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5" r:id="rId5"/>
    <p:sldId id="263" r:id="rId6"/>
    <p:sldId id="264" r:id="rId7"/>
    <p:sldId id="259" r:id="rId8"/>
    <p:sldId id="262" r:id="rId9"/>
    <p:sldId id="261" r:id="rId10"/>
    <p:sldId id="268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0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1E09-EB57-46A1-9DDC-F05EEA1F95C0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19C9-649E-4D48-B97C-3F46810B1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1E09-EB57-46A1-9DDC-F05EEA1F95C0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19C9-649E-4D48-B97C-3F46810B1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1E09-EB57-46A1-9DDC-F05EEA1F95C0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19C9-649E-4D48-B97C-3F46810B1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1E09-EB57-46A1-9DDC-F05EEA1F95C0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19C9-649E-4D48-B97C-3F46810B1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1E09-EB57-46A1-9DDC-F05EEA1F95C0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19C9-649E-4D48-B97C-3F46810B1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1E09-EB57-46A1-9DDC-F05EEA1F95C0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19C9-649E-4D48-B97C-3F46810B1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1E09-EB57-46A1-9DDC-F05EEA1F95C0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19C9-649E-4D48-B97C-3F46810B1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1E09-EB57-46A1-9DDC-F05EEA1F95C0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19C9-649E-4D48-B97C-3F46810B1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1E09-EB57-46A1-9DDC-F05EEA1F95C0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19C9-649E-4D48-B97C-3F46810B1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1E09-EB57-46A1-9DDC-F05EEA1F95C0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19C9-649E-4D48-B97C-3F46810B1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1E09-EB57-46A1-9DDC-F05EEA1F95C0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19C9-649E-4D48-B97C-3F46810B1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61E09-EB57-46A1-9DDC-F05EEA1F95C0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019C9-649E-4D48-B97C-3F46810B1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Александр Николаевич Островский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1823 – 1886)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86124"/>
            <a:ext cx="2286016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Произведения А. Островского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А.Н. Островского говорили всю жизнь его герои – 728 действующих лиц его пьес.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142984"/>
            <a:ext cx="5111750" cy="4944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А.Н. Островскому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71612"/>
            <a:ext cx="4043362" cy="4377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3311" y="1600200"/>
            <a:ext cx="362837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Эпиграф 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«Моя задача – служить русскому драматическому искусству».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57166"/>
            <a:ext cx="464347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А.Н. Островский писал…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/>
          </a:p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Я, как русский, готов жертвовать всем для Отечества, чем только могу». 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1597" y="1600200"/>
            <a:ext cx="3709806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«Свои люди – сочтёмся»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319646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71612"/>
            <a:ext cx="3857652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Комедия «Свои люди – сочтёмся»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8358246" cy="528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52"/>
            <a:ext cx="7072362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Сочинения А.Н. Островского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 rot="654984">
            <a:off x="4854744" y="1355073"/>
            <a:ext cx="4038600" cy="3033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1198367">
            <a:off x="4286248" y="3000372"/>
            <a:ext cx="466725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6"/>
          <p:cNvPicPr>
            <a:picLocks noGrp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 rot="21254309">
            <a:off x="169402" y="1765288"/>
            <a:ext cx="4038600" cy="357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кругу литераторов «Современника»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6286544" cy="507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 из самых загадочных лиц литературной истории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3050"/>
            <a:ext cx="7500990" cy="4962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96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Александр Николаевич Островский</vt:lpstr>
      <vt:lpstr>    Эпиграф </vt:lpstr>
      <vt:lpstr>А.Н. Островский писал…</vt:lpstr>
      <vt:lpstr>«Свои люди – сочтёмся»</vt:lpstr>
      <vt:lpstr>Комедия «Свои люди – сочтёмся»</vt:lpstr>
      <vt:lpstr>Слайд 6</vt:lpstr>
      <vt:lpstr>Сочинения А.Н. Островского</vt:lpstr>
      <vt:lpstr>В кругу литераторов «Современника»</vt:lpstr>
      <vt:lpstr>Один из самых загадочных лиц литературной истории</vt:lpstr>
      <vt:lpstr> Произведения А. Островского</vt:lpstr>
      <vt:lpstr>Памятник А.Н. Островскому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Николаевич Островский</dc:title>
  <dc:creator>Алла</dc:creator>
  <cp:lastModifiedBy>Учитель</cp:lastModifiedBy>
  <cp:revision>50</cp:revision>
  <dcterms:created xsi:type="dcterms:W3CDTF">2011-11-13T13:02:27Z</dcterms:created>
  <dcterms:modified xsi:type="dcterms:W3CDTF">2011-11-16T16:18:45Z</dcterms:modified>
</cp:coreProperties>
</file>