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8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02.11.2011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02.11.2011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02.11.2011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02.11.2011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02.11.2011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02.11.2011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02.11.2011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02.11.2011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02.11.2011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02.11.2011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02.11.2011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02.11.2011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jpeg"/><Relationship Id="rId4" Type="http://schemas.openxmlformats.org/officeDocument/2006/relationships/image" Target="../media/image8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Max\Desktop\Поэты\Шекспир\0a0e511b1b625eea9149efaa02bad6ff.jpe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"/>
            <a:ext cx="4714876" cy="3699868"/>
          </a:xfrm>
          <a:prstGeom prst="rect">
            <a:avLst/>
          </a:prstGeom>
          <a:noFill/>
        </p:spPr>
      </p:pic>
      <p:pic>
        <p:nvPicPr>
          <p:cNvPr id="1028" name="Picture 4" descr="C:\Users\Max\Desktop\Поэты\Шекспир\822981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714877" y="30380"/>
            <a:ext cx="4429124" cy="682762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Max\Desktop\Поэты\Шекспир\image098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2962275" cy="4457700"/>
          </a:xfrm>
          <a:prstGeom prst="rect">
            <a:avLst/>
          </a:prstGeom>
          <a:noFill/>
        </p:spPr>
      </p:pic>
      <p:pic>
        <p:nvPicPr>
          <p:cNvPr id="2051" name="Picture 3" descr="C:\Users\Max\Desktop\Поэты\Шекспир\grafton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572133" y="0"/>
            <a:ext cx="3571868" cy="4475652"/>
          </a:xfrm>
          <a:prstGeom prst="rect">
            <a:avLst/>
          </a:prstGeom>
          <a:noFill/>
        </p:spPr>
      </p:pic>
      <p:pic>
        <p:nvPicPr>
          <p:cNvPr id="2052" name="Picture 4" descr="C:\Users\Max\Desktop\Поэты\Шекспир\6a00d8345219e069e20128776c97ab970c-800wi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643174" y="0"/>
            <a:ext cx="2912990" cy="450057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Max\Desktop\Поэты\Шекспир\75716645_27009566a6ac5ccf3ae8ce25bb7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3786182" cy="4569295"/>
          </a:xfrm>
          <a:prstGeom prst="rect">
            <a:avLst/>
          </a:prstGeom>
          <a:noFill/>
        </p:spPr>
      </p:pic>
      <p:pic>
        <p:nvPicPr>
          <p:cNvPr id="3075" name="Picture 3" descr="C:\Users\Max\Desktop\Поэты\Шекспир\4558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715008" y="0"/>
            <a:ext cx="3428992" cy="4537249"/>
          </a:xfrm>
          <a:prstGeom prst="rect">
            <a:avLst/>
          </a:prstGeom>
          <a:noFill/>
        </p:spPr>
      </p:pic>
      <p:pic>
        <p:nvPicPr>
          <p:cNvPr id="3076" name="Picture 4" descr="C:\Users\Max\Desktop\Поэты\Шекспир\photo_500x500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4725995"/>
            <a:ext cx="2132005" cy="2132005"/>
          </a:xfrm>
          <a:prstGeom prst="rect">
            <a:avLst/>
          </a:prstGeom>
          <a:noFill/>
        </p:spPr>
      </p:pic>
      <p:pic>
        <p:nvPicPr>
          <p:cNvPr id="3077" name="Picture 5" descr="C:\Users\Max\Desktop\Поэты\Шекспир\0026-034-Pamjatniki-SHekspiru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428992" y="0"/>
            <a:ext cx="2324100" cy="3175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Users\Max\Desktop\Поэты\Шекспир\879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575300" y="0"/>
            <a:ext cx="3568700" cy="3708400"/>
          </a:xfrm>
          <a:prstGeom prst="rect">
            <a:avLst/>
          </a:prstGeom>
          <a:noFill/>
        </p:spPr>
      </p:pic>
      <p:pic>
        <p:nvPicPr>
          <p:cNvPr id="4099" name="Picture 3" descr="C:\Users\Max\Desktop\Поэты\Шекспир\63936215_Mander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2305768"/>
            <a:ext cx="5572132" cy="455223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C:\Users\Max\Desktop\Поэты\Шекспир\IMG_1496_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1"/>
            <a:ext cx="5143504" cy="6850503"/>
          </a:xfrm>
          <a:prstGeom prst="rect">
            <a:avLst/>
          </a:prstGeom>
          <a:noFill/>
        </p:spPr>
      </p:pic>
      <p:pic>
        <p:nvPicPr>
          <p:cNvPr id="5123" name="Picture 3" descr="C:\Users\Max\Desktop\Поэты\Шекспир\knigi_shekspira_20567236_1_F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143505" y="-1"/>
            <a:ext cx="4000496" cy="608440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C:\Users\Max\Desktop\Поэты\Шекспир\picture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929059" y="0"/>
            <a:ext cx="5214942" cy="3912537"/>
          </a:xfrm>
          <a:prstGeom prst="rect">
            <a:avLst/>
          </a:prstGeom>
          <a:noFill/>
        </p:spPr>
      </p:pic>
      <p:pic>
        <p:nvPicPr>
          <p:cNvPr id="6147" name="Picture 3" descr="C:\Users\Max\Desktop\Поэты\Шекспир\shakespear_03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-1" y="1668167"/>
            <a:ext cx="4000496" cy="518983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PresentationFormat>Экран (4:3)</PresentationFormat>
  <Paragraphs>0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Max</dc:creator>
  <cp:lastModifiedBy>Max</cp:lastModifiedBy>
  <cp:revision>1</cp:revision>
  <dcterms:created xsi:type="dcterms:W3CDTF">2011-11-02T16:20:52Z</dcterms:created>
  <dcterms:modified xsi:type="dcterms:W3CDTF">2011-11-02T16:25:25Z</dcterms:modified>
</cp:coreProperties>
</file>