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2"/>
  </p:notesMasterIdLst>
  <p:sldIdLst>
    <p:sldId id="256" r:id="rId2"/>
    <p:sldId id="257" r:id="rId3"/>
    <p:sldId id="261" r:id="rId4"/>
    <p:sldId id="288" r:id="rId5"/>
    <p:sldId id="262" r:id="rId6"/>
    <p:sldId id="263" r:id="rId7"/>
    <p:sldId id="264" r:id="rId8"/>
    <p:sldId id="271" r:id="rId9"/>
    <p:sldId id="266" r:id="rId10"/>
    <p:sldId id="287" r:id="rId11"/>
    <p:sldId id="258" r:id="rId12"/>
    <p:sldId id="274" r:id="rId13"/>
    <p:sldId id="267" r:id="rId14"/>
    <p:sldId id="268" r:id="rId15"/>
    <p:sldId id="269" r:id="rId16"/>
    <p:sldId id="270" r:id="rId17"/>
    <p:sldId id="273" r:id="rId18"/>
    <p:sldId id="259" r:id="rId19"/>
    <p:sldId id="275" r:id="rId20"/>
    <p:sldId id="276" r:id="rId21"/>
    <p:sldId id="277" r:id="rId22"/>
    <p:sldId id="286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60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CE04FA9-B524-4ABA-96FF-676FF0DB0F86}" type="datetimeFigureOut">
              <a:rPr lang="ru-RU"/>
              <a:pPr>
                <a:defRPr/>
              </a:pPr>
              <a:t>03.12.2011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23DECDE-DD22-4F02-8E4C-309EE0BA0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8DEEBB-6FD9-4276-8D01-3E99234D2008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74626-0B87-4C21-B3C3-7844ADBFCF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E6707-8C11-47ED-BF99-6486B31DFC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3B817-FB6E-4E5E-B061-0FEEBBF0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01A91B-7386-4285-9CE5-CC62A03C7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E0619-079D-4626-90F5-389600A775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C7175-00B2-4688-A472-EEB20DC95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C4AB8-78BA-4AA4-A260-4ABB9361AF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871F2-B533-4323-A4B2-F6BD5D25C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71EBC-59E0-4C20-BDAF-BE72061D82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333D6-79AB-4713-A7F8-779A5135C6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3CCA7-EA73-491D-9442-0DA92096AA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CEFFB54-A8A9-446B-A00A-424219951B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19" r:id="rId4"/>
    <p:sldLayoutId id="2147483723" r:id="rId5"/>
    <p:sldLayoutId id="2147483718" r:id="rId6"/>
    <p:sldLayoutId id="2147483724" r:id="rId7"/>
    <p:sldLayoutId id="2147483725" r:id="rId8"/>
    <p:sldLayoutId id="2147483726" r:id="rId9"/>
    <p:sldLayoutId id="2147483717" r:id="rId10"/>
    <p:sldLayoutId id="2147483727" r:id="rId11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080;%20&#1076;&#1086;&#1082;&#1091;&#1084;&#1077;&#1085;&#1090;&#1099;\&#1091;&#1088;&#1086;&#1082;\&#1087;&#1088;&#1077;&#1079;&#1077;&#1085;&#1090;&#1072;&#1094;&#1080;&#1103;%20&#1082;%20&#1091;&#1088;&#1086;&#1082;&#1091;\Pesnya_o_rodnom_krae.mp3" TargetMode="Externa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81000" y="4852988"/>
            <a:ext cx="8458200" cy="12223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mtClean="0"/>
          </a:p>
        </p:txBody>
      </p:sp>
      <p:pic>
        <p:nvPicPr>
          <p:cNvPr id="14339" name="Рисунок 3" descr="16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24000" y="3124200"/>
            <a:ext cx="722475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EFEF1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Я видел, как рисуется пейзаж:</a:t>
            </a:r>
            <a:endParaRPr lang="ru-RU" sz="2800" b="1" dirty="0">
              <a:ln w="3175">
                <a:solidFill>
                  <a:srgbClr val="FF0000"/>
                </a:solidFill>
              </a:ln>
              <a:solidFill>
                <a:srgbClr val="EFEF1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  <a:p>
            <a:pPr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EFEF1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Сначала легкими, как дым, штрихами</a:t>
            </a:r>
            <a:endParaRPr lang="ru-RU" sz="2800" b="1" dirty="0">
              <a:ln w="3175">
                <a:solidFill>
                  <a:srgbClr val="FF0000"/>
                </a:solidFill>
              </a:ln>
              <a:solidFill>
                <a:srgbClr val="EFEF1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  <a:p>
            <a:pPr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EFEF1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Набрасывал и черкал </a:t>
            </a:r>
            <a: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EFEF1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карандаш</a:t>
            </a:r>
            <a:endParaRPr lang="ru-RU" sz="2800" b="1" dirty="0">
              <a:ln w="3175">
                <a:solidFill>
                  <a:srgbClr val="FF0000"/>
                </a:solidFill>
              </a:ln>
              <a:solidFill>
                <a:srgbClr val="EFEF1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  <a:p>
            <a:pPr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EFEF1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Траву лесов, горы огромный камень.</a:t>
            </a:r>
            <a:endParaRPr lang="ru-RU" sz="2800" b="1" dirty="0">
              <a:ln w="3175">
                <a:solidFill>
                  <a:srgbClr val="FF0000"/>
                </a:solidFill>
              </a:ln>
              <a:solidFill>
                <a:srgbClr val="EFEF1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  <a:p>
            <a:pPr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EFEF1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Потом в сквозные контуры - штрихов</a:t>
            </a:r>
            <a:endParaRPr lang="ru-RU" sz="2800" b="1" dirty="0">
              <a:ln w="3175">
                <a:solidFill>
                  <a:srgbClr val="FF0000"/>
                </a:solidFill>
              </a:ln>
              <a:solidFill>
                <a:srgbClr val="EFEF1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  <a:p>
            <a:pPr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EFEF1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Мозаикой ложились пятна краски</a:t>
            </a:r>
            <a: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EFEF1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/>
                <a:ea typeface="Times New Roman" pitchFamily="18" charset="0"/>
                <a:cs typeface="Arial" pitchFamily="34" charset="0"/>
              </a:rPr>
              <a:t>………</a:t>
            </a:r>
            <a:endParaRPr lang="ru-RU" sz="2800" b="1" dirty="0">
              <a:ln w="3175">
                <a:solidFill>
                  <a:srgbClr val="FF0000"/>
                </a:solidFill>
              </a:ln>
              <a:solidFill>
                <a:srgbClr val="EFEF1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  <a:p>
            <a:pPr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EFEF1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Михаил </a:t>
            </a:r>
            <a:r>
              <a:rPr lang="ru-RU" sz="2800" b="1" dirty="0" err="1">
                <a:ln w="3175">
                  <a:solidFill>
                    <a:srgbClr val="FF0000"/>
                  </a:solidFill>
                </a:ln>
                <a:solidFill>
                  <a:srgbClr val="EFEF1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Кульчицкий</a:t>
            </a:r>
            <a: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EFEF1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2800" b="1" dirty="0">
              <a:ln w="3175">
                <a:solidFill>
                  <a:srgbClr val="FF0000"/>
                </a:solidFill>
              </a:ln>
              <a:solidFill>
                <a:srgbClr val="EFEF1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785813"/>
            <a:ext cx="8545513" cy="11890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2" descr="DSC01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4800" y="2590800"/>
            <a:ext cx="8458200" cy="403187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“Родимый край степной!        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  Сторонушка бездольная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  Как мил мне образ твой, 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  Краса и ширь привольная!”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   И как милы нам степь  и рожь густая,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   И ширь безбрежная и песни вольных птиц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   Колодца журавель, плетень, арба простая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   Заветы стариков, обычаи станиц”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2" descr="DSC0168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" descr="DSC0168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1" descr="DSC0167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 descr="DSC0168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 descr="DSC0167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" descr="DSC0168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" descr="S103014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2000" y="381000"/>
            <a:ext cx="7924800" cy="6063198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У каждого человека на Земле есть самый дорогой сердцу уголок. И где бы, он не родился, его всегда будет тянуть на встречу со своим босоногим детством…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      Нельзя заставить человека полюбить что-то …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 Любовь – это особое чувство, а любовь к родной стороне                                                                          растет  постепенно…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 w="3175">
                <a:solidFill>
                  <a:srgbClr val="FF0000"/>
                </a:solidFill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+mn-lt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1" descr="DSC0168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2" descr="S103012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000364" y="592148"/>
            <a:ext cx="564360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Родимый край, на сердце нет покоя</a:t>
            </a:r>
            <a:b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При взлете уток на небе твоем.</a:t>
            </a:r>
            <a:b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Осокою пропахшей над рекою</a:t>
            </a:r>
            <a:b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28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Твоей природой дышим и живем…</a:t>
            </a:r>
            <a:endParaRPr lang="ru-RU" sz="2800" b="1" dirty="0">
              <a:ln w="3175">
                <a:solidFill>
                  <a:srgbClr val="FF0000"/>
                </a:solidFill>
              </a:ln>
              <a:solidFill>
                <a:srgbClr val="FFFF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1" descr="DSC0169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1" descr="DSC0169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1" descr="DSC010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1" descr="DSC0169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1" descr="DSC0169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Рисунок 1" descr="DSC0170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Рисунок 1" descr="DSC0169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Рисунок 1" descr="DSC0168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228600"/>
            <a:ext cx="4724400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Рисунок 1" descr="DSC0168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381000"/>
            <a:ext cx="4987925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Рисунок 1" descr="DSC0169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0238" y="304800"/>
            <a:ext cx="5899150" cy="636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 descr="DSC0167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esnya_o_rodnom_kra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Рисунок 1" descr="S103012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5800" y="1676400"/>
            <a:ext cx="8058176" cy="480131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t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</a:t>
            </a:r>
            <a:r>
              <a:rPr lang="ru-RU" sz="32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Есть хорошие слова известного писателя–географа Ю.К.Ефремова: «Люблю и знаю, знаю и люблю, и тем полней люблю, чем больше знаю…»  Чем больше мы узнаем о своем крае, о своей Донской стороне, тем больше любим его и гордимся…</a:t>
            </a:r>
          </a:p>
          <a:p>
            <a:pPr eaLnBrk="0" fontAlgn="t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       И я уверена, что уроки по изучению пейзажа родного края оставят в ваших детских сердцах особые  чувства…  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3175">
                <a:solidFill>
                  <a:srgbClr val="FF0000"/>
                </a:solidFill>
              </a:ln>
              <a:solidFill>
                <a:srgbClr val="FFFF00"/>
              </a:solidFill>
              <a:latin typeface="+mn-lt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 descr="DSC008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DSC0167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 descr="DSC0167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 descr="DSC0167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1" descr="DSC0168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 descr="DSC0167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142</TotalTime>
  <Words>1</Words>
  <Application>Microsoft PowerPoint</Application>
  <PresentationFormat>Экран (4:3)</PresentationFormat>
  <Paragraphs>1</Paragraphs>
  <Slides>30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30</vt:i4>
      </vt:variant>
    </vt:vector>
  </HeadingPairs>
  <TitlesOfParts>
    <vt:vector size="44" baseType="lpstr">
      <vt:lpstr>Arial</vt:lpstr>
      <vt:lpstr>Franklin Gothic Medium</vt:lpstr>
      <vt:lpstr>Franklin Gothic Book</vt:lpstr>
      <vt:lpstr>Wingdings 2</vt:lpstr>
      <vt:lpstr>Calibri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ольга</cp:lastModifiedBy>
  <cp:revision>17</cp:revision>
  <cp:lastPrinted>1601-01-01T00:00:00Z</cp:lastPrinted>
  <dcterms:created xsi:type="dcterms:W3CDTF">1601-01-01T00:00:00Z</dcterms:created>
  <dcterms:modified xsi:type="dcterms:W3CDTF">2011-12-03T10:28:33Z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