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4D4D4D"/>
    <a:srgbClr val="361B00"/>
    <a:srgbClr val="663300"/>
    <a:srgbClr val="008000"/>
    <a:srgbClr val="00CC66"/>
    <a:srgbClr val="85D06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295" autoAdjust="0"/>
  </p:normalViewPr>
  <p:slideViewPr>
    <p:cSldViewPr>
      <p:cViewPr>
        <p:scale>
          <a:sx n="78" d="100"/>
          <a:sy n="78" d="100"/>
        </p:scale>
        <p:origin x="-9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10D043B-6C28-4EB8-8684-9A4A531A93EB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7461B69-F9D5-4B8D-B6C5-D601BD6B10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0E379-213F-4419-B8E8-F86F81BA2AE1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B9E9A-02F3-468A-A65F-31DE93DE95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A344C-DFFE-4480-9D34-58DBA0C82903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0C161-CD6F-4C28-8896-C20514E82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01D91-9932-467E-B0D0-FB1525AFCE8F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98C7C-6664-42FC-8B17-2154C788EB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4D035-FE69-48D5-8912-F203F18F6F64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6500F-7372-4D0A-830E-2E764684B0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10448-B7C8-4A35-BEA3-98274ED13101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60AF6-BC12-4A6B-8C35-42A742B0DA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24A1-01C3-48A4-A6AC-55EE4B468DCC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A7918-BCE0-447B-B09D-4D284CB27E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DF1BE-7695-41A3-8DF9-2CCE4585456A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2555D-4C18-4E61-9F43-C8D3FECA89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BD6E6-FB40-4FFE-9FF0-E646196ADDAA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C91F5-2BF4-4958-8980-9DEE429478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7624B-2F38-4721-9129-E46C78A67D42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08E89-FDC9-4A85-91DA-9CFE4A77A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16A89-86CE-4701-9470-454E9B0C7469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766E0-860B-4D90-9764-FCA72271F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0411A-C1AE-470B-9247-F9BE810812F3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85093-A612-4A8B-9CF0-6C8DC20578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97CA00-324D-43A4-8D60-88D318C55AC7}" type="datetime1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C720F7-FB50-4A59-A45E-4F032CD51A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zoomir9.narod.ru/images/sinici.ptici.jpg" TargetMode="External"/><Relationship Id="rId7" Type="http://schemas.openxmlformats.org/officeDocument/2006/relationships/hyperlink" Target="http://sammir.ru/products_pictures/77/1543.jpg" TargetMode="External"/><Relationship Id="rId2" Type="http://schemas.openxmlformats.org/officeDocument/2006/relationships/hyperlink" Target="http://s49.radikal.ru/i123/1006/82/d98231b760a8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eblinks.ru/upload/3e/f8/15/85/30a3e6ed.jpg" TargetMode="External"/><Relationship Id="rId5" Type="http://schemas.openxmlformats.org/officeDocument/2006/relationships/hyperlink" Target="http://images.rpg.su/8marta2008.jpg" TargetMode="External"/><Relationship Id="rId4" Type="http://schemas.openxmlformats.org/officeDocument/2006/relationships/hyperlink" Target="http://masterskaya.dn.ua/images/product_images/popup_images/1127_1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нутый угол 8"/>
          <p:cNvSpPr/>
          <p:nvPr/>
        </p:nvSpPr>
        <p:spPr>
          <a:xfrm>
            <a:off x="357158" y="285728"/>
            <a:ext cx="8501122" cy="6429420"/>
          </a:xfrm>
          <a:prstGeom prst="foldedCorner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53" name="Picture 2" descr="H:\Documents and Settings\Aida\Рабочий стол\Материалы для разработок , новые идеи\КАРТИНКИ СБОРНИК_ школьные\78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6000750"/>
            <a:ext cx="47148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" descr="H:\Documents and Settings\Aida\Рабочий стол\Материалы для разработок , новые идеи\КАРТИНКИ СБОРНИК_ школьные\78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6000750"/>
            <a:ext cx="4500562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500166" y="714356"/>
            <a:ext cx="661411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ru-RU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Окружающий мир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2000240"/>
            <a:ext cx="8215370" cy="32932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u="sng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Тема:</a:t>
            </a: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«Жизнь- особенность нашей планеты».</a:t>
            </a:r>
          </a:p>
          <a:p>
            <a:pPr algn="ctr"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 класс</a:t>
            </a:r>
          </a:p>
          <a:p>
            <a:pPr algn="ctr"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24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(система  развивающего обучения </a:t>
            </a:r>
            <a:r>
              <a:rPr lang="ru-RU" sz="24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Л.В.Занкова</a:t>
            </a:r>
            <a:r>
              <a:rPr lang="ru-RU" sz="24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defRPr/>
            </a:pP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143108" y="5286388"/>
            <a:ext cx="70008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 eaLnBrk="0" hangingPunct="0">
              <a:defRPr/>
            </a:pPr>
            <a:r>
              <a:rPr lang="ru-RU" sz="1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             </a:t>
            </a:r>
            <a:r>
              <a:rPr lang="ru-RU" sz="2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Киселёва Галина Владимировна</a:t>
            </a:r>
            <a:endParaRPr lang="ru-RU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Arial" pitchFamily="34" charset="0"/>
            </a:endParaRPr>
          </a:p>
          <a:p>
            <a:pPr algn="r" eaLnBrk="0" hangingPunct="0">
              <a:defRPr/>
            </a:pPr>
            <a:r>
              <a:rPr lang="ru-RU" sz="2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Тунгускова Любовь Ивановна</a:t>
            </a:r>
            <a:endParaRPr lang="ru-RU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C:\Documents and Settings\Tunguskova\Мои документы\Мои рисунки\синица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86512" y="2000240"/>
            <a:ext cx="2381266" cy="17859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80" name="Picture 8" descr="C:\Documents and Settings\Tunguskova\Мои документы\Мои рисунки\дерево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2000240"/>
            <a:ext cx="2381268" cy="17859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81" name="Picture 9" descr="C:\Documents and Settings\Tunguskova\Мои документы\Мои рисунки\камень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72198" y="4429132"/>
            <a:ext cx="2348336" cy="18573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83" name="Picture 11" descr="C:\Documents and Settings\Tunguskova\Мои документы\Мои рисунки\весна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00430" y="4214818"/>
            <a:ext cx="2071702" cy="20717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84" name="Picture 12" descr="C:\Documents and Settings\Tunguskova\Мои документы\Мои рисунки\диван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85720" y="4572008"/>
            <a:ext cx="2919809" cy="17859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Прямоугольник 12"/>
          <p:cNvSpPr/>
          <p:nvPr/>
        </p:nvSpPr>
        <p:spPr>
          <a:xfrm>
            <a:off x="1571604" y="357166"/>
            <a:ext cx="617431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/>
                <a:solidFill>
                  <a:schemeClr val="accent3"/>
                </a:solidFill>
              </a:rPr>
              <a:t>Что нас окружает</a:t>
            </a:r>
          </a:p>
        </p:txBody>
      </p:sp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286116" y="2000240"/>
            <a:ext cx="2435387" cy="17859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1"/>
          <p:cNvSpPr>
            <a:spLocks noChangeArrowheads="1"/>
          </p:cNvSpPr>
          <p:nvPr/>
        </p:nvSpPr>
        <p:spPr bwMode="auto">
          <a:xfrm>
            <a:off x="1143000" y="1071563"/>
            <a:ext cx="2000250" cy="6477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chemeClr val="bg1"/>
                </a:solidFill>
              </a:rPr>
              <a:t>Земля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2536031" y="1821657"/>
            <a:ext cx="428625" cy="357188"/>
          </a:xfrm>
          <a:prstGeom prst="line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нутый угол 8"/>
          <p:cNvSpPr/>
          <p:nvPr/>
        </p:nvSpPr>
        <p:spPr>
          <a:xfrm>
            <a:off x="357158" y="285728"/>
            <a:ext cx="8501122" cy="6429420"/>
          </a:xfrm>
          <a:prstGeom prst="foldedCorner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125" name="Picture 2" descr="H:\Documents and Settings\Aida\Рабочий стол\Материалы для разработок , новые идеи\КАРТИНКИ СБОРНИК_ школьные\78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6000750"/>
            <a:ext cx="47148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2" descr="H:\Documents and Settings\Aida\Рабочий стол\Материалы для разработок , новые идеи\КАРТИНКИ СБОРНИК_ школьные\78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6000750"/>
            <a:ext cx="4500562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1000100" y="1273729"/>
            <a:ext cx="6742051" cy="1940957"/>
          </a:xfrm>
          <a:prstGeom prst="roundRect">
            <a:avLst/>
          </a:prstGeom>
          <a:solidFill>
            <a:srgbClr val="00CC66">
              <a:alpha val="37000"/>
            </a:srgbClr>
          </a:solidFill>
          <a:ln>
            <a:solidFill>
              <a:srgbClr val="008000"/>
            </a:solidFill>
          </a:ln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ru-RU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Окружающий мир</a:t>
            </a:r>
          </a:p>
          <a:p>
            <a:pPr algn="ctr">
              <a:defRPr/>
            </a:pPr>
            <a:r>
              <a:rPr lang="ru-RU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Стр.128-129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488" y="357166"/>
            <a:ext cx="393075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/>
                <a:solidFill>
                  <a:schemeClr val="accent3"/>
                </a:solidFill>
              </a:rPr>
              <a:t>Задумайся</a:t>
            </a:r>
          </a:p>
        </p:txBody>
      </p:sp>
      <p:pic>
        <p:nvPicPr>
          <p:cNvPr id="16387" name="Picture 3" descr="C:\Documents and Settings\Tunguskova\Мои документы\Мои рисунки\монета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2F2EA"/>
              </a:clrFrom>
              <a:clrTo>
                <a:srgbClr val="F2F2E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929198"/>
            <a:ext cx="1121816" cy="1094784"/>
          </a:xfrm>
          <a:prstGeom prst="rect">
            <a:avLst/>
          </a:prstGeom>
          <a:noFill/>
          <a:ln>
            <a:noFill/>
          </a:ln>
          <a:scene3d>
            <a:camera prst="isometricTopUp"/>
            <a:lightRig rig="threePt" dir="t"/>
          </a:scene3d>
          <a:sp3d>
            <a:bevelT/>
          </a:sp3d>
        </p:spPr>
      </p:pic>
      <p:pic>
        <p:nvPicPr>
          <p:cNvPr id="16388" name="Picture 4" descr="C:\Documents and Settings\Tunguskova\Мои документы\Мои рисунки\марка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04389" y="2714620"/>
            <a:ext cx="1696437" cy="128588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149" name="Picture 5" descr="C:\Documents and Settings\Tunguskova\Мои документы\Мои рисунки\f97a487503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91325" y="2286000"/>
            <a:ext cx="1781175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 descr="C:\Documents and Settings\Tunguskova\Мои документы\Мои рисунки\1543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DCDBD9"/>
              </a:clrFrom>
              <a:clrTo>
                <a:srgbClr val="DCDBD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1285860"/>
            <a:ext cx="4090395" cy="499076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sp>
        <p:nvSpPr>
          <p:cNvPr id="8" name="TextBox 7"/>
          <p:cNvSpPr txBox="1"/>
          <p:nvPr/>
        </p:nvSpPr>
        <p:spPr>
          <a:xfrm>
            <a:off x="1071538" y="6072206"/>
            <a:ext cx="2214578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800" b="1" dirty="0">
                <a:ln/>
                <a:solidFill>
                  <a:srgbClr val="361B00"/>
                </a:solidFill>
              </a:rPr>
              <a:t>литосфера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29124" y="5857892"/>
            <a:ext cx="1643074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800" b="1" dirty="0">
                <a:ln/>
                <a:solidFill>
                  <a:srgbClr val="4D4D4D"/>
                </a:solidFill>
              </a:rPr>
              <a:t>воздух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29058" y="2071678"/>
            <a:ext cx="3714776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>
              <a:defRPr/>
            </a:pPr>
            <a:r>
              <a:rPr lang="ru-RU" sz="2800" b="1" dirty="0">
                <a:ln/>
                <a:solidFill>
                  <a:srgbClr val="006600"/>
                </a:solidFill>
              </a:rPr>
              <a:t>живые организмы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72264" y="5929330"/>
            <a:ext cx="2214578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800" b="1" dirty="0">
                <a:ln/>
                <a:solidFill>
                  <a:srgbClr val="0000FF"/>
                </a:solidFill>
              </a:rPr>
              <a:t>вода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нутый угол 8"/>
          <p:cNvSpPr/>
          <p:nvPr/>
        </p:nvSpPr>
        <p:spPr>
          <a:xfrm>
            <a:off x="357158" y="285728"/>
            <a:ext cx="8501122" cy="6429420"/>
          </a:xfrm>
          <a:prstGeom prst="foldedCorner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173" name="Picture 2" descr="H:\Documents and Settings\Aida\Рабочий стол\Материалы для разработок , новые идеи\КАРТИНКИ СБОРНИК_ школьные\78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6000750"/>
            <a:ext cx="47148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2" descr="H:\Documents and Settings\Aida\Рабочий стол\Материалы для разработок , новые идеи\КАРТИНКИ СБОРНИК_ школьные\78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6000750"/>
            <a:ext cx="4500562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285852" y="2500306"/>
            <a:ext cx="684366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ru-RU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Берегите планету!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5544" y="500042"/>
            <a:ext cx="6905480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dirty="0">
                <a:ln/>
                <a:solidFill>
                  <a:schemeClr val="accent3"/>
                </a:solidFill>
              </a:rPr>
              <a:t>Информационные источники</a:t>
            </a:r>
          </a:p>
        </p:txBody>
      </p:sp>
      <p:sp>
        <p:nvSpPr>
          <p:cNvPr id="8195" name="Прямоугольник 4"/>
          <p:cNvSpPr>
            <a:spLocks noChangeArrowheads="1"/>
          </p:cNvSpPr>
          <p:nvPr/>
        </p:nvSpPr>
        <p:spPr bwMode="auto">
          <a:xfrm>
            <a:off x="642938" y="2143125"/>
            <a:ext cx="8072437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hlinkClick r:id="rId2"/>
              </a:rPr>
              <a:t>http://s49.radikal.ru/i123/1006/82/d98231b760a8.jpg</a:t>
            </a:r>
            <a:endParaRPr lang="ru-RU"/>
          </a:p>
          <a:p>
            <a:r>
              <a:rPr lang="en-US">
                <a:hlinkClick r:id="rId3"/>
              </a:rPr>
              <a:t>http://zoomir9.narod.ru/images/sinici.ptici.jpg</a:t>
            </a:r>
            <a:endParaRPr lang="ru-RU"/>
          </a:p>
          <a:p>
            <a:r>
              <a:rPr lang="en-US">
                <a:hlinkClick r:id="rId4"/>
              </a:rPr>
              <a:t>http://masterskaya.dn.ua/images/product_images/popup_images/1127_1.jpg</a:t>
            </a:r>
            <a:endParaRPr lang="ru-RU"/>
          </a:p>
          <a:p>
            <a:r>
              <a:rPr lang="en-US">
                <a:hlinkClick r:id="rId5"/>
              </a:rPr>
              <a:t>http://images.rpg.su/8marta2008.jpg</a:t>
            </a:r>
            <a:endParaRPr lang="ru-RU"/>
          </a:p>
          <a:p>
            <a:r>
              <a:rPr lang="en-US">
                <a:hlinkClick r:id="rId6"/>
              </a:rPr>
              <a:t>http://weblinks.ru/upload/3e/f8/15/85/30a3e6ed.jpg</a:t>
            </a:r>
            <a:endParaRPr lang="ru-RU"/>
          </a:p>
          <a:p>
            <a:r>
              <a:rPr lang="en-US">
                <a:hlinkClick r:id="rId7"/>
              </a:rPr>
              <a:t>http://sammir.ru/products_pictures/77/1543.jpg</a:t>
            </a:r>
            <a:endParaRPr lang="ru-RU"/>
          </a:p>
          <a:p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елень 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Зелень 1</Template>
  <TotalTime>143</TotalTime>
  <Words>61</Words>
  <Application>Microsoft Office PowerPoint</Application>
  <PresentationFormat>Экран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Зелень 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Licey5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Tunguskova</dc:creator>
  <dc:description>http://aida.ucoz.ru</dc:description>
  <cp:lastModifiedBy>Дарёна</cp:lastModifiedBy>
  <cp:revision>20</cp:revision>
  <dcterms:created xsi:type="dcterms:W3CDTF">2011-03-11T12:55:15Z</dcterms:created>
  <dcterms:modified xsi:type="dcterms:W3CDTF">2011-12-15T17:07:48Z</dcterms:modified>
  <cp:category>шаблоны к Powerpoint</cp:category>
</cp:coreProperties>
</file>