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57" r:id="rId16"/>
    <p:sldId id="258" r:id="rId17"/>
    <p:sldId id="259" r:id="rId18"/>
    <p:sldId id="260" r:id="rId19"/>
    <p:sldId id="261" r:id="rId20"/>
    <p:sldId id="275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3" r:id="rId32"/>
    <p:sldId id="276" r:id="rId33"/>
    <p:sldId id="277" r:id="rId34"/>
    <p:sldId id="278" r:id="rId35"/>
    <p:sldId id="274" r:id="rId36"/>
    <p:sldId id="293" r:id="rId37"/>
    <p:sldId id="294" r:id="rId38"/>
    <p:sldId id="295" r:id="rId39"/>
    <p:sldId id="296" r:id="rId40"/>
    <p:sldId id="27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6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04D639-E4B8-424B-90C2-F5239B94590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C5E9C6-7147-4088-A953-A7A6256B6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786322"/>
            <a:ext cx="6400800" cy="17526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Проект подготовили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ученики подготовительного класса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5000" b="1" dirty="0" smtClean="0">
                <a:solidFill>
                  <a:srgbClr val="002060"/>
                </a:solidFill>
              </a:rPr>
              <a:t/>
            </a:r>
            <a:br>
              <a:rPr lang="ru-RU" sz="15000" b="1" dirty="0" smtClean="0">
                <a:solidFill>
                  <a:srgbClr val="002060"/>
                </a:solidFill>
              </a:rPr>
            </a:br>
            <a:r>
              <a:rPr lang="ru-RU" sz="15000" b="1" dirty="0" smtClean="0">
                <a:solidFill>
                  <a:srgbClr val="002060"/>
                </a:solidFill>
              </a:rPr>
              <a:t/>
            </a:r>
            <a:br>
              <a:rPr lang="ru-RU" sz="15000" b="1" dirty="0" smtClean="0">
                <a:solidFill>
                  <a:srgbClr val="002060"/>
                </a:solidFill>
              </a:rPr>
            </a:br>
            <a:r>
              <a:rPr lang="ru-RU" sz="15000" b="1" dirty="0" smtClean="0">
                <a:solidFill>
                  <a:srgbClr val="002060"/>
                </a:solidFill>
              </a:rPr>
              <a:t/>
            </a:r>
            <a:br>
              <a:rPr lang="ru-RU" sz="15000" b="1" dirty="0" smtClean="0">
                <a:solidFill>
                  <a:srgbClr val="002060"/>
                </a:solidFill>
              </a:rPr>
            </a:br>
            <a:r>
              <a:rPr lang="ru-RU" sz="10000" b="1" dirty="0" smtClean="0">
                <a:solidFill>
                  <a:srgbClr val="002060"/>
                </a:solidFill>
              </a:rPr>
              <a:t>БУКВА </a:t>
            </a:r>
            <a:r>
              <a:rPr lang="ru-RU" sz="10000" b="1" dirty="0" smtClean="0"/>
              <a:t> </a:t>
            </a:r>
            <a:r>
              <a:rPr lang="ru-RU" sz="10000" b="1" dirty="0" smtClean="0">
                <a:solidFill>
                  <a:srgbClr val="FF0000"/>
                </a:solidFill>
              </a:rPr>
              <a:t>Ю</a:t>
            </a:r>
            <a:endParaRPr lang="ru-RU" sz="1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Буква Ю Проект\Изображение35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5125"/>
            <a:ext cx="9144000" cy="636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Буква Ю Проект\Юла\76f4bf6518f4ed84389eba56fcd6f9f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747712"/>
            <a:ext cx="714375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Буква Ю Проект\Юла\595ce1452308ac854dc92c3e17636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747712"/>
            <a:ext cx="714375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Буква Ю Проект\Юла\8635fbc43a10661e8a5c16ce047a2e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747712"/>
            <a:ext cx="714375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Буква Ю Проект\Юла\ad6eb79fd1915476c3ede5f343aedc5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747712"/>
            <a:ext cx="714375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Буква  </a:t>
            </a:r>
            <a:r>
              <a:rPr lang="ru-RU" sz="9600" b="1" dirty="0" smtClean="0">
                <a:solidFill>
                  <a:srgbClr val="FF0000"/>
                </a:solidFill>
              </a:rPr>
              <a:t>Ю</a:t>
            </a:r>
            <a:endParaRPr lang="ru-RU" sz="96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1214414" y="1714488"/>
            <a:ext cx="6786610" cy="4214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ый треугольник 31"/>
          <p:cNvSpPr/>
          <p:nvPr/>
        </p:nvSpPr>
        <p:spPr>
          <a:xfrm>
            <a:off x="1071538" y="1714488"/>
            <a:ext cx="7286676" cy="442915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 flipH="1" flipV="1">
            <a:off x="1071538" y="1785926"/>
            <a:ext cx="7429552" cy="44291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</a:t>
            </a:r>
            <a:r>
              <a:rPr lang="ru-RU" dirty="0" err="1" smtClean="0"/>
              <a:t>Глоба</a:t>
            </a:r>
            <a:r>
              <a:rPr lang="ru-RU" dirty="0" smtClean="0"/>
              <a:t> - астролог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714488"/>
            <a:ext cx="3278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0000" b="1" dirty="0" smtClean="0">
                <a:solidFill>
                  <a:srgbClr val="FF0000"/>
                </a:solidFill>
              </a:rPr>
              <a:t>Ю</a:t>
            </a:r>
            <a:endParaRPr lang="ru-RU" sz="30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accent5">
                    <a:lumMod val="75000"/>
                  </a:schemeClr>
                </a:solidFill>
              </a:rPr>
              <a:t>ЮПИТЕР</a:t>
            </a:r>
            <a:endParaRPr lang="ru-RU" sz="8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428736"/>
            <a:ext cx="5340980" cy="512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142984"/>
            <a:ext cx="6858048" cy="460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уква Ю Проект\Изображение25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777" y="0"/>
            <a:ext cx="75424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57166"/>
            <a:ext cx="600079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</a:rPr>
              <a:t>ЮБКА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785786" y="3000372"/>
            <a:ext cx="2286016" cy="2357454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714348" y="3071810"/>
            <a:ext cx="2357454" cy="235745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071802" y="3143248"/>
            <a:ext cx="1785950" cy="2214578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4786314" y="3000372"/>
            <a:ext cx="2286016" cy="235745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4714876" y="3071810"/>
            <a:ext cx="2357454" cy="228601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</a:rPr>
              <a:t>ЛЮСТРА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571472" y="3071810"/>
            <a:ext cx="2286016" cy="2357454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500034" y="3071810"/>
            <a:ext cx="2357454" cy="235745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2928926" y="3143248"/>
            <a:ext cx="1785950" cy="2214578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6429388" y="3071810"/>
            <a:ext cx="2286016" cy="235745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6357950" y="3143248"/>
            <a:ext cx="2357454" cy="228601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214686"/>
            <a:ext cx="1500198" cy="22145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</a:rPr>
              <a:t>КЛЮВ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3929058" y="3071810"/>
            <a:ext cx="2286016" cy="2357454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3929058" y="3143248"/>
            <a:ext cx="2357454" cy="235745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285852" y="3143248"/>
            <a:ext cx="2571768" cy="2214578"/>
          </a:xfrm>
          <a:prstGeom prst="round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3143248"/>
            <a:ext cx="1857388" cy="22145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</a:rPr>
              <a:t>ИГРАЮТ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3929058" y="2786058"/>
            <a:ext cx="2000264" cy="200026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3929058" y="2857496"/>
            <a:ext cx="2071702" cy="18573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496"/>
            <a:ext cx="1714512" cy="19145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857496"/>
            <a:ext cx="1643074" cy="19288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6072198" y="2928934"/>
            <a:ext cx="1643074" cy="185738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5929322" y="2857496"/>
            <a:ext cx="1785950" cy="185738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5272" y="2928934"/>
            <a:ext cx="1428728" cy="19288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ЮЛЯ </a:t>
            </a:r>
          </a:p>
          <a:p>
            <a:r>
              <a:rPr lang="ru-RU" sz="6600" b="1" dirty="0" smtClean="0">
                <a:solidFill>
                  <a:srgbClr val="002060"/>
                </a:solidFill>
              </a:rPr>
              <a:t>ЮРА</a:t>
            </a:r>
          </a:p>
          <a:p>
            <a:r>
              <a:rPr lang="ru-RU" sz="6600" b="1" dirty="0" smtClean="0">
                <a:solidFill>
                  <a:srgbClr val="002060"/>
                </a:solidFill>
              </a:rPr>
              <a:t>ЮНОША</a:t>
            </a:r>
          </a:p>
          <a:p>
            <a:r>
              <a:rPr lang="ru-RU" sz="6600" b="1" dirty="0" smtClean="0">
                <a:solidFill>
                  <a:srgbClr val="002060"/>
                </a:solidFill>
              </a:rPr>
              <a:t>ЮНЫЙ </a:t>
            </a:r>
          </a:p>
          <a:p>
            <a:r>
              <a:rPr lang="ru-RU" sz="6600" b="1" dirty="0" smtClean="0">
                <a:solidFill>
                  <a:srgbClr val="002060"/>
                </a:solidFill>
              </a:rPr>
              <a:t>ЮПИТЕР</a:t>
            </a:r>
          </a:p>
          <a:p>
            <a:r>
              <a:rPr lang="ru-RU" sz="6600" b="1" dirty="0" smtClean="0">
                <a:solidFill>
                  <a:srgbClr val="002060"/>
                </a:solidFill>
              </a:rPr>
              <a:t>ЮНГА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Юра</a:t>
            </a:r>
          </a:p>
          <a:p>
            <a:r>
              <a:rPr lang="ru-RU" sz="9600" b="1" dirty="0" smtClean="0">
                <a:solidFill>
                  <a:srgbClr val="FF0000"/>
                </a:solidFill>
              </a:rPr>
              <a:t>Юля</a:t>
            </a:r>
          </a:p>
          <a:p>
            <a:r>
              <a:rPr lang="ru-RU" sz="9600" b="1" dirty="0" smtClean="0">
                <a:solidFill>
                  <a:srgbClr val="FF0000"/>
                </a:solidFill>
              </a:rPr>
              <a:t>Юпитер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Южа (Ивановская обл.)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Юрьевец (Ивановская обл.)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Юхнов (Калужская обл.)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err="1" smtClean="0">
                <a:solidFill>
                  <a:schemeClr val="bg1"/>
                </a:solidFill>
              </a:rPr>
              <a:t>Южноуральск</a:t>
            </a:r>
            <a:r>
              <a:rPr lang="ru-RU" sz="3600" b="1" dirty="0" smtClean="0">
                <a:solidFill>
                  <a:schemeClr val="bg1"/>
                </a:solidFill>
              </a:rPr>
              <a:t> (Челябинская обл.)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Юрино (Республика Марий Эл)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Юношеское (Вологодская обл.)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Юбилейный (Московская обл.)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ОРОДА  НА БУКВУ </a:t>
            </a:r>
            <a:r>
              <a:rPr lang="ru-RU" sz="8800" b="1" dirty="0" smtClean="0">
                <a:solidFill>
                  <a:srgbClr val="FF0000"/>
                </a:solidFill>
              </a:rPr>
              <a:t>«Ю»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FF6600"/>
                </a:solidFill>
              </a:rPr>
              <a:t>Юлий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FF6600"/>
                </a:solidFill>
              </a:rPr>
              <a:t>Юлиан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FF6600"/>
                </a:solidFill>
              </a:rPr>
              <a:t>Юрий</a:t>
            </a:r>
          </a:p>
          <a:p>
            <a:pPr>
              <a:buNone/>
            </a:pPr>
            <a:r>
              <a:rPr lang="ru-RU" sz="7200" b="1" dirty="0" err="1" smtClean="0">
                <a:solidFill>
                  <a:srgbClr val="FF6600"/>
                </a:solidFill>
              </a:rPr>
              <a:t>Юсуп</a:t>
            </a:r>
            <a:r>
              <a:rPr lang="ru-RU" sz="7200" b="1" dirty="0" smtClean="0">
                <a:solidFill>
                  <a:srgbClr val="FF6600"/>
                </a:solidFill>
              </a:rPr>
              <a:t/>
            </a:r>
            <a:br>
              <a:rPr lang="ru-RU" sz="7200" b="1" dirty="0" smtClean="0">
                <a:solidFill>
                  <a:srgbClr val="FF6600"/>
                </a:solidFill>
              </a:rPr>
            </a:br>
            <a:endParaRPr lang="ru-RU" sz="7200" b="1" dirty="0">
              <a:solidFill>
                <a:srgbClr val="FF66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Имена мальчиков на букву </a:t>
            </a:r>
            <a:r>
              <a:rPr lang="ru-RU" sz="6600" b="1" dirty="0" smtClean="0">
                <a:solidFill>
                  <a:srgbClr val="FF0000"/>
                </a:solidFill>
              </a:rPr>
              <a:t>«Ю»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FFC000"/>
                </a:solidFill>
              </a:rPr>
              <a:t>Юнона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C000"/>
                </a:solidFill>
              </a:rPr>
              <a:t>Юлия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C000"/>
                </a:solidFill>
              </a:rPr>
              <a:t>Юлиана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C000"/>
                </a:solidFill>
              </a:rPr>
              <a:t>Юна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Имена девочек на букву </a:t>
            </a:r>
            <a:r>
              <a:rPr lang="ru-RU" sz="7200" b="1" dirty="0" smtClean="0">
                <a:solidFill>
                  <a:srgbClr val="FF0000"/>
                </a:solidFill>
              </a:rPr>
              <a:t>«Ю»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Буква Ю Проект\Изображение26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666"/>
            <a:ext cx="9144000" cy="6744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>
                <a:solidFill>
                  <a:srgbClr val="FFC000"/>
                </a:solidFill>
              </a:rPr>
              <a:t>Юпитер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C000"/>
                </a:solidFill>
              </a:rPr>
              <a:t>Юнона</a:t>
            </a:r>
            <a:br>
              <a:rPr lang="ru-RU" sz="8800" b="1" dirty="0" smtClean="0">
                <a:solidFill>
                  <a:srgbClr val="FFC000"/>
                </a:solidFill>
              </a:rPr>
            </a:br>
            <a:endParaRPr lang="ru-RU" sz="8800" b="1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Планеты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00438"/>
            <a:ext cx="426984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Южный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Крест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Созвездие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4671" y="2201863"/>
            <a:ext cx="3748833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501122" cy="563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428604"/>
            <a:ext cx="578647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85728"/>
            <a:ext cx="600079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Зверь на букву Ю</a:t>
            </a:r>
            <a:endParaRPr lang="ru-RU" sz="7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643050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Юрий Никулин</a:t>
            </a:r>
            <a:endParaRPr lang="ru-RU" sz="8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571612"/>
            <a:ext cx="3286148" cy="4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Сергей Юрский</a:t>
            </a:r>
            <a:endParaRPr lang="ru-RU" sz="8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357298"/>
            <a:ext cx="3429024" cy="502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Георгий </a:t>
            </a:r>
            <a:r>
              <a:rPr lang="ru-RU" sz="7200" b="1" dirty="0" err="1" smtClean="0"/>
              <a:t>Юматов</a:t>
            </a:r>
            <a:endParaRPr lang="ru-RU" sz="7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285859"/>
            <a:ext cx="3929090" cy="528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Иван Юмашев – </a:t>
            </a:r>
            <a:br>
              <a:rPr lang="ru-RU" sz="4000" b="1" dirty="0" smtClean="0"/>
            </a:br>
            <a:r>
              <a:rPr lang="ru-RU" sz="4000" b="1" dirty="0" smtClean="0"/>
              <a:t>Герой Советского Союза,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 err="1" smtClean="0"/>
              <a:t>военно</a:t>
            </a:r>
            <a:r>
              <a:rPr lang="ru-RU" sz="4000" b="1" dirty="0" smtClean="0"/>
              <a:t> – морской министр</a:t>
            </a:r>
            <a:endParaRPr lang="ru-RU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214554"/>
            <a:ext cx="2857520" cy="413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Буква Ю Проект\Изображение28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0209"/>
            <a:ext cx="9144000" cy="625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</a:rPr>
              <a:t>ВНИМАНИЕ!</a:t>
            </a:r>
            <a:endParaRPr lang="ru-RU" sz="9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уква Ю Проект\Изображение29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14290"/>
            <a:ext cx="4434820" cy="643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Буква Ю Проект\Изображение30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14290"/>
            <a:ext cx="4434820" cy="643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Буква Ю Проект\Изображение32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0209"/>
            <a:ext cx="9144000" cy="625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Буква Ю Проект\Изображение33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3575"/>
            <a:ext cx="9144000" cy="639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Буква Ю Проект\Изображение34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6746"/>
            <a:ext cx="9144000" cy="632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82</Words>
  <Application>Microsoft Office PowerPoint</Application>
  <PresentationFormat>Экран (4:3)</PresentationFormat>
  <Paragraphs>46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Бумажная</vt:lpstr>
      <vt:lpstr>   БУКВА  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Буква  Ю</vt:lpstr>
      <vt:lpstr>Павел Глоба - астролог</vt:lpstr>
      <vt:lpstr>Слайд 17</vt:lpstr>
      <vt:lpstr>ЮПИТЕР</vt:lpstr>
      <vt:lpstr>Слайд 19</vt:lpstr>
      <vt:lpstr>Слайд 20</vt:lpstr>
      <vt:lpstr>ЮБКА</vt:lpstr>
      <vt:lpstr>ЛЮСТРА</vt:lpstr>
      <vt:lpstr>КЛЮВ</vt:lpstr>
      <vt:lpstr>ИГРАЮТ</vt:lpstr>
      <vt:lpstr>Слайд 25</vt:lpstr>
      <vt:lpstr>Слайд 26</vt:lpstr>
      <vt:lpstr>ГОРОДА  НА БУКВУ «Ю»</vt:lpstr>
      <vt:lpstr>Имена мальчиков на букву «Ю»</vt:lpstr>
      <vt:lpstr>Имена девочек на букву «Ю»</vt:lpstr>
      <vt:lpstr>Планеты</vt:lpstr>
      <vt:lpstr>Созвездие</vt:lpstr>
      <vt:lpstr>Слайд 32</vt:lpstr>
      <vt:lpstr>Слайд 33</vt:lpstr>
      <vt:lpstr>Слайд 34</vt:lpstr>
      <vt:lpstr>Зверь на букву Ю</vt:lpstr>
      <vt:lpstr>Юрий Никулин</vt:lpstr>
      <vt:lpstr>Сергей Юрский</vt:lpstr>
      <vt:lpstr>Георгий Юматов</vt:lpstr>
      <vt:lpstr>Иван Юмашев –  Герой Советского Союза,  военно – морской министр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 Ю</dc:title>
  <dc:creator>Миха</dc:creator>
  <cp:lastModifiedBy>Дарёна</cp:lastModifiedBy>
  <cp:revision>14</cp:revision>
  <dcterms:created xsi:type="dcterms:W3CDTF">2011-04-02T16:58:57Z</dcterms:created>
  <dcterms:modified xsi:type="dcterms:W3CDTF">2011-12-15T09:28:14Z</dcterms:modified>
</cp:coreProperties>
</file>