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7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E51E"/>
    <a:srgbClr val="FFFFD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FFFFD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4E51E"/>
                </a:solidFill>
                <a:effectLst>
                  <a:glow rad="101600">
                    <a:schemeClr val="tx1">
                      <a:lumMod val="95000"/>
                      <a:lumOff val="5000"/>
                      <a:alpha val="4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4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CA67B-954B-4FB7-879D-DB93A8256217}" type="datetimeFigureOut">
              <a:rPr lang="ru-RU" smtClean="0"/>
              <a:pPr/>
              <a:t>30.11.2011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D3088-358D-4DF6-AB9C-A8A395383F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1053;.%20&#1056;&#1091;&#1073;&#1094;&#1086;&#1074;.&#1047;&#1074;&#1077;&#1079;&#1076;&#1072;%20&#1087;&#1086;&#1083;&#1077;&#1081;.flv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9;&#1077;&#1085;&#1080;&#1103;\&#1056;&#1072;&#1073;&#1086;&#1095;&#1080;&#1081;%20&#1089;&#1090;&#1086;&#1083;\&#1084;&#1086;&#1080;%20&#1091;&#1088;&#1086;&#1082;&#1080;\&#1085;.&#1088;&#1091;&#1073;&#1094;&#1086;&#1074;\13_track_13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071701"/>
          </a:xfrm>
        </p:spPr>
        <p:txBody>
          <a:bodyPr>
            <a:noAutofit/>
          </a:bodyPr>
          <a:lstStyle/>
          <a:p>
            <a:r>
              <a:rPr lang="ru-RU" sz="6600" spc="300" dirty="0" smtClean="0">
                <a:solidFill>
                  <a:srgbClr val="0070C0"/>
                </a:solidFill>
              </a:rPr>
              <a:t>«Поверьте</a:t>
            </a:r>
            <a:r>
              <a:rPr lang="ru-RU" sz="6600" spc="300" dirty="0" smtClean="0"/>
              <a:t> </a:t>
            </a:r>
            <a:r>
              <a:rPr lang="ru-RU" sz="6600" spc="300" dirty="0" smtClean="0">
                <a:solidFill>
                  <a:srgbClr val="0070C0"/>
                </a:solidFill>
              </a:rPr>
              <a:t>мне: я чист душою»</a:t>
            </a:r>
            <a:endParaRPr lang="ru-RU" sz="6600" spc="3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14620"/>
            <a:ext cx="9144000" cy="228601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  Светлая  лирика Николая Рубцова.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66187-c61eec24da849d4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142852"/>
            <a:ext cx="6143668" cy="6500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Тихая моя Родина (Владислав Сергеев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315" y="260350"/>
            <a:ext cx="7905474" cy="6097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Журавли над Николою (Евгений Соколов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52" cy="63503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571500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hlinkClick r:id="rId3" action="ppaction://hlinkfile"/>
              </a:rPr>
              <a:t>Н. </a:t>
            </a:r>
            <a:r>
              <a:rPr lang="ru-RU" sz="2000" b="0" dirty="0" err="1" smtClean="0">
                <a:hlinkClick r:id="rId3" action="ppaction://hlinkfile"/>
              </a:rPr>
              <a:t>Рубцов.Звезда</a:t>
            </a:r>
            <a:r>
              <a:rPr lang="ru-RU" sz="2000" b="0" dirty="0" smtClean="0">
                <a:hlinkClick r:id="rId3" action="ppaction://hlinkfile"/>
              </a:rPr>
              <a:t> полей.</a:t>
            </a:r>
            <a:r>
              <a:rPr lang="en-US" sz="2000" b="0" dirty="0" err="1" smtClean="0">
                <a:hlinkClick r:id="rId3" action="ppaction://hlinkfile"/>
              </a:rPr>
              <a:t>flv</a:t>
            </a:r>
            <a:endParaRPr lang="ru-RU" sz="2000" b="0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Памятник поэту в Тотьме</a:t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966191-ee4a7295daf4858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535781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Памятник поэту в Тотьме работы Вя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357298"/>
            <a:ext cx="3594100" cy="5334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ртрет 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42852"/>
            <a:ext cx="4811746" cy="6519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Вологда, Петровский </a:t>
            </a:r>
            <a:r>
              <a:rPr lang="ru-RU" sz="3200" dirty="0" err="1" smtClean="0"/>
              <a:t>сквер.Памятник</a:t>
            </a:r>
            <a:r>
              <a:rPr lang="ru-RU" sz="3200" dirty="0" smtClean="0"/>
              <a:t> Н.Рубцову (скульптор - </a:t>
            </a:r>
            <a:r>
              <a:rPr lang="ru-RU" sz="3200" dirty="0" err="1" smtClean="0"/>
              <a:t>А.Шебунин</a:t>
            </a:r>
            <a:r>
              <a:rPr lang="ru-RU" sz="3200" dirty="0" smtClean="0"/>
              <a:t>)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5643601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могила Рубцова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52"/>
            <a:ext cx="4357686" cy="6572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одержимое 9"/>
          <p:cNvSpPr>
            <a:spLocks noGrp="1"/>
          </p:cNvSpPr>
          <p:nvPr>
            <p:ph sz="half" idx="4294967295"/>
          </p:nvPr>
        </p:nvSpPr>
        <p:spPr>
          <a:xfrm>
            <a:off x="4500562" y="785813"/>
            <a:ext cx="4643438" cy="5715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Там на ветру шумит осенний бор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 воды мутные ласкает ива,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 как при нём, по-русски торопливо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Заря над полем вяжет свой узор.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 над могильным холмиком земли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Вновь оживают давние поверья,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 всё о чём-то шепчутся деревья,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 в поднебесье плачут журавли.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 </a:t>
            </a:r>
          </a:p>
          <a:p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half" idx="4294967295"/>
          </p:nvPr>
        </p:nvSpPr>
        <p:spPr>
          <a:xfrm>
            <a:off x="5105400" y="1214422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Это были стихи. Это были стихи!                                                            Просто были стихи… но какие!-                                                                    Отмывалась душа. Отпускались грехи.                                                                       Это – вечная боль по России. </a:t>
            </a:r>
            <a:br>
              <a:rPr lang="ru-RU" dirty="0" smtClean="0"/>
            </a:br>
            <a:r>
              <a:rPr lang="ru-RU" dirty="0" smtClean="0"/>
              <a:t>                      </a:t>
            </a:r>
            <a:r>
              <a:rPr lang="ru-RU" dirty="0" err="1" smtClean="0"/>
              <a:t>А.Борычев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" name="Рисунок 1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4786346" cy="5286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До конца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До тихого креста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Пусть душа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Останется чиста!</a:t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58204" cy="435769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571744"/>
            <a:ext cx="5715040" cy="4286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Дом в с. Емецк Архангельской области, 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где в 1936 г. родился Николай Рубцов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Дом в с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7929618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Братья Альберт и Николай Рубцовы.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736"/>
            <a:ext cx="6929486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Музей Н. М. Рубцова в Никольском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Содержимое 3" descr="Музей Н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7358114" cy="4929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Северный флот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28604"/>
            <a:ext cx="2143108" cy="2661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Старшина 2-й статьи Николай Рубцов (Владимир Корбаков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071546"/>
            <a:ext cx="333375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Волны и скал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000240"/>
            <a:ext cx="3228975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2000" b="1" i="0" u="none" strike="noStrike" cap="none" normalizeH="0" baseline="0" dirty="0" smtClean="0" bmk="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ВТОБИОГРАФИЯ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Times New Roman" pitchFamily="18" charset="0"/>
                <a:cs typeface="Arial" pitchFamily="34" charset="0"/>
              </a:rPr>
              <a:t>Николая Михайловича Рубцова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       Родился в 1936 году в Архангельской области. Но трех лет меня увезли оттуда.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       Детство прошло в детском доме в селе Никольском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Тотемского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района Вологодской области. Там закончил 7 классов.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       1950—52 гг. — учился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Тотемском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лесотехническом техникуме.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       52—53 гг. — работал кочегаром в архангельском траловом флоте треста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Севрыба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       54—55 гг. — работал на опытном военном полигоне в г. Ленинграде.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       55—59 гг. — служил на Северном флоте в звании матроса и старшего матроса.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       59—62 гг. — работал слесарем, кочегаром,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шихтов-щиком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на Кировском (бывшем Путиловском) заводе в Ленинграде.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       В 1962 г. сдал экзамены экстерном за 10 классов и поступил в Литературный институт им. Горького. В настоящее время — студент этого института.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2/V—67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Н. Рубцов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7166"/>
            <a:ext cx="7143800" cy="6143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13_track_1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92866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70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Пейзажи - Зака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Пейзажи - Закат</Template>
  <TotalTime>98</TotalTime>
  <Words>116</Words>
  <Application>Microsoft Office PowerPoint</Application>
  <PresentationFormat>Экран (4:3)</PresentationFormat>
  <Paragraphs>32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Пейзажи - Закат</vt:lpstr>
      <vt:lpstr>«Поверьте мне: я чист душою»</vt:lpstr>
      <vt:lpstr>Слайд 2</vt:lpstr>
      <vt:lpstr>До конца До тихого креста Пусть душа Останется чиста! </vt:lpstr>
      <vt:lpstr>Дом в с. Емецк Архангельской области,  где в 1936 г. родился Николай Рубцов  </vt:lpstr>
      <vt:lpstr>Братья Альберт и Николай Рубцовы.   </vt:lpstr>
      <vt:lpstr>Музей Н. М. Рубцова в Никольском </vt:lpstr>
      <vt:lpstr>Слайд 7</vt:lpstr>
      <vt:lpstr>Слайд 8</vt:lpstr>
      <vt:lpstr>Слайд 9</vt:lpstr>
      <vt:lpstr>Слайд 10</vt:lpstr>
      <vt:lpstr>Слайд 11</vt:lpstr>
      <vt:lpstr>Н. Рубцов.Звезда полей.flv</vt:lpstr>
      <vt:lpstr>Памятник поэту в Тотьме </vt:lpstr>
      <vt:lpstr>Слайд 14</vt:lpstr>
      <vt:lpstr>Вологда, Петровский сквер.Памятник Н.Рубцову (скульптор - А.Шебунин)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закат</dc:title>
  <dc:creator>Марина</dc:creator>
  <cp:lastModifiedBy>Tata</cp:lastModifiedBy>
  <cp:revision>13</cp:revision>
  <dcterms:created xsi:type="dcterms:W3CDTF">2010-04-15T18:43:34Z</dcterms:created>
  <dcterms:modified xsi:type="dcterms:W3CDTF">2011-11-29T21:01:17Z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TC300068641049</vt:lpwstr>
  </property>
</Properties>
</file>