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0" r:id="rId4"/>
    <p:sldId id="264" r:id="rId5"/>
    <p:sldId id="259" r:id="rId6"/>
    <p:sldId id="257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62" r:id="rId15"/>
    <p:sldId id="26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F91BE-BA86-4F38-80F7-E36409A109CE}" type="datetimeFigureOut">
              <a:rPr lang="ru-RU" smtClean="0"/>
              <a:pPr/>
              <a:t>30.10.2010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AA622-33CB-4795-BF47-33A603A440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sung\Desktop\&#1084;&#1072;&#1084;&#1072;\Detskie%20pesni%20-%20Nastoyaschij%20drug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71678"/>
            <a:ext cx="7610500" cy="1128722"/>
          </a:xfrm>
        </p:spPr>
        <p:txBody>
          <a:bodyPr/>
          <a:lstStyle/>
          <a:p>
            <a:r>
              <a:rPr lang="ru-RU" dirty="0" smtClean="0"/>
              <a:t>Классный коллектив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Detskie pesni - Nastoyaschij d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любви.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 своих друзей, родителей, Родину и все то, что тебя окружает.</a:t>
            </a:r>
          </a:p>
        </p:txBody>
      </p:sp>
      <p:pic>
        <p:nvPicPr>
          <p:cNvPr id="4" name="Рисунок 3" descr="0_702_7bb62e4e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7181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доброты.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Доброта-это сила. Не бойся быть </a:t>
            </a:r>
            <a:r>
              <a:rPr lang="ru-RU" dirty="0" err="1" smtClean="0"/>
              <a:t>сильным-дари</a:t>
            </a:r>
            <a:r>
              <a:rPr lang="ru-RU" dirty="0" smtClean="0"/>
              <a:t> людям добро.</a:t>
            </a:r>
            <a:endParaRPr lang="ru-RU" dirty="0"/>
          </a:p>
        </p:txBody>
      </p:sp>
      <p:pic>
        <p:nvPicPr>
          <p:cNvPr id="4" name="Рисунок 3" descr="1268727260_motivator-3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496"/>
            <a:ext cx="6134100" cy="52864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трудолюбия.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труда не вытащишь и рыбку из пруда. Будь трудолюбив!</a:t>
            </a:r>
            <a:endParaRPr lang="ru-RU" dirty="0"/>
          </a:p>
        </p:txBody>
      </p:sp>
      <p:pic>
        <p:nvPicPr>
          <p:cNvPr id="5124" name="Picture 4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5256" y="3044037"/>
            <a:ext cx="3814330" cy="32148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милосердия.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Рядом с тобой может оказаться человек, которому нужна помощь. Помоги!</a:t>
            </a:r>
            <a:endParaRPr lang="ru-RU" dirty="0"/>
          </a:p>
        </p:txBody>
      </p:sp>
      <p:pic>
        <p:nvPicPr>
          <p:cNvPr id="614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3767348" cy="34530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37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370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370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370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370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7143800" cy="1143000"/>
          </a:xfrm>
        </p:spPr>
        <p:txBody>
          <a:bodyPr/>
          <a:lstStyle/>
          <a:p>
            <a:r>
              <a:rPr lang="ru-RU" dirty="0" smtClean="0"/>
              <a:t>Что такое коллектив?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72" y="2071678"/>
            <a:ext cx="11287172" cy="4324360"/>
          </a:xfrm>
        </p:spPr>
        <p:txBody>
          <a:bodyPr>
            <a:normAutofit/>
          </a:bodyPr>
          <a:lstStyle/>
          <a:p>
            <a:pPr lvl="8"/>
            <a:r>
              <a:rPr lang="ru-RU" sz="3100" dirty="0" smtClean="0"/>
              <a:t>Коллективом называется группа людей, объединенных общей работой или учебой, общими интересами или взглядами. Школьный класс может стать коллективом. Люди, которые входят в коллектив,- товарищи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Дружен ли наш класс?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829312" cy="44348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Оказываете ли вы вашим одноклассникам помощь в учении в школе и дома?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Обращался ли кто-нибудь из вас за помощью и помогал ли тот, к кому вы обращались?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Какие хорошие поступки своих одноклассников вы наблюдали на уроке, после уроков?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Мешают ли вам на уроке другие ученики? Какие плохие поступки вы видите на перемене или вне школы?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grpSp>
        <p:nvGrpSpPr>
          <p:cNvPr id="1036" name="Group 12"/>
          <p:cNvGrpSpPr>
            <a:grpSpLocks noGrp="1"/>
          </p:cNvGrpSpPr>
          <p:nvPr>
            <p:ph sz="half" idx="2"/>
          </p:nvPr>
        </p:nvGrpSpPr>
        <p:grpSpPr bwMode="auto">
          <a:xfrm>
            <a:off x="6357950" y="2428868"/>
            <a:ext cx="2786050" cy="3925894"/>
            <a:chOff x="1824" y="633"/>
            <a:chExt cx="2834" cy="2849"/>
          </a:xfrm>
        </p:grpSpPr>
        <p:sp>
          <p:nvSpPr>
            <p:cNvPr id="103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«Закончи фразу»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-Мне нравится, когда мои друзья…</a:t>
            </a:r>
          </a:p>
          <a:p>
            <a:pPr>
              <a:buNone/>
            </a:pPr>
            <a:r>
              <a:rPr lang="ru-RU" dirty="0" smtClean="0"/>
              <a:t>-Я не люблю, когда меня…</a:t>
            </a:r>
          </a:p>
          <a:p>
            <a:pPr>
              <a:buNone/>
            </a:pPr>
            <a:r>
              <a:rPr lang="ru-RU" dirty="0" smtClean="0"/>
              <a:t>-Мне очень приятно говорить</a:t>
            </a:r>
          </a:p>
          <a:p>
            <a:pPr>
              <a:buNone/>
            </a:pPr>
            <a:r>
              <a:rPr lang="ru-RU" dirty="0" smtClean="0"/>
              <a:t> друзьям…</a:t>
            </a:r>
          </a:p>
          <a:p>
            <a:pPr>
              <a:buNone/>
            </a:pPr>
            <a:r>
              <a:rPr lang="ru-RU" dirty="0" smtClean="0"/>
              <a:t>-Своими друзьями я всегда…</a:t>
            </a:r>
          </a:p>
          <a:p>
            <a:pPr>
              <a:buNone/>
            </a:pPr>
            <a:r>
              <a:rPr lang="ru-RU" dirty="0" smtClean="0"/>
              <a:t>-Я могу дружить с теми, кто…</a:t>
            </a:r>
          </a:p>
          <a:p>
            <a:pPr>
              <a:buNone/>
            </a:pPr>
            <a:r>
              <a:rPr lang="ru-RU" dirty="0" smtClean="0"/>
              <a:t>-Со мной можно дружить,</a:t>
            </a:r>
          </a:p>
          <a:p>
            <a:pPr>
              <a:buNone/>
            </a:pPr>
            <a:r>
              <a:rPr lang="ru-RU" dirty="0" smtClean="0"/>
              <a:t> потому что…</a:t>
            </a:r>
          </a:p>
        </p:txBody>
      </p:sp>
      <p:pic>
        <p:nvPicPr>
          <p:cNvPr id="8" name="Рисунок 7" descr="090e21168935c602ca3e8cfba6bac2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357431"/>
            <a:ext cx="4000496" cy="45005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Один за всех и все за одного.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 хорошим товарищем веселее при удаче, легче в беде.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спорь с товарищем по пустякам, не ссорься, старайся работать и играть дружно.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ябедничай.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зазнавайся.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Будь вежлив со своими </a:t>
            </a:r>
            <a:r>
              <a:rPr lang="ru-RU" dirty="0" err="1" smtClean="0"/>
              <a:t>товари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щ</a:t>
            </a:r>
            <a:r>
              <a:rPr lang="ru-RU" dirty="0" smtClean="0"/>
              <a:t>ами: не давай им кличек, не </a:t>
            </a:r>
            <a:r>
              <a:rPr lang="ru-RU" dirty="0" err="1" smtClean="0"/>
              <a:t>кри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чи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6" name="Рисунок 5" descr="1190844884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214818"/>
            <a:ext cx="2928990" cy="219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642918"/>
            <a:ext cx="32147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Законы нашей жизни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609600" y="2759617"/>
            <a:ext cx="1319194" cy="2526771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db1388a4328cde6a98483b265fc5e20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18" b="17018"/>
          <a:stretch>
            <a:fillRect/>
          </a:stretch>
        </p:blipFill>
        <p:spPr>
          <a:xfrm rot="420000">
            <a:off x="3568687" y="1181904"/>
            <a:ext cx="4384154" cy="37330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уважения.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Уважай людей, и тогда люди будут уважать тебя.</a:t>
            </a:r>
            <a:endParaRPr lang="ru-RU" dirty="0"/>
          </a:p>
        </p:txBody>
      </p:sp>
      <p:pic>
        <p:nvPicPr>
          <p:cNvPr id="3075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796821" cy="35163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дружбы.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жизни происходят события, которые тяжело пережить одному. Тогда на помощь приходит друг.</a:t>
            </a:r>
            <a:endParaRPr lang="ru-RU" dirty="0"/>
          </a:p>
        </p:txBody>
      </p:sp>
      <p:pic>
        <p:nvPicPr>
          <p:cNvPr id="5" name="Рисунок 4" descr="0a09e64033be37c2342df56f9cc30d6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496"/>
            <a:ext cx="3133725" cy="40005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храбрости.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Будь храбрым, не бойся препятствий.</a:t>
            </a:r>
            <a:endParaRPr lang="ru-RU" dirty="0"/>
          </a:p>
        </p:txBody>
      </p:sp>
      <p:pic>
        <p:nvPicPr>
          <p:cNvPr id="5" name="Рисунок 4" descr="smi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714620"/>
            <a:ext cx="6350000" cy="31686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325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Классный коллектив  </vt:lpstr>
      <vt:lpstr>Что такое коллектив?</vt:lpstr>
      <vt:lpstr>Дружен ли наш класс?</vt:lpstr>
      <vt:lpstr>Игра: «Закончи фразу»</vt:lpstr>
      <vt:lpstr>Памятка:</vt:lpstr>
      <vt:lpstr>Слайд 6</vt:lpstr>
      <vt:lpstr>Закон уважения.</vt:lpstr>
      <vt:lpstr>Закон дружбы.</vt:lpstr>
      <vt:lpstr>Закон храбрости.</vt:lpstr>
      <vt:lpstr>Закон любви.</vt:lpstr>
      <vt:lpstr>Закон доброты.</vt:lpstr>
      <vt:lpstr>Закон трудолюбия.</vt:lpstr>
      <vt:lpstr>Закон милосердия.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коллектив</dc:title>
  <dc:creator>Samsung</dc:creator>
  <cp:lastModifiedBy>Samsung</cp:lastModifiedBy>
  <cp:revision>20</cp:revision>
  <dcterms:created xsi:type="dcterms:W3CDTF">2010-10-30T10:49:42Z</dcterms:created>
  <dcterms:modified xsi:type="dcterms:W3CDTF">2010-10-30T15:06:34Z</dcterms:modified>
</cp:coreProperties>
</file>