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Override3.xml" ContentType="application/vnd.openxmlformats-officedocument.themeOverride+xml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8" r:id="rId2"/>
    <p:sldMasterId id="2147484204" r:id="rId3"/>
    <p:sldMasterId id="2147484216" r:id="rId4"/>
  </p:sldMasterIdLst>
  <p:notesMasterIdLst>
    <p:notesMasterId r:id="rId23"/>
  </p:notesMasterIdLst>
  <p:handoutMasterIdLst>
    <p:handoutMasterId r:id="rId24"/>
  </p:handoutMasterIdLst>
  <p:sldIdLst>
    <p:sldId id="256" r:id="rId5"/>
    <p:sldId id="273" r:id="rId6"/>
    <p:sldId id="274" r:id="rId7"/>
    <p:sldId id="277" r:id="rId8"/>
    <p:sldId id="278" r:id="rId9"/>
    <p:sldId id="260" r:id="rId10"/>
    <p:sldId id="265" r:id="rId11"/>
    <p:sldId id="269" r:id="rId12"/>
    <p:sldId id="268" r:id="rId13"/>
    <p:sldId id="262" r:id="rId14"/>
    <p:sldId id="280" r:id="rId15"/>
    <p:sldId id="270" r:id="rId16"/>
    <p:sldId id="261" r:id="rId17"/>
    <p:sldId id="279" r:id="rId18"/>
    <p:sldId id="272" r:id="rId19"/>
    <p:sldId id="264" r:id="rId20"/>
    <p:sldId id="266" r:id="rId21"/>
    <p:sldId id="276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336600"/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64" autoAdjust="0"/>
    <p:restoredTop sz="94660"/>
  </p:normalViewPr>
  <p:slideViewPr>
    <p:cSldViewPr>
      <p:cViewPr>
        <p:scale>
          <a:sx n="66" d="100"/>
          <a:sy n="66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75E248-BCF4-4801-9BE3-96DD1D17D49E}" type="doc">
      <dgm:prSet loTypeId="urn:microsoft.com/office/officeart/2005/8/layout/orgChart1" loCatId="hierarchy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B5924D83-1FBA-4004-9BBC-1373C37A4C41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Способы посадки</a:t>
          </a:r>
          <a:endParaRPr lang="en-US" sz="2000" dirty="0" smtClean="0">
            <a:latin typeface="Times New Roman" pitchFamily="18" charset="0"/>
            <a:cs typeface="Times New Roman" pitchFamily="18" charset="0"/>
          </a:endParaRPr>
        </a:p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картофеля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41B81B1D-CBEC-4446-A2A6-89E0A2667DC5}" type="parTrans" cxnId="{A8473F90-DA66-4241-8C91-5E0A0BA028C7}">
      <dgm:prSet/>
      <dgm:spPr/>
      <dgm:t>
        <a:bodyPr/>
        <a:lstStyle/>
        <a:p>
          <a:endParaRPr lang="ru-RU"/>
        </a:p>
      </dgm:t>
    </dgm:pt>
    <dgm:pt modelId="{D70A1E7A-37E2-41F5-BD4B-3FB14F831370}" type="sibTrans" cxnId="{A8473F90-DA66-4241-8C91-5E0A0BA028C7}">
      <dgm:prSet/>
      <dgm:spPr/>
      <dgm:t>
        <a:bodyPr/>
        <a:lstStyle/>
        <a:p>
          <a:endParaRPr lang="ru-RU"/>
        </a:p>
      </dgm:t>
    </dgm:pt>
    <dgm:pt modelId="{11B4120A-5993-457E-9D4A-A99C9B905FF1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традиционные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D5182CD5-F1CD-4D32-8A40-0985278F93B3}" type="parTrans" cxnId="{7F767C3B-3C83-4ED3-A311-E7F3BA57E737}">
      <dgm:prSet/>
      <dgm:spPr/>
      <dgm:t>
        <a:bodyPr/>
        <a:lstStyle/>
        <a:p>
          <a:endParaRPr lang="ru-RU"/>
        </a:p>
      </dgm:t>
    </dgm:pt>
    <dgm:pt modelId="{E129BBC1-F064-474D-9F76-2E35708BF3BD}" type="sibTrans" cxnId="{7F767C3B-3C83-4ED3-A311-E7F3BA57E737}">
      <dgm:prSet/>
      <dgm:spPr/>
      <dgm:t>
        <a:bodyPr/>
        <a:lstStyle/>
        <a:p>
          <a:endParaRPr lang="ru-RU"/>
        </a:p>
      </dgm:t>
    </dgm:pt>
    <dgm:pt modelId="{EF2BE818-6E35-4670-8F0F-5364B54D4C59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северные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0444BF13-8FA5-4486-88B9-B51786B781EF}" type="parTrans" cxnId="{B0DDB2E7-ED18-4624-A1BC-1304042EC5F1}">
      <dgm:prSet/>
      <dgm:spPr/>
      <dgm:t>
        <a:bodyPr/>
        <a:lstStyle/>
        <a:p>
          <a:endParaRPr lang="ru-RU"/>
        </a:p>
      </dgm:t>
    </dgm:pt>
    <dgm:pt modelId="{F8C6F718-61F9-4792-8D13-2DBA010DFFDF}" type="sibTrans" cxnId="{B0DDB2E7-ED18-4624-A1BC-1304042EC5F1}">
      <dgm:prSet/>
      <dgm:spPr/>
      <dgm:t>
        <a:bodyPr/>
        <a:lstStyle/>
        <a:p>
          <a:endParaRPr lang="ru-RU"/>
        </a:p>
      </dgm:t>
    </dgm:pt>
    <dgm:pt modelId="{732F9823-2E9A-4E36-9B2A-B876CA5C4AAD}">
      <dgm:prSet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нетрадиционные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4CFBCC2C-49AE-477C-8121-69B6113DA4C0}" type="parTrans" cxnId="{FA7F522F-5B61-4915-8294-8541CF9AE606}">
      <dgm:prSet/>
      <dgm:spPr/>
      <dgm:t>
        <a:bodyPr/>
        <a:lstStyle/>
        <a:p>
          <a:endParaRPr lang="ru-RU"/>
        </a:p>
      </dgm:t>
    </dgm:pt>
    <dgm:pt modelId="{1D9B35B1-C773-4D39-90B7-532DE4202817}" type="sibTrans" cxnId="{FA7F522F-5B61-4915-8294-8541CF9AE606}">
      <dgm:prSet/>
      <dgm:spPr/>
      <dgm:t>
        <a:bodyPr/>
        <a:lstStyle/>
        <a:p>
          <a:endParaRPr lang="ru-RU"/>
        </a:p>
      </dgm:t>
    </dgm:pt>
    <dgm:pt modelId="{EC23CF23-4504-41DE-8943-D589C8F4D68B}">
      <dgm:prSet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облегчающие процесс сбора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3E928D6C-979D-4CAE-89F7-5C70DF15ABE6}" type="parTrans" cxnId="{AF71D0EC-A5BF-4EBD-BEA5-F12DBDF8AC2D}">
      <dgm:prSet/>
      <dgm:spPr/>
      <dgm:t>
        <a:bodyPr/>
        <a:lstStyle/>
        <a:p>
          <a:endParaRPr lang="ru-RU"/>
        </a:p>
      </dgm:t>
    </dgm:pt>
    <dgm:pt modelId="{F4DBFC01-DD71-4136-8145-018CFAC9E60A}" type="sibTrans" cxnId="{AF71D0EC-A5BF-4EBD-BEA5-F12DBDF8AC2D}">
      <dgm:prSet/>
      <dgm:spPr/>
      <dgm:t>
        <a:bodyPr/>
        <a:lstStyle/>
        <a:p>
          <a:endParaRPr lang="ru-RU"/>
        </a:p>
      </dgm:t>
    </dgm:pt>
    <dgm:pt modelId="{55547F47-5C22-4420-9236-C9A6D58A6BBB}">
      <dgm:prSet/>
      <dgm:spPr/>
      <dgm:t>
        <a:bodyPr/>
        <a:lstStyle/>
        <a:p>
          <a:r>
            <a:rPr lang="ru-RU" smtClean="0">
              <a:solidFill>
                <a:srgbClr val="990033"/>
              </a:solidFill>
              <a:latin typeface="Bookman Old Style" pitchFamily="18" charset="0"/>
            </a:rPr>
            <a:t>Обычный</a:t>
          </a:r>
          <a:endParaRPr lang="ru-RU" dirty="0">
            <a:solidFill>
              <a:srgbClr val="990033"/>
            </a:solidFill>
            <a:latin typeface="Bookman Old Style" pitchFamily="18" charset="0"/>
          </a:endParaRPr>
        </a:p>
      </dgm:t>
    </dgm:pt>
    <dgm:pt modelId="{ADF46CBF-2919-4677-B624-1EDDA3DF9832}" type="parTrans" cxnId="{64B11E50-D7B2-4D0F-9DA2-E8F5F95F65A1}">
      <dgm:prSet/>
      <dgm:spPr/>
      <dgm:t>
        <a:bodyPr/>
        <a:lstStyle/>
        <a:p>
          <a:endParaRPr lang="ru-RU"/>
        </a:p>
      </dgm:t>
    </dgm:pt>
    <dgm:pt modelId="{FE239894-5254-4A68-9F65-F514CA31B50A}" type="sibTrans" cxnId="{64B11E50-D7B2-4D0F-9DA2-E8F5F95F65A1}">
      <dgm:prSet/>
      <dgm:spPr/>
      <dgm:t>
        <a:bodyPr/>
        <a:lstStyle/>
        <a:p>
          <a:endParaRPr lang="ru-RU"/>
        </a:p>
      </dgm:t>
    </dgm:pt>
    <dgm:pt modelId="{4156031F-A254-47EB-8DF4-644CAA1A37E4}">
      <dgm:prSet/>
      <dgm:spPr/>
      <dgm:t>
        <a:bodyPr/>
        <a:lstStyle/>
        <a:p>
          <a:r>
            <a:rPr lang="ru-RU" smtClean="0">
              <a:solidFill>
                <a:srgbClr val="990033"/>
              </a:solidFill>
              <a:latin typeface="Bookman Old Style" pitchFamily="18" charset="0"/>
            </a:rPr>
            <a:t>Обычный с пленкой</a:t>
          </a:r>
          <a:endParaRPr lang="ru-RU" dirty="0">
            <a:solidFill>
              <a:srgbClr val="990033"/>
            </a:solidFill>
            <a:latin typeface="Bookman Old Style" pitchFamily="18" charset="0"/>
          </a:endParaRPr>
        </a:p>
      </dgm:t>
    </dgm:pt>
    <dgm:pt modelId="{9AA290C5-21BA-4DD8-A3A4-43FB7939D90B}" type="parTrans" cxnId="{39CD0324-CE52-4B36-9005-6E8AA8C22183}">
      <dgm:prSet/>
      <dgm:spPr/>
      <dgm:t>
        <a:bodyPr/>
        <a:lstStyle/>
        <a:p>
          <a:endParaRPr lang="ru-RU"/>
        </a:p>
      </dgm:t>
    </dgm:pt>
    <dgm:pt modelId="{C514F521-969E-4CE5-90D7-99C6A96F02F8}" type="sibTrans" cxnId="{39CD0324-CE52-4B36-9005-6E8AA8C22183}">
      <dgm:prSet/>
      <dgm:spPr/>
      <dgm:t>
        <a:bodyPr/>
        <a:lstStyle/>
        <a:p>
          <a:endParaRPr lang="ru-RU"/>
        </a:p>
      </dgm:t>
    </dgm:pt>
    <dgm:pt modelId="{F3EDAB06-222B-4281-A78C-D9394EA2A8CA}">
      <dgm:prSet/>
      <dgm:spPr/>
      <dgm:t>
        <a:bodyPr/>
        <a:lstStyle/>
        <a:p>
          <a:r>
            <a:rPr lang="ru-RU" smtClean="0">
              <a:solidFill>
                <a:srgbClr val="990033"/>
              </a:solidFill>
              <a:latin typeface="Bookman Old Style" pitchFamily="18" charset="0"/>
            </a:rPr>
            <a:t>Траншейный</a:t>
          </a:r>
          <a:endParaRPr lang="ru-RU" dirty="0">
            <a:solidFill>
              <a:srgbClr val="990033"/>
            </a:solidFill>
            <a:latin typeface="Bookman Old Style" pitchFamily="18" charset="0"/>
          </a:endParaRPr>
        </a:p>
      </dgm:t>
    </dgm:pt>
    <dgm:pt modelId="{A2DF0E19-938B-4E27-A088-6868D111225B}" type="parTrans" cxnId="{43D0FE20-E30D-476D-AD96-5052D0DA92BD}">
      <dgm:prSet/>
      <dgm:spPr/>
      <dgm:t>
        <a:bodyPr/>
        <a:lstStyle/>
        <a:p>
          <a:endParaRPr lang="ru-RU"/>
        </a:p>
      </dgm:t>
    </dgm:pt>
    <dgm:pt modelId="{E0E54AFF-6FB9-4BC6-9C26-2D0BB8C2F377}" type="sibTrans" cxnId="{43D0FE20-E30D-476D-AD96-5052D0DA92BD}">
      <dgm:prSet/>
      <dgm:spPr/>
      <dgm:t>
        <a:bodyPr/>
        <a:lstStyle/>
        <a:p>
          <a:endParaRPr lang="ru-RU"/>
        </a:p>
      </dgm:t>
    </dgm:pt>
    <dgm:pt modelId="{9BEE5B84-2427-4BF5-97CD-0EAC2AA44C08}">
      <dgm:prSet/>
      <dgm:spPr/>
      <dgm:t>
        <a:bodyPr/>
        <a:lstStyle/>
        <a:p>
          <a:r>
            <a:rPr lang="ru-RU" smtClean="0">
              <a:solidFill>
                <a:srgbClr val="990033"/>
              </a:solidFill>
              <a:latin typeface="Bookman Old Style" pitchFamily="18" charset="0"/>
            </a:rPr>
            <a:t>«Бочковой по-Абыйски»</a:t>
          </a:r>
          <a:endParaRPr lang="ru-RU" dirty="0">
            <a:solidFill>
              <a:srgbClr val="990033"/>
            </a:solidFill>
            <a:latin typeface="Bookman Old Style" pitchFamily="18" charset="0"/>
          </a:endParaRPr>
        </a:p>
      </dgm:t>
    </dgm:pt>
    <dgm:pt modelId="{2E233862-32D5-45DA-867A-3620D257B679}" type="parTrans" cxnId="{BA97E74D-F086-4A6C-88B1-E237E370B008}">
      <dgm:prSet/>
      <dgm:spPr/>
      <dgm:t>
        <a:bodyPr/>
        <a:lstStyle/>
        <a:p>
          <a:endParaRPr lang="ru-RU"/>
        </a:p>
      </dgm:t>
    </dgm:pt>
    <dgm:pt modelId="{1C3984C0-766E-4CDC-B131-FD341D60BA50}" type="sibTrans" cxnId="{BA97E74D-F086-4A6C-88B1-E237E370B008}">
      <dgm:prSet/>
      <dgm:spPr/>
      <dgm:t>
        <a:bodyPr/>
        <a:lstStyle/>
        <a:p>
          <a:endParaRPr lang="ru-RU"/>
        </a:p>
      </dgm:t>
    </dgm:pt>
    <dgm:pt modelId="{E8543C76-A0ED-4941-88CA-15805604EC1E}">
      <dgm:prSet/>
      <dgm:spPr/>
      <dgm:t>
        <a:bodyPr/>
        <a:lstStyle/>
        <a:p>
          <a:r>
            <a:rPr lang="ru-RU" smtClean="0">
              <a:solidFill>
                <a:srgbClr val="990033"/>
              </a:solidFill>
              <a:latin typeface="Bookman Old Style" pitchFamily="18" charset="0"/>
            </a:rPr>
            <a:t>«Оймяконский»</a:t>
          </a:r>
          <a:endParaRPr lang="ru-RU" dirty="0">
            <a:solidFill>
              <a:srgbClr val="990033"/>
            </a:solidFill>
            <a:latin typeface="Bookman Old Style" pitchFamily="18" charset="0"/>
          </a:endParaRPr>
        </a:p>
      </dgm:t>
    </dgm:pt>
    <dgm:pt modelId="{4B87E86A-5897-4EF6-8ADB-21E58279A575}" type="parTrans" cxnId="{6236740F-E081-4785-B052-7D2030020217}">
      <dgm:prSet/>
      <dgm:spPr/>
      <dgm:t>
        <a:bodyPr/>
        <a:lstStyle/>
        <a:p>
          <a:endParaRPr lang="ru-RU"/>
        </a:p>
      </dgm:t>
    </dgm:pt>
    <dgm:pt modelId="{0E9CC362-4866-4615-AE37-8873A2C448B5}" type="sibTrans" cxnId="{6236740F-E081-4785-B052-7D2030020217}">
      <dgm:prSet/>
      <dgm:spPr/>
      <dgm:t>
        <a:bodyPr/>
        <a:lstStyle/>
        <a:p>
          <a:endParaRPr lang="ru-RU"/>
        </a:p>
      </dgm:t>
    </dgm:pt>
    <dgm:pt modelId="{875156F6-57F4-4C8D-AE6E-C0D54C5DF965}">
      <dgm:prSet/>
      <dgm:spPr/>
      <dgm:t>
        <a:bodyPr/>
        <a:lstStyle/>
        <a:p>
          <a:r>
            <a:rPr lang="ru-RU" smtClean="0">
              <a:solidFill>
                <a:srgbClr val="990033"/>
              </a:solidFill>
              <a:latin typeface="Bookman Old Style" pitchFamily="18" charset="0"/>
            </a:rPr>
            <a:t>«Верхоянский»</a:t>
          </a:r>
          <a:endParaRPr lang="ru-RU" dirty="0">
            <a:solidFill>
              <a:srgbClr val="990033"/>
            </a:solidFill>
            <a:latin typeface="Bookman Old Style" pitchFamily="18" charset="0"/>
          </a:endParaRPr>
        </a:p>
      </dgm:t>
    </dgm:pt>
    <dgm:pt modelId="{B3C1DF58-0615-40A8-8E82-1414E975F409}" type="parTrans" cxnId="{7A7DDD28-C370-4FB4-9AC6-9926578F8DAB}">
      <dgm:prSet/>
      <dgm:spPr/>
      <dgm:t>
        <a:bodyPr/>
        <a:lstStyle/>
        <a:p>
          <a:endParaRPr lang="ru-RU"/>
        </a:p>
      </dgm:t>
    </dgm:pt>
    <dgm:pt modelId="{5A1C255B-F3E7-4A42-B3E9-A161FF02CAEE}" type="sibTrans" cxnId="{7A7DDD28-C370-4FB4-9AC6-9926578F8DAB}">
      <dgm:prSet/>
      <dgm:spPr/>
      <dgm:t>
        <a:bodyPr/>
        <a:lstStyle/>
        <a:p>
          <a:endParaRPr lang="ru-RU"/>
        </a:p>
      </dgm:t>
    </dgm:pt>
    <dgm:pt modelId="{2719446F-153D-403E-BC93-D3E7F7AB2DD8}">
      <dgm:prSet/>
      <dgm:spPr/>
      <dgm:t>
        <a:bodyPr/>
        <a:lstStyle/>
        <a:p>
          <a:r>
            <a:rPr lang="ru-RU" smtClean="0">
              <a:solidFill>
                <a:srgbClr val="990033"/>
              </a:solidFill>
              <a:latin typeface="Bookman Old Style" pitchFamily="18" charset="0"/>
            </a:rPr>
            <a:t>«Бочковой»</a:t>
          </a:r>
          <a:endParaRPr lang="ru-RU" dirty="0">
            <a:solidFill>
              <a:srgbClr val="990033"/>
            </a:solidFill>
            <a:latin typeface="Bookman Old Style" pitchFamily="18" charset="0"/>
          </a:endParaRPr>
        </a:p>
      </dgm:t>
    </dgm:pt>
    <dgm:pt modelId="{21A0D408-AF93-4E61-98CB-A379EC179C79}" type="parTrans" cxnId="{6E4566E5-78B7-476D-9C4F-1D8B76D3FC2B}">
      <dgm:prSet/>
      <dgm:spPr/>
      <dgm:t>
        <a:bodyPr/>
        <a:lstStyle/>
        <a:p>
          <a:endParaRPr lang="ru-RU"/>
        </a:p>
      </dgm:t>
    </dgm:pt>
    <dgm:pt modelId="{F90A7EF2-E64B-4A75-8036-650B43F6A737}" type="sibTrans" cxnId="{6E4566E5-78B7-476D-9C4F-1D8B76D3FC2B}">
      <dgm:prSet/>
      <dgm:spPr/>
      <dgm:t>
        <a:bodyPr/>
        <a:lstStyle/>
        <a:p>
          <a:endParaRPr lang="ru-RU"/>
        </a:p>
      </dgm:t>
    </dgm:pt>
    <dgm:pt modelId="{8A7994A5-7C72-441E-BCE9-5061D80273F0}">
      <dgm:prSet/>
      <dgm:spPr/>
      <dgm:t>
        <a:bodyPr/>
        <a:lstStyle/>
        <a:p>
          <a:r>
            <a:rPr lang="ru-RU" smtClean="0">
              <a:solidFill>
                <a:srgbClr val="990033"/>
              </a:solidFill>
              <a:latin typeface="Bookman Old Style" pitchFamily="18" charset="0"/>
            </a:rPr>
            <a:t>«Курганный»</a:t>
          </a:r>
          <a:endParaRPr lang="ru-RU" dirty="0">
            <a:solidFill>
              <a:srgbClr val="990033"/>
            </a:solidFill>
            <a:latin typeface="Bookman Old Style" pitchFamily="18" charset="0"/>
          </a:endParaRPr>
        </a:p>
      </dgm:t>
    </dgm:pt>
    <dgm:pt modelId="{2D21A8F4-94AC-497D-8922-7EC5E00F6783}" type="parTrans" cxnId="{8130AE81-919E-4FFC-9693-5BE3259728C1}">
      <dgm:prSet/>
      <dgm:spPr/>
      <dgm:t>
        <a:bodyPr/>
        <a:lstStyle/>
        <a:p>
          <a:endParaRPr lang="ru-RU"/>
        </a:p>
      </dgm:t>
    </dgm:pt>
    <dgm:pt modelId="{C7A437DC-11D5-4AC4-B470-F2A9FDC227CC}" type="sibTrans" cxnId="{8130AE81-919E-4FFC-9693-5BE3259728C1}">
      <dgm:prSet/>
      <dgm:spPr/>
      <dgm:t>
        <a:bodyPr/>
        <a:lstStyle/>
        <a:p>
          <a:endParaRPr lang="ru-RU"/>
        </a:p>
      </dgm:t>
    </dgm:pt>
    <dgm:pt modelId="{272B6036-33D1-4282-A14C-21031175DF4D}">
      <dgm:prSet/>
      <dgm:spPr/>
      <dgm:t>
        <a:bodyPr/>
        <a:lstStyle/>
        <a:p>
          <a:r>
            <a:rPr lang="ru-RU" smtClean="0">
              <a:solidFill>
                <a:srgbClr val="990033"/>
              </a:solidFill>
              <a:latin typeface="Bookman Old Style" pitchFamily="18" charset="0"/>
            </a:rPr>
            <a:t>«Гуртовой»</a:t>
          </a:r>
          <a:endParaRPr lang="ru-RU" dirty="0">
            <a:solidFill>
              <a:srgbClr val="990033"/>
            </a:solidFill>
            <a:latin typeface="Bookman Old Style" pitchFamily="18" charset="0"/>
          </a:endParaRPr>
        </a:p>
      </dgm:t>
    </dgm:pt>
    <dgm:pt modelId="{A3742886-CF88-45C3-AFFF-22C7100685BB}" type="parTrans" cxnId="{F00C5892-9E07-45C1-9F16-AF5370F6C2BA}">
      <dgm:prSet/>
      <dgm:spPr/>
      <dgm:t>
        <a:bodyPr/>
        <a:lstStyle/>
        <a:p>
          <a:endParaRPr lang="ru-RU"/>
        </a:p>
      </dgm:t>
    </dgm:pt>
    <dgm:pt modelId="{9F696B98-16A1-44D8-AE37-474E5AD2FB75}" type="sibTrans" cxnId="{F00C5892-9E07-45C1-9F16-AF5370F6C2BA}">
      <dgm:prSet/>
      <dgm:spPr/>
      <dgm:t>
        <a:bodyPr/>
        <a:lstStyle/>
        <a:p>
          <a:endParaRPr lang="ru-RU"/>
        </a:p>
      </dgm:t>
    </dgm:pt>
    <dgm:pt modelId="{38B15273-D1C6-40C3-A207-FF1A663F721F}">
      <dgm:prSet/>
      <dgm:spPr/>
      <dgm:t>
        <a:bodyPr/>
        <a:lstStyle/>
        <a:p>
          <a:r>
            <a:rPr lang="ru-RU" smtClean="0">
              <a:solidFill>
                <a:srgbClr val="990033"/>
              </a:solidFill>
              <a:latin typeface="Bookman Old Style" pitchFamily="18" charset="0"/>
            </a:rPr>
            <a:t>Ростками</a:t>
          </a:r>
          <a:endParaRPr lang="ru-RU" dirty="0">
            <a:solidFill>
              <a:srgbClr val="990033"/>
            </a:solidFill>
            <a:latin typeface="Bookman Old Style" pitchFamily="18" charset="0"/>
          </a:endParaRPr>
        </a:p>
      </dgm:t>
    </dgm:pt>
    <dgm:pt modelId="{0CADBBC2-8E8C-4AFC-84F8-22F67A674EF3}" type="parTrans" cxnId="{42405E7A-2440-43EE-8628-CBCE4BE3B2EE}">
      <dgm:prSet/>
      <dgm:spPr/>
      <dgm:t>
        <a:bodyPr/>
        <a:lstStyle/>
        <a:p>
          <a:endParaRPr lang="ru-RU"/>
        </a:p>
      </dgm:t>
    </dgm:pt>
    <dgm:pt modelId="{EB798680-1DED-4AE7-836C-BD0E1A34440B}" type="sibTrans" cxnId="{42405E7A-2440-43EE-8628-CBCE4BE3B2EE}">
      <dgm:prSet/>
      <dgm:spPr/>
      <dgm:t>
        <a:bodyPr/>
        <a:lstStyle/>
        <a:p>
          <a:endParaRPr lang="ru-RU"/>
        </a:p>
      </dgm:t>
    </dgm:pt>
    <dgm:pt modelId="{F4BD2E90-70E1-44F4-A5C9-61D5248E8C1A}">
      <dgm:prSet/>
      <dgm:spPr/>
      <dgm:t>
        <a:bodyPr/>
        <a:lstStyle/>
        <a:p>
          <a:r>
            <a:rPr lang="ru-RU" smtClean="0">
              <a:solidFill>
                <a:srgbClr val="990033"/>
              </a:solidFill>
              <a:latin typeface="Bookman Old Style" pitchFamily="18" charset="0"/>
            </a:rPr>
            <a:t>«Под соломой»</a:t>
          </a:r>
          <a:endParaRPr lang="ru-RU" dirty="0">
            <a:solidFill>
              <a:srgbClr val="990033"/>
            </a:solidFill>
            <a:latin typeface="Bookman Old Style" pitchFamily="18" charset="0"/>
          </a:endParaRPr>
        </a:p>
      </dgm:t>
    </dgm:pt>
    <dgm:pt modelId="{788F9212-55E0-489D-B003-27133623C57C}" type="parTrans" cxnId="{5D8B19A1-9AEC-4A3E-B9C3-262190B41240}">
      <dgm:prSet/>
      <dgm:spPr/>
      <dgm:t>
        <a:bodyPr/>
        <a:lstStyle/>
        <a:p>
          <a:endParaRPr lang="ru-RU"/>
        </a:p>
      </dgm:t>
    </dgm:pt>
    <dgm:pt modelId="{ACEC7069-0309-4B68-BDB3-C7751CEA6ED0}" type="sibTrans" cxnId="{5D8B19A1-9AEC-4A3E-B9C3-262190B41240}">
      <dgm:prSet/>
      <dgm:spPr/>
      <dgm:t>
        <a:bodyPr/>
        <a:lstStyle/>
        <a:p>
          <a:endParaRPr lang="ru-RU"/>
        </a:p>
      </dgm:t>
    </dgm:pt>
    <dgm:pt modelId="{14B96991-3CA2-454B-9D74-E0A699AC36CD}">
      <dgm:prSet/>
      <dgm:spPr/>
      <dgm:t>
        <a:bodyPr/>
        <a:lstStyle/>
        <a:p>
          <a:r>
            <a:rPr lang="ru-RU" smtClean="0">
              <a:solidFill>
                <a:srgbClr val="990033"/>
              </a:solidFill>
              <a:latin typeface="Bookman Old Style" pitchFamily="18" charset="0"/>
            </a:rPr>
            <a:t>«С торфом под соломой»</a:t>
          </a:r>
          <a:endParaRPr lang="ru-RU" dirty="0">
            <a:solidFill>
              <a:srgbClr val="990033"/>
            </a:solidFill>
            <a:latin typeface="Bookman Old Style" pitchFamily="18" charset="0"/>
          </a:endParaRPr>
        </a:p>
      </dgm:t>
    </dgm:pt>
    <dgm:pt modelId="{FA1C2589-8291-40D4-BBF2-911FC0B3537C}" type="parTrans" cxnId="{D70F1000-80EA-4D00-A6D8-CFC5FC75A61A}">
      <dgm:prSet/>
      <dgm:spPr/>
      <dgm:t>
        <a:bodyPr/>
        <a:lstStyle/>
        <a:p>
          <a:endParaRPr lang="ru-RU"/>
        </a:p>
      </dgm:t>
    </dgm:pt>
    <dgm:pt modelId="{69877385-8690-4081-B0A3-7D63D0B56F48}" type="sibTrans" cxnId="{D70F1000-80EA-4D00-A6D8-CFC5FC75A61A}">
      <dgm:prSet/>
      <dgm:spPr/>
      <dgm:t>
        <a:bodyPr/>
        <a:lstStyle/>
        <a:p>
          <a:endParaRPr lang="ru-RU"/>
        </a:p>
      </dgm:t>
    </dgm:pt>
    <dgm:pt modelId="{A22E758F-6F1A-46C3-8E59-1322B220715D}">
      <dgm:prSet/>
      <dgm:spPr/>
      <dgm:t>
        <a:bodyPr/>
        <a:lstStyle/>
        <a:p>
          <a:r>
            <a:rPr lang="ru-RU" smtClean="0">
              <a:solidFill>
                <a:srgbClr val="990033"/>
              </a:solidFill>
              <a:latin typeface="Bookman Old Style" pitchFamily="18" charset="0"/>
            </a:rPr>
            <a:t>«Чулочный»</a:t>
          </a:r>
          <a:endParaRPr lang="ru-RU" dirty="0">
            <a:solidFill>
              <a:srgbClr val="990033"/>
            </a:solidFill>
            <a:latin typeface="Bookman Old Style" pitchFamily="18" charset="0"/>
          </a:endParaRPr>
        </a:p>
      </dgm:t>
    </dgm:pt>
    <dgm:pt modelId="{8EA93C63-8C0B-465D-9A23-505E325000FF}" type="parTrans" cxnId="{82C75566-139F-44D9-BD1D-7B2540D7A1CA}">
      <dgm:prSet/>
      <dgm:spPr/>
      <dgm:t>
        <a:bodyPr/>
        <a:lstStyle/>
        <a:p>
          <a:endParaRPr lang="ru-RU"/>
        </a:p>
      </dgm:t>
    </dgm:pt>
    <dgm:pt modelId="{1604BC8A-3F33-48FE-B8CC-ACAA0B3352FB}" type="sibTrans" cxnId="{82C75566-139F-44D9-BD1D-7B2540D7A1CA}">
      <dgm:prSet/>
      <dgm:spPr/>
      <dgm:t>
        <a:bodyPr/>
        <a:lstStyle/>
        <a:p>
          <a:endParaRPr lang="ru-RU"/>
        </a:p>
      </dgm:t>
    </dgm:pt>
    <dgm:pt modelId="{0F2998E5-1605-462D-80DA-02485FBDF139}">
      <dgm:prSet/>
      <dgm:spPr/>
      <dgm:t>
        <a:bodyPr/>
        <a:lstStyle/>
        <a:p>
          <a:r>
            <a:rPr lang="ru-RU" smtClean="0">
              <a:solidFill>
                <a:srgbClr val="990033"/>
              </a:solidFill>
              <a:latin typeface="Bookman Old Style" pitchFamily="18" charset="0"/>
            </a:rPr>
            <a:t>«Сеточный» </a:t>
          </a:r>
          <a:endParaRPr lang="ru-RU" dirty="0">
            <a:solidFill>
              <a:srgbClr val="990033"/>
            </a:solidFill>
            <a:latin typeface="Bookman Old Style" pitchFamily="18" charset="0"/>
          </a:endParaRPr>
        </a:p>
      </dgm:t>
    </dgm:pt>
    <dgm:pt modelId="{590CE2D7-6F26-4F7A-BA0B-7C7D0570ACCD}" type="parTrans" cxnId="{E684E3E6-41D4-4882-922F-091C89397567}">
      <dgm:prSet/>
      <dgm:spPr/>
      <dgm:t>
        <a:bodyPr/>
        <a:lstStyle/>
        <a:p>
          <a:endParaRPr lang="ru-RU"/>
        </a:p>
      </dgm:t>
    </dgm:pt>
    <dgm:pt modelId="{2350ED7F-AD93-4E47-A80F-413323E8569C}" type="sibTrans" cxnId="{E684E3E6-41D4-4882-922F-091C89397567}">
      <dgm:prSet/>
      <dgm:spPr/>
      <dgm:t>
        <a:bodyPr/>
        <a:lstStyle/>
        <a:p>
          <a:endParaRPr lang="ru-RU"/>
        </a:p>
      </dgm:t>
    </dgm:pt>
    <dgm:pt modelId="{CF9CD2EB-BD64-4A0A-B71F-3152EAB4BD57}" type="pres">
      <dgm:prSet presAssocID="{4175E248-BCF4-4801-9BE3-96DD1D17D49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639A0D8-2A77-40D4-B53F-E0A705E27B79}" type="pres">
      <dgm:prSet presAssocID="{B5924D83-1FBA-4004-9BBC-1373C37A4C41}" presName="hierRoot1" presStyleCnt="0">
        <dgm:presLayoutVars>
          <dgm:hierBranch val="init"/>
        </dgm:presLayoutVars>
      </dgm:prSet>
      <dgm:spPr/>
    </dgm:pt>
    <dgm:pt modelId="{B59D9A9E-326B-40AE-AB34-7ADE7402C401}" type="pres">
      <dgm:prSet presAssocID="{B5924D83-1FBA-4004-9BBC-1373C37A4C41}" presName="rootComposite1" presStyleCnt="0"/>
      <dgm:spPr/>
    </dgm:pt>
    <dgm:pt modelId="{F0E399D0-E498-4062-A9ED-7490EDA68B6C}" type="pres">
      <dgm:prSet presAssocID="{B5924D83-1FBA-4004-9BBC-1373C37A4C41}" presName="rootText1" presStyleLbl="node0" presStyleIdx="0" presStyleCnt="1" custScaleX="288226" custScaleY="135694" custLinFactNeighborX="2478" custLinFactNeighborY="-406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3E3EC6D-CB76-4704-A7F6-A88AD144E414}" type="pres">
      <dgm:prSet presAssocID="{B5924D83-1FBA-4004-9BBC-1373C37A4C4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0020D08-3DA9-48C0-8088-B8BD799402A0}" type="pres">
      <dgm:prSet presAssocID="{B5924D83-1FBA-4004-9BBC-1373C37A4C41}" presName="hierChild2" presStyleCnt="0"/>
      <dgm:spPr/>
    </dgm:pt>
    <dgm:pt modelId="{E4D5A0AF-7A85-4047-AC72-631073AE4492}" type="pres">
      <dgm:prSet presAssocID="{D5182CD5-F1CD-4D32-8A40-0985278F93B3}" presName="Name37" presStyleLbl="parChTrans1D2" presStyleIdx="0" presStyleCnt="4"/>
      <dgm:spPr/>
      <dgm:t>
        <a:bodyPr/>
        <a:lstStyle/>
        <a:p>
          <a:endParaRPr lang="ru-RU"/>
        </a:p>
      </dgm:t>
    </dgm:pt>
    <dgm:pt modelId="{C9F7BE0B-C9E6-4076-AAFC-78BD8ED56640}" type="pres">
      <dgm:prSet presAssocID="{11B4120A-5993-457E-9D4A-A99C9B905FF1}" presName="hierRoot2" presStyleCnt="0">
        <dgm:presLayoutVars>
          <dgm:hierBranch val="init"/>
        </dgm:presLayoutVars>
      </dgm:prSet>
      <dgm:spPr/>
    </dgm:pt>
    <dgm:pt modelId="{25CD47D2-E3CD-4FB6-86D0-AC67E521397A}" type="pres">
      <dgm:prSet presAssocID="{11B4120A-5993-457E-9D4A-A99C9B905FF1}" presName="rootComposite" presStyleCnt="0"/>
      <dgm:spPr/>
    </dgm:pt>
    <dgm:pt modelId="{170DDAE4-E63A-4D64-B573-FBA036BA600E}" type="pres">
      <dgm:prSet presAssocID="{11B4120A-5993-457E-9D4A-A99C9B905FF1}" presName="rootText" presStyleLbl="node2" presStyleIdx="0" presStyleCnt="4" custScaleX="1540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BCDF10-4281-4EAF-A1A7-E0BA95A826F8}" type="pres">
      <dgm:prSet presAssocID="{11B4120A-5993-457E-9D4A-A99C9B905FF1}" presName="rootConnector" presStyleLbl="node2" presStyleIdx="0" presStyleCnt="4"/>
      <dgm:spPr/>
      <dgm:t>
        <a:bodyPr/>
        <a:lstStyle/>
        <a:p>
          <a:endParaRPr lang="ru-RU"/>
        </a:p>
      </dgm:t>
    </dgm:pt>
    <dgm:pt modelId="{E55B3FFB-E546-41AA-BAED-464BBD4EA8E2}" type="pres">
      <dgm:prSet presAssocID="{11B4120A-5993-457E-9D4A-A99C9B905FF1}" presName="hierChild4" presStyleCnt="0"/>
      <dgm:spPr/>
    </dgm:pt>
    <dgm:pt modelId="{D608DE12-FDC6-43D4-B18D-5E9DAC9FA970}" type="pres">
      <dgm:prSet presAssocID="{ADF46CBF-2919-4677-B624-1EDDA3DF9832}" presName="Name37" presStyleLbl="parChTrans1D3" presStyleIdx="0" presStyleCnt="14"/>
      <dgm:spPr/>
      <dgm:t>
        <a:bodyPr/>
        <a:lstStyle/>
        <a:p>
          <a:endParaRPr lang="ru-RU"/>
        </a:p>
      </dgm:t>
    </dgm:pt>
    <dgm:pt modelId="{599BDCA6-57FF-43E0-A5D4-5833B64C8949}" type="pres">
      <dgm:prSet presAssocID="{55547F47-5C22-4420-9236-C9A6D58A6BBB}" presName="hierRoot2" presStyleCnt="0">
        <dgm:presLayoutVars>
          <dgm:hierBranch val="init"/>
        </dgm:presLayoutVars>
      </dgm:prSet>
      <dgm:spPr/>
    </dgm:pt>
    <dgm:pt modelId="{B6998666-1AC1-4E5A-8C8F-D80BB971CA65}" type="pres">
      <dgm:prSet presAssocID="{55547F47-5C22-4420-9236-C9A6D58A6BBB}" presName="rootComposite" presStyleCnt="0"/>
      <dgm:spPr/>
    </dgm:pt>
    <dgm:pt modelId="{59BE9EA9-FEF5-41C8-BE63-D5FA3952E9DC}" type="pres">
      <dgm:prSet presAssocID="{55547F47-5C22-4420-9236-C9A6D58A6BBB}" presName="rootText" presStyleLbl="node3" presStyleIdx="0" presStyleCnt="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77629A-636F-4C19-BAA9-C8F1CF1296B0}" type="pres">
      <dgm:prSet presAssocID="{55547F47-5C22-4420-9236-C9A6D58A6BBB}" presName="rootConnector" presStyleLbl="node3" presStyleIdx="0" presStyleCnt="14"/>
      <dgm:spPr/>
      <dgm:t>
        <a:bodyPr/>
        <a:lstStyle/>
        <a:p>
          <a:endParaRPr lang="ru-RU"/>
        </a:p>
      </dgm:t>
    </dgm:pt>
    <dgm:pt modelId="{05690395-7535-4EB2-BF03-80968D98CCB4}" type="pres">
      <dgm:prSet presAssocID="{55547F47-5C22-4420-9236-C9A6D58A6BBB}" presName="hierChild4" presStyleCnt="0"/>
      <dgm:spPr/>
    </dgm:pt>
    <dgm:pt modelId="{5715F5C5-6D70-433B-A004-9DCAA7513F99}" type="pres">
      <dgm:prSet presAssocID="{55547F47-5C22-4420-9236-C9A6D58A6BBB}" presName="hierChild5" presStyleCnt="0"/>
      <dgm:spPr/>
    </dgm:pt>
    <dgm:pt modelId="{63134756-93EC-4145-80DA-2E1432B8ABF2}" type="pres">
      <dgm:prSet presAssocID="{9AA290C5-21BA-4DD8-A3A4-43FB7939D90B}" presName="Name37" presStyleLbl="parChTrans1D3" presStyleIdx="1" presStyleCnt="14"/>
      <dgm:spPr/>
      <dgm:t>
        <a:bodyPr/>
        <a:lstStyle/>
        <a:p>
          <a:endParaRPr lang="ru-RU"/>
        </a:p>
      </dgm:t>
    </dgm:pt>
    <dgm:pt modelId="{268199A9-9D22-4109-8F14-81EDFB80F0A3}" type="pres">
      <dgm:prSet presAssocID="{4156031F-A254-47EB-8DF4-644CAA1A37E4}" presName="hierRoot2" presStyleCnt="0">
        <dgm:presLayoutVars>
          <dgm:hierBranch val="init"/>
        </dgm:presLayoutVars>
      </dgm:prSet>
      <dgm:spPr/>
    </dgm:pt>
    <dgm:pt modelId="{56607952-C6FE-4944-806F-C4B9AF4685D6}" type="pres">
      <dgm:prSet presAssocID="{4156031F-A254-47EB-8DF4-644CAA1A37E4}" presName="rootComposite" presStyleCnt="0"/>
      <dgm:spPr/>
    </dgm:pt>
    <dgm:pt modelId="{195F9145-2360-4EB2-80E6-AE3C97FEEBF5}" type="pres">
      <dgm:prSet presAssocID="{4156031F-A254-47EB-8DF4-644CAA1A37E4}" presName="rootText" presStyleLbl="node3" presStyleIdx="1" presStyleCnt="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031E89-1A63-441F-9454-281584D39E8F}" type="pres">
      <dgm:prSet presAssocID="{4156031F-A254-47EB-8DF4-644CAA1A37E4}" presName="rootConnector" presStyleLbl="node3" presStyleIdx="1" presStyleCnt="14"/>
      <dgm:spPr/>
      <dgm:t>
        <a:bodyPr/>
        <a:lstStyle/>
        <a:p>
          <a:endParaRPr lang="ru-RU"/>
        </a:p>
      </dgm:t>
    </dgm:pt>
    <dgm:pt modelId="{CEA30FBC-990F-448D-BBB8-4D567DBA8493}" type="pres">
      <dgm:prSet presAssocID="{4156031F-A254-47EB-8DF4-644CAA1A37E4}" presName="hierChild4" presStyleCnt="0"/>
      <dgm:spPr/>
    </dgm:pt>
    <dgm:pt modelId="{824497B9-5C88-4280-99B0-4B8BFAE1853E}" type="pres">
      <dgm:prSet presAssocID="{4156031F-A254-47EB-8DF4-644CAA1A37E4}" presName="hierChild5" presStyleCnt="0"/>
      <dgm:spPr/>
    </dgm:pt>
    <dgm:pt modelId="{3EA6A902-1546-4951-A6BF-0571421045CB}" type="pres">
      <dgm:prSet presAssocID="{A2DF0E19-938B-4E27-A088-6868D111225B}" presName="Name37" presStyleLbl="parChTrans1D3" presStyleIdx="2" presStyleCnt="14"/>
      <dgm:spPr/>
      <dgm:t>
        <a:bodyPr/>
        <a:lstStyle/>
        <a:p>
          <a:endParaRPr lang="ru-RU"/>
        </a:p>
      </dgm:t>
    </dgm:pt>
    <dgm:pt modelId="{C5E1CF53-6302-4E14-873A-A948E680B0A9}" type="pres">
      <dgm:prSet presAssocID="{F3EDAB06-222B-4281-A78C-D9394EA2A8CA}" presName="hierRoot2" presStyleCnt="0">
        <dgm:presLayoutVars>
          <dgm:hierBranch val="init"/>
        </dgm:presLayoutVars>
      </dgm:prSet>
      <dgm:spPr/>
    </dgm:pt>
    <dgm:pt modelId="{FBF5EAC5-35C1-4CBD-BE47-74F2F1FE429A}" type="pres">
      <dgm:prSet presAssocID="{F3EDAB06-222B-4281-A78C-D9394EA2A8CA}" presName="rootComposite" presStyleCnt="0"/>
      <dgm:spPr/>
    </dgm:pt>
    <dgm:pt modelId="{71D07892-C8BA-48AC-98F3-BA4457E402AF}" type="pres">
      <dgm:prSet presAssocID="{F3EDAB06-222B-4281-A78C-D9394EA2A8CA}" presName="rootText" presStyleLbl="node3" presStyleIdx="2" presStyleCnt="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53648BF-0AFB-42B3-A70A-FD087588234E}" type="pres">
      <dgm:prSet presAssocID="{F3EDAB06-222B-4281-A78C-D9394EA2A8CA}" presName="rootConnector" presStyleLbl="node3" presStyleIdx="2" presStyleCnt="14"/>
      <dgm:spPr/>
      <dgm:t>
        <a:bodyPr/>
        <a:lstStyle/>
        <a:p>
          <a:endParaRPr lang="ru-RU"/>
        </a:p>
      </dgm:t>
    </dgm:pt>
    <dgm:pt modelId="{6B32FD0D-D9A6-4D2D-939E-FE3A9C3E4511}" type="pres">
      <dgm:prSet presAssocID="{F3EDAB06-222B-4281-A78C-D9394EA2A8CA}" presName="hierChild4" presStyleCnt="0"/>
      <dgm:spPr/>
    </dgm:pt>
    <dgm:pt modelId="{ABD712C2-9388-4C3F-B13F-65D7244ABC36}" type="pres">
      <dgm:prSet presAssocID="{F3EDAB06-222B-4281-A78C-D9394EA2A8CA}" presName="hierChild5" presStyleCnt="0"/>
      <dgm:spPr/>
    </dgm:pt>
    <dgm:pt modelId="{BFFCE011-D6BF-4100-869A-D8D479923FF3}" type="pres">
      <dgm:prSet presAssocID="{11B4120A-5993-457E-9D4A-A99C9B905FF1}" presName="hierChild5" presStyleCnt="0"/>
      <dgm:spPr/>
    </dgm:pt>
    <dgm:pt modelId="{FFA9CBC4-AA2F-4E80-BCD2-025E16A55A5C}" type="pres">
      <dgm:prSet presAssocID="{0444BF13-8FA5-4486-88B9-B51786B781EF}" presName="Name37" presStyleLbl="parChTrans1D2" presStyleIdx="1" presStyleCnt="4"/>
      <dgm:spPr/>
      <dgm:t>
        <a:bodyPr/>
        <a:lstStyle/>
        <a:p>
          <a:endParaRPr lang="ru-RU"/>
        </a:p>
      </dgm:t>
    </dgm:pt>
    <dgm:pt modelId="{9F1CFB60-B1F8-435B-864C-62DF02B0818E}" type="pres">
      <dgm:prSet presAssocID="{EF2BE818-6E35-4670-8F0F-5364B54D4C59}" presName="hierRoot2" presStyleCnt="0">
        <dgm:presLayoutVars>
          <dgm:hierBranch val="init"/>
        </dgm:presLayoutVars>
      </dgm:prSet>
      <dgm:spPr/>
    </dgm:pt>
    <dgm:pt modelId="{8A61F8DF-50B0-405A-B736-493AA93A61F7}" type="pres">
      <dgm:prSet presAssocID="{EF2BE818-6E35-4670-8F0F-5364B54D4C59}" presName="rootComposite" presStyleCnt="0"/>
      <dgm:spPr/>
    </dgm:pt>
    <dgm:pt modelId="{0E55A74C-0CD7-4884-AB6F-C295BD7B7521}" type="pres">
      <dgm:prSet presAssocID="{EF2BE818-6E35-4670-8F0F-5364B54D4C59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50575D-F48E-4838-BDBA-97D50D3C18B1}" type="pres">
      <dgm:prSet presAssocID="{EF2BE818-6E35-4670-8F0F-5364B54D4C59}" presName="rootConnector" presStyleLbl="node2" presStyleIdx="1" presStyleCnt="4"/>
      <dgm:spPr/>
      <dgm:t>
        <a:bodyPr/>
        <a:lstStyle/>
        <a:p>
          <a:endParaRPr lang="ru-RU"/>
        </a:p>
      </dgm:t>
    </dgm:pt>
    <dgm:pt modelId="{B1C8CCCE-8EC8-4C21-A558-051D831BAC98}" type="pres">
      <dgm:prSet presAssocID="{EF2BE818-6E35-4670-8F0F-5364B54D4C59}" presName="hierChild4" presStyleCnt="0"/>
      <dgm:spPr/>
    </dgm:pt>
    <dgm:pt modelId="{50B84DB2-43E7-4F8B-AEC6-E6D857694297}" type="pres">
      <dgm:prSet presAssocID="{2E233862-32D5-45DA-867A-3620D257B679}" presName="Name37" presStyleLbl="parChTrans1D3" presStyleIdx="3" presStyleCnt="14"/>
      <dgm:spPr/>
      <dgm:t>
        <a:bodyPr/>
        <a:lstStyle/>
        <a:p>
          <a:endParaRPr lang="ru-RU"/>
        </a:p>
      </dgm:t>
    </dgm:pt>
    <dgm:pt modelId="{8321DD4F-ED81-4673-98FA-717B966CF5FA}" type="pres">
      <dgm:prSet presAssocID="{9BEE5B84-2427-4BF5-97CD-0EAC2AA44C08}" presName="hierRoot2" presStyleCnt="0">
        <dgm:presLayoutVars>
          <dgm:hierBranch val="init"/>
        </dgm:presLayoutVars>
      </dgm:prSet>
      <dgm:spPr/>
    </dgm:pt>
    <dgm:pt modelId="{FC01FCF7-D534-4773-8E85-30F2E1A4ADAF}" type="pres">
      <dgm:prSet presAssocID="{9BEE5B84-2427-4BF5-97CD-0EAC2AA44C08}" presName="rootComposite" presStyleCnt="0"/>
      <dgm:spPr/>
    </dgm:pt>
    <dgm:pt modelId="{E9A79E17-EB07-48C7-834E-AB383C7A707D}" type="pres">
      <dgm:prSet presAssocID="{9BEE5B84-2427-4BF5-97CD-0EAC2AA44C08}" presName="rootText" presStyleLbl="node3" presStyleIdx="3" presStyleCnt="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B640FAA-1354-470E-A972-73B87207F603}" type="pres">
      <dgm:prSet presAssocID="{9BEE5B84-2427-4BF5-97CD-0EAC2AA44C08}" presName="rootConnector" presStyleLbl="node3" presStyleIdx="3" presStyleCnt="14"/>
      <dgm:spPr/>
      <dgm:t>
        <a:bodyPr/>
        <a:lstStyle/>
        <a:p>
          <a:endParaRPr lang="ru-RU"/>
        </a:p>
      </dgm:t>
    </dgm:pt>
    <dgm:pt modelId="{446E715C-FC4C-4553-B62B-1709201E2C02}" type="pres">
      <dgm:prSet presAssocID="{9BEE5B84-2427-4BF5-97CD-0EAC2AA44C08}" presName="hierChild4" presStyleCnt="0"/>
      <dgm:spPr/>
    </dgm:pt>
    <dgm:pt modelId="{E010C135-B47E-411B-AADD-2E8099A705B1}" type="pres">
      <dgm:prSet presAssocID="{9BEE5B84-2427-4BF5-97CD-0EAC2AA44C08}" presName="hierChild5" presStyleCnt="0"/>
      <dgm:spPr/>
    </dgm:pt>
    <dgm:pt modelId="{08ABD898-9464-4697-AFD5-6378BEEAA1F6}" type="pres">
      <dgm:prSet presAssocID="{4B87E86A-5897-4EF6-8ADB-21E58279A575}" presName="Name37" presStyleLbl="parChTrans1D3" presStyleIdx="4" presStyleCnt="14"/>
      <dgm:spPr/>
      <dgm:t>
        <a:bodyPr/>
        <a:lstStyle/>
        <a:p>
          <a:endParaRPr lang="ru-RU"/>
        </a:p>
      </dgm:t>
    </dgm:pt>
    <dgm:pt modelId="{A7F8F744-6DD0-4F3A-AB4B-D4F297209558}" type="pres">
      <dgm:prSet presAssocID="{E8543C76-A0ED-4941-88CA-15805604EC1E}" presName="hierRoot2" presStyleCnt="0">
        <dgm:presLayoutVars>
          <dgm:hierBranch val="init"/>
        </dgm:presLayoutVars>
      </dgm:prSet>
      <dgm:spPr/>
    </dgm:pt>
    <dgm:pt modelId="{4D46F508-AEC7-40D4-A398-B0B1F59F38E3}" type="pres">
      <dgm:prSet presAssocID="{E8543C76-A0ED-4941-88CA-15805604EC1E}" presName="rootComposite" presStyleCnt="0"/>
      <dgm:spPr/>
    </dgm:pt>
    <dgm:pt modelId="{A581A280-DE4B-44EC-AF53-ABCBEC555C44}" type="pres">
      <dgm:prSet presAssocID="{E8543C76-A0ED-4941-88CA-15805604EC1E}" presName="rootText" presStyleLbl="node3" presStyleIdx="4" presStyleCnt="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E9F24A-8D22-4BED-A86D-79CD679C26CE}" type="pres">
      <dgm:prSet presAssocID="{E8543C76-A0ED-4941-88CA-15805604EC1E}" presName="rootConnector" presStyleLbl="node3" presStyleIdx="4" presStyleCnt="14"/>
      <dgm:spPr/>
      <dgm:t>
        <a:bodyPr/>
        <a:lstStyle/>
        <a:p>
          <a:endParaRPr lang="ru-RU"/>
        </a:p>
      </dgm:t>
    </dgm:pt>
    <dgm:pt modelId="{B820FC91-CD63-4B68-BC8F-CD050E096101}" type="pres">
      <dgm:prSet presAssocID="{E8543C76-A0ED-4941-88CA-15805604EC1E}" presName="hierChild4" presStyleCnt="0"/>
      <dgm:spPr/>
    </dgm:pt>
    <dgm:pt modelId="{A58CB56F-F78B-4992-B816-22AA7FD6263C}" type="pres">
      <dgm:prSet presAssocID="{E8543C76-A0ED-4941-88CA-15805604EC1E}" presName="hierChild5" presStyleCnt="0"/>
      <dgm:spPr/>
    </dgm:pt>
    <dgm:pt modelId="{F9BA9C1F-5C85-4AC9-8178-AF678E3CAA97}" type="pres">
      <dgm:prSet presAssocID="{B3C1DF58-0615-40A8-8E82-1414E975F409}" presName="Name37" presStyleLbl="parChTrans1D3" presStyleIdx="5" presStyleCnt="14"/>
      <dgm:spPr/>
      <dgm:t>
        <a:bodyPr/>
        <a:lstStyle/>
        <a:p>
          <a:endParaRPr lang="ru-RU"/>
        </a:p>
      </dgm:t>
    </dgm:pt>
    <dgm:pt modelId="{CB0237E1-D19E-45EB-AEEB-7AC696AB00CD}" type="pres">
      <dgm:prSet presAssocID="{875156F6-57F4-4C8D-AE6E-C0D54C5DF965}" presName="hierRoot2" presStyleCnt="0">
        <dgm:presLayoutVars>
          <dgm:hierBranch val="init"/>
        </dgm:presLayoutVars>
      </dgm:prSet>
      <dgm:spPr/>
    </dgm:pt>
    <dgm:pt modelId="{998A14BD-A5FB-4ED6-AD42-B2B0516870ED}" type="pres">
      <dgm:prSet presAssocID="{875156F6-57F4-4C8D-AE6E-C0D54C5DF965}" presName="rootComposite" presStyleCnt="0"/>
      <dgm:spPr/>
    </dgm:pt>
    <dgm:pt modelId="{1274E99C-1017-4BD0-B166-429228EB7600}" type="pres">
      <dgm:prSet presAssocID="{875156F6-57F4-4C8D-AE6E-C0D54C5DF965}" presName="rootText" presStyleLbl="node3" presStyleIdx="5" presStyleCnt="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760ECB3-12DF-4800-A669-841BC9D283AD}" type="pres">
      <dgm:prSet presAssocID="{875156F6-57F4-4C8D-AE6E-C0D54C5DF965}" presName="rootConnector" presStyleLbl="node3" presStyleIdx="5" presStyleCnt="14"/>
      <dgm:spPr/>
      <dgm:t>
        <a:bodyPr/>
        <a:lstStyle/>
        <a:p>
          <a:endParaRPr lang="ru-RU"/>
        </a:p>
      </dgm:t>
    </dgm:pt>
    <dgm:pt modelId="{A55BA8C7-379B-49BF-A6CA-5FD41A74CCAF}" type="pres">
      <dgm:prSet presAssocID="{875156F6-57F4-4C8D-AE6E-C0D54C5DF965}" presName="hierChild4" presStyleCnt="0"/>
      <dgm:spPr/>
    </dgm:pt>
    <dgm:pt modelId="{1815DFBC-8834-468E-93DF-1B5B0E2BC20F}" type="pres">
      <dgm:prSet presAssocID="{875156F6-57F4-4C8D-AE6E-C0D54C5DF965}" presName="hierChild5" presStyleCnt="0"/>
      <dgm:spPr/>
    </dgm:pt>
    <dgm:pt modelId="{EAC73FD2-1E9F-47B6-956B-3EDEEE6D6754}" type="pres">
      <dgm:prSet presAssocID="{EF2BE818-6E35-4670-8F0F-5364B54D4C59}" presName="hierChild5" presStyleCnt="0"/>
      <dgm:spPr/>
    </dgm:pt>
    <dgm:pt modelId="{DE7BC458-D73B-4187-AC7B-097042FF18EF}" type="pres">
      <dgm:prSet presAssocID="{4CFBCC2C-49AE-477C-8121-69B6113DA4C0}" presName="Name37" presStyleLbl="parChTrans1D2" presStyleIdx="2" presStyleCnt="4"/>
      <dgm:spPr/>
      <dgm:t>
        <a:bodyPr/>
        <a:lstStyle/>
        <a:p>
          <a:endParaRPr lang="ru-RU"/>
        </a:p>
      </dgm:t>
    </dgm:pt>
    <dgm:pt modelId="{F184E7E0-60EF-4D2A-822D-8A2B5E167D6C}" type="pres">
      <dgm:prSet presAssocID="{732F9823-2E9A-4E36-9B2A-B876CA5C4AAD}" presName="hierRoot2" presStyleCnt="0">
        <dgm:presLayoutVars>
          <dgm:hierBranch val="init"/>
        </dgm:presLayoutVars>
      </dgm:prSet>
      <dgm:spPr/>
    </dgm:pt>
    <dgm:pt modelId="{6D549CA3-BE75-4C63-93A2-31DE5132BC91}" type="pres">
      <dgm:prSet presAssocID="{732F9823-2E9A-4E36-9B2A-B876CA5C4AAD}" presName="rootComposite" presStyleCnt="0"/>
      <dgm:spPr/>
    </dgm:pt>
    <dgm:pt modelId="{64470876-5959-45E0-BCC3-BDB9915BE5D8}" type="pres">
      <dgm:prSet presAssocID="{732F9823-2E9A-4E36-9B2A-B876CA5C4AAD}" presName="rootText" presStyleLbl="node2" presStyleIdx="2" presStyleCnt="4" custScaleX="178430" custLinFactNeighborX="1151" custLinFactNeighborY="-49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A6EE26E-913B-4017-8F7B-C900A11328B2}" type="pres">
      <dgm:prSet presAssocID="{732F9823-2E9A-4E36-9B2A-B876CA5C4AAD}" presName="rootConnector" presStyleLbl="node2" presStyleIdx="2" presStyleCnt="4"/>
      <dgm:spPr/>
      <dgm:t>
        <a:bodyPr/>
        <a:lstStyle/>
        <a:p>
          <a:endParaRPr lang="ru-RU"/>
        </a:p>
      </dgm:t>
    </dgm:pt>
    <dgm:pt modelId="{E3D429B2-372E-42F4-836B-CC800529D0EA}" type="pres">
      <dgm:prSet presAssocID="{732F9823-2E9A-4E36-9B2A-B876CA5C4AAD}" presName="hierChild4" presStyleCnt="0"/>
      <dgm:spPr/>
    </dgm:pt>
    <dgm:pt modelId="{84C45128-FE20-485E-9F75-C3542B75214A}" type="pres">
      <dgm:prSet presAssocID="{21A0D408-AF93-4E61-98CB-A379EC179C79}" presName="Name37" presStyleLbl="parChTrans1D3" presStyleIdx="6" presStyleCnt="14"/>
      <dgm:spPr/>
      <dgm:t>
        <a:bodyPr/>
        <a:lstStyle/>
        <a:p>
          <a:endParaRPr lang="ru-RU"/>
        </a:p>
      </dgm:t>
    </dgm:pt>
    <dgm:pt modelId="{77C71035-4BD0-4643-B673-F1A6DA41CB36}" type="pres">
      <dgm:prSet presAssocID="{2719446F-153D-403E-BC93-D3E7F7AB2DD8}" presName="hierRoot2" presStyleCnt="0">
        <dgm:presLayoutVars>
          <dgm:hierBranch val="init"/>
        </dgm:presLayoutVars>
      </dgm:prSet>
      <dgm:spPr/>
    </dgm:pt>
    <dgm:pt modelId="{3EE73D37-CC99-4F1F-A002-08A1CA4BD9CC}" type="pres">
      <dgm:prSet presAssocID="{2719446F-153D-403E-BC93-D3E7F7AB2DD8}" presName="rootComposite" presStyleCnt="0"/>
      <dgm:spPr/>
    </dgm:pt>
    <dgm:pt modelId="{216BF699-3254-49FE-89DC-854E5D2A01DC}" type="pres">
      <dgm:prSet presAssocID="{2719446F-153D-403E-BC93-D3E7F7AB2DD8}" presName="rootText" presStyleLbl="node3" presStyleIdx="6" presStyleCnt="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33E775-BA95-40EF-B247-59309C49910E}" type="pres">
      <dgm:prSet presAssocID="{2719446F-153D-403E-BC93-D3E7F7AB2DD8}" presName="rootConnector" presStyleLbl="node3" presStyleIdx="6" presStyleCnt="14"/>
      <dgm:spPr/>
      <dgm:t>
        <a:bodyPr/>
        <a:lstStyle/>
        <a:p>
          <a:endParaRPr lang="ru-RU"/>
        </a:p>
      </dgm:t>
    </dgm:pt>
    <dgm:pt modelId="{902EE308-F868-4809-A64F-C44E849A3029}" type="pres">
      <dgm:prSet presAssocID="{2719446F-153D-403E-BC93-D3E7F7AB2DD8}" presName="hierChild4" presStyleCnt="0"/>
      <dgm:spPr/>
    </dgm:pt>
    <dgm:pt modelId="{451507CF-CDFB-416E-A0D3-F559374CD1BF}" type="pres">
      <dgm:prSet presAssocID="{2719446F-153D-403E-BC93-D3E7F7AB2DD8}" presName="hierChild5" presStyleCnt="0"/>
      <dgm:spPr/>
    </dgm:pt>
    <dgm:pt modelId="{8CBA2765-AB02-44EE-8E82-4A727D76733B}" type="pres">
      <dgm:prSet presAssocID="{2D21A8F4-94AC-497D-8922-7EC5E00F6783}" presName="Name37" presStyleLbl="parChTrans1D3" presStyleIdx="7" presStyleCnt="14"/>
      <dgm:spPr/>
      <dgm:t>
        <a:bodyPr/>
        <a:lstStyle/>
        <a:p>
          <a:endParaRPr lang="ru-RU"/>
        </a:p>
      </dgm:t>
    </dgm:pt>
    <dgm:pt modelId="{AFFE3E0E-B229-4F62-AFF9-A681BEB691E9}" type="pres">
      <dgm:prSet presAssocID="{8A7994A5-7C72-441E-BCE9-5061D80273F0}" presName="hierRoot2" presStyleCnt="0">
        <dgm:presLayoutVars>
          <dgm:hierBranch val="init"/>
        </dgm:presLayoutVars>
      </dgm:prSet>
      <dgm:spPr/>
    </dgm:pt>
    <dgm:pt modelId="{02FE4FFC-23EB-4DB9-9894-19F04787017F}" type="pres">
      <dgm:prSet presAssocID="{8A7994A5-7C72-441E-BCE9-5061D80273F0}" presName="rootComposite" presStyleCnt="0"/>
      <dgm:spPr/>
    </dgm:pt>
    <dgm:pt modelId="{D72827E3-1DC3-4758-B5C3-9578AC7915F4}" type="pres">
      <dgm:prSet presAssocID="{8A7994A5-7C72-441E-BCE9-5061D80273F0}" presName="rootText" presStyleLbl="node3" presStyleIdx="7" presStyleCnt="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83906E-0938-4AC7-BE54-59CC9BC01D96}" type="pres">
      <dgm:prSet presAssocID="{8A7994A5-7C72-441E-BCE9-5061D80273F0}" presName="rootConnector" presStyleLbl="node3" presStyleIdx="7" presStyleCnt="14"/>
      <dgm:spPr/>
      <dgm:t>
        <a:bodyPr/>
        <a:lstStyle/>
        <a:p>
          <a:endParaRPr lang="ru-RU"/>
        </a:p>
      </dgm:t>
    </dgm:pt>
    <dgm:pt modelId="{69E967E8-76D8-4973-9C4F-040846B6D39D}" type="pres">
      <dgm:prSet presAssocID="{8A7994A5-7C72-441E-BCE9-5061D80273F0}" presName="hierChild4" presStyleCnt="0"/>
      <dgm:spPr/>
    </dgm:pt>
    <dgm:pt modelId="{2E5B2CF1-6678-4688-AFE2-09CBB06A8B2C}" type="pres">
      <dgm:prSet presAssocID="{8A7994A5-7C72-441E-BCE9-5061D80273F0}" presName="hierChild5" presStyleCnt="0"/>
      <dgm:spPr/>
    </dgm:pt>
    <dgm:pt modelId="{14DAB689-282C-451C-AA56-2A6BA7FD1549}" type="pres">
      <dgm:prSet presAssocID="{A3742886-CF88-45C3-AFFF-22C7100685BB}" presName="Name37" presStyleLbl="parChTrans1D3" presStyleIdx="8" presStyleCnt="14"/>
      <dgm:spPr/>
      <dgm:t>
        <a:bodyPr/>
        <a:lstStyle/>
        <a:p>
          <a:endParaRPr lang="ru-RU"/>
        </a:p>
      </dgm:t>
    </dgm:pt>
    <dgm:pt modelId="{87DE581E-DDF8-4461-B013-D33DD4151DE6}" type="pres">
      <dgm:prSet presAssocID="{272B6036-33D1-4282-A14C-21031175DF4D}" presName="hierRoot2" presStyleCnt="0">
        <dgm:presLayoutVars>
          <dgm:hierBranch val="init"/>
        </dgm:presLayoutVars>
      </dgm:prSet>
      <dgm:spPr/>
    </dgm:pt>
    <dgm:pt modelId="{39253644-78F0-443E-98CC-0CA5C13A9C35}" type="pres">
      <dgm:prSet presAssocID="{272B6036-33D1-4282-A14C-21031175DF4D}" presName="rootComposite" presStyleCnt="0"/>
      <dgm:spPr/>
    </dgm:pt>
    <dgm:pt modelId="{EFC8D8C5-BD89-4903-BAFF-2792276438FF}" type="pres">
      <dgm:prSet presAssocID="{272B6036-33D1-4282-A14C-21031175DF4D}" presName="rootText" presStyleLbl="node3" presStyleIdx="8" presStyleCnt="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07085B-F6D2-4117-941C-3F43A619E057}" type="pres">
      <dgm:prSet presAssocID="{272B6036-33D1-4282-A14C-21031175DF4D}" presName="rootConnector" presStyleLbl="node3" presStyleIdx="8" presStyleCnt="14"/>
      <dgm:spPr/>
      <dgm:t>
        <a:bodyPr/>
        <a:lstStyle/>
        <a:p>
          <a:endParaRPr lang="ru-RU"/>
        </a:p>
      </dgm:t>
    </dgm:pt>
    <dgm:pt modelId="{457B164E-576C-4180-850B-1CE3FC38F9FE}" type="pres">
      <dgm:prSet presAssocID="{272B6036-33D1-4282-A14C-21031175DF4D}" presName="hierChild4" presStyleCnt="0"/>
      <dgm:spPr/>
    </dgm:pt>
    <dgm:pt modelId="{624CB661-5405-48F2-B7B9-8B686BE505C2}" type="pres">
      <dgm:prSet presAssocID="{272B6036-33D1-4282-A14C-21031175DF4D}" presName="hierChild5" presStyleCnt="0"/>
      <dgm:spPr/>
    </dgm:pt>
    <dgm:pt modelId="{F0F5FE09-B766-4E64-8108-EF5335EE662C}" type="pres">
      <dgm:prSet presAssocID="{0CADBBC2-8E8C-4AFC-84F8-22F67A674EF3}" presName="Name37" presStyleLbl="parChTrans1D3" presStyleIdx="9" presStyleCnt="14"/>
      <dgm:spPr/>
      <dgm:t>
        <a:bodyPr/>
        <a:lstStyle/>
        <a:p>
          <a:endParaRPr lang="ru-RU"/>
        </a:p>
      </dgm:t>
    </dgm:pt>
    <dgm:pt modelId="{430BB2A9-4700-4651-89C6-2CBE8C95DC14}" type="pres">
      <dgm:prSet presAssocID="{38B15273-D1C6-40C3-A207-FF1A663F721F}" presName="hierRoot2" presStyleCnt="0">
        <dgm:presLayoutVars>
          <dgm:hierBranch val="init"/>
        </dgm:presLayoutVars>
      </dgm:prSet>
      <dgm:spPr/>
    </dgm:pt>
    <dgm:pt modelId="{3C57E0D8-3404-4951-BA7C-B41DBF5DC2F5}" type="pres">
      <dgm:prSet presAssocID="{38B15273-D1C6-40C3-A207-FF1A663F721F}" presName="rootComposite" presStyleCnt="0"/>
      <dgm:spPr/>
    </dgm:pt>
    <dgm:pt modelId="{F7156408-5C44-475A-B1DF-49B945F2DCF4}" type="pres">
      <dgm:prSet presAssocID="{38B15273-D1C6-40C3-A207-FF1A663F721F}" presName="rootText" presStyleLbl="node3" presStyleIdx="9" presStyleCnt="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4EC552-1CC5-41BE-ABFD-6D52DCE75FCF}" type="pres">
      <dgm:prSet presAssocID="{38B15273-D1C6-40C3-A207-FF1A663F721F}" presName="rootConnector" presStyleLbl="node3" presStyleIdx="9" presStyleCnt="14"/>
      <dgm:spPr/>
      <dgm:t>
        <a:bodyPr/>
        <a:lstStyle/>
        <a:p>
          <a:endParaRPr lang="ru-RU"/>
        </a:p>
      </dgm:t>
    </dgm:pt>
    <dgm:pt modelId="{26245293-46CB-48AE-B17E-E6BFCC307DEF}" type="pres">
      <dgm:prSet presAssocID="{38B15273-D1C6-40C3-A207-FF1A663F721F}" presName="hierChild4" presStyleCnt="0"/>
      <dgm:spPr/>
    </dgm:pt>
    <dgm:pt modelId="{8D4A5777-D9E4-4681-A513-070621D4FBC0}" type="pres">
      <dgm:prSet presAssocID="{38B15273-D1C6-40C3-A207-FF1A663F721F}" presName="hierChild5" presStyleCnt="0"/>
      <dgm:spPr/>
    </dgm:pt>
    <dgm:pt modelId="{50C011E5-BB7F-47CB-8D44-224566D31E6B}" type="pres">
      <dgm:prSet presAssocID="{732F9823-2E9A-4E36-9B2A-B876CA5C4AAD}" presName="hierChild5" presStyleCnt="0"/>
      <dgm:spPr/>
    </dgm:pt>
    <dgm:pt modelId="{699CE9E6-AE5F-4D7C-9E16-5A4EB3476833}" type="pres">
      <dgm:prSet presAssocID="{3E928D6C-979D-4CAE-89F7-5C70DF15ABE6}" presName="Name37" presStyleLbl="parChTrans1D2" presStyleIdx="3" presStyleCnt="4"/>
      <dgm:spPr/>
      <dgm:t>
        <a:bodyPr/>
        <a:lstStyle/>
        <a:p>
          <a:endParaRPr lang="ru-RU"/>
        </a:p>
      </dgm:t>
    </dgm:pt>
    <dgm:pt modelId="{35D4D6FA-2EC9-4D7C-8894-00E5572C76A2}" type="pres">
      <dgm:prSet presAssocID="{EC23CF23-4504-41DE-8943-D589C8F4D68B}" presName="hierRoot2" presStyleCnt="0">
        <dgm:presLayoutVars>
          <dgm:hierBranch val="init"/>
        </dgm:presLayoutVars>
      </dgm:prSet>
      <dgm:spPr/>
    </dgm:pt>
    <dgm:pt modelId="{EF77A9C4-836D-46AC-90FE-EC083746DF60}" type="pres">
      <dgm:prSet presAssocID="{EC23CF23-4504-41DE-8943-D589C8F4D68B}" presName="rootComposite" presStyleCnt="0"/>
      <dgm:spPr/>
    </dgm:pt>
    <dgm:pt modelId="{568687D5-0690-4791-87E8-2701B3E2467C}" type="pres">
      <dgm:prSet presAssocID="{EC23CF23-4504-41DE-8943-D589C8F4D68B}" presName="rootText" presStyleLbl="node2" presStyleIdx="3" presStyleCnt="4" custScaleX="1731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382A51-57C8-445E-8624-7F6A9A5A318D}" type="pres">
      <dgm:prSet presAssocID="{EC23CF23-4504-41DE-8943-D589C8F4D68B}" presName="rootConnector" presStyleLbl="node2" presStyleIdx="3" presStyleCnt="4"/>
      <dgm:spPr/>
      <dgm:t>
        <a:bodyPr/>
        <a:lstStyle/>
        <a:p>
          <a:endParaRPr lang="ru-RU"/>
        </a:p>
      </dgm:t>
    </dgm:pt>
    <dgm:pt modelId="{CE4476F2-DDEA-4ADB-9A54-927B9DBAAA93}" type="pres">
      <dgm:prSet presAssocID="{EC23CF23-4504-41DE-8943-D589C8F4D68B}" presName="hierChild4" presStyleCnt="0"/>
      <dgm:spPr/>
    </dgm:pt>
    <dgm:pt modelId="{89613FAC-1B5D-4F3B-9E7E-B00A37934B7B}" type="pres">
      <dgm:prSet presAssocID="{788F9212-55E0-489D-B003-27133623C57C}" presName="Name37" presStyleLbl="parChTrans1D3" presStyleIdx="10" presStyleCnt="14"/>
      <dgm:spPr/>
      <dgm:t>
        <a:bodyPr/>
        <a:lstStyle/>
        <a:p>
          <a:endParaRPr lang="ru-RU"/>
        </a:p>
      </dgm:t>
    </dgm:pt>
    <dgm:pt modelId="{FB6BB9B1-FC7E-44B8-97BE-FC0D831CBA5D}" type="pres">
      <dgm:prSet presAssocID="{F4BD2E90-70E1-44F4-A5C9-61D5248E8C1A}" presName="hierRoot2" presStyleCnt="0">
        <dgm:presLayoutVars>
          <dgm:hierBranch val="init"/>
        </dgm:presLayoutVars>
      </dgm:prSet>
      <dgm:spPr/>
    </dgm:pt>
    <dgm:pt modelId="{A7F8BD15-D7E1-42F8-B046-8B4DDF54E575}" type="pres">
      <dgm:prSet presAssocID="{F4BD2E90-70E1-44F4-A5C9-61D5248E8C1A}" presName="rootComposite" presStyleCnt="0"/>
      <dgm:spPr/>
    </dgm:pt>
    <dgm:pt modelId="{B1E0850C-D3E7-43BB-B442-660DC26E2722}" type="pres">
      <dgm:prSet presAssocID="{F4BD2E90-70E1-44F4-A5C9-61D5248E8C1A}" presName="rootText" presStyleLbl="node3" presStyleIdx="10" presStyleCnt="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744E2D-803E-42B0-A555-47E2A5BEE8FE}" type="pres">
      <dgm:prSet presAssocID="{F4BD2E90-70E1-44F4-A5C9-61D5248E8C1A}" presName="rootConnector" presStyleLbl="node3" presStyleIdx="10" presStyleCnt="14"/>
      <dgm:spPr/>
      <dgm:t>
        <a:bodyPr/>
        <a:lstStyle/>
        <a:p>
          <a:endParaRPr lang="ru-RU"/>
        </a:p>
      </dgm:t>
    </dgm:pt>
    <dgm:pt modelId="{2CCD034B-6909-435C-BEAD-94F8C2C69C7F}" type="pres">
      <dgm:prSet presAssocID="{F4BD2E90-70E1-44F4-A5C9-61D5248E8C1A}" presName="hierChild4" presStyleCnt="0"/>
      <dgm:spPr/>
    </dgm:pt>
    <dgm:pt modelId="{DF1886A1-C091-45C9-84A5-90CA82CDF4A3}" type="pres">
      <dgm:prSet presAssocID="{F4BD2E90-70E1-44F4-A5C9-61D5248E8C1A}" presName="hierChild5" presStyleCnt="0"/>
      <dgm:spPr/>
    </dgm:pt>
    <dgm:pt modelId="{55F9A934-956E-461E-81CE-40B830644228}" type="pres">
      <dgm:prSet presAssocID="{FA1C2589-8291-40D4-BBF2-911FC0B3537C}" presName="Name37" presStyleLbl="parChTrans1D3" presStyleIdx="11" presStyleCnt="14"/>
      <dgm:spPr/>
      <dgm:t>
        <a:bodyPr/>
        <a:lstStyle/>
        <a:p>
          <a:endParaRPr lang="ru-RU"/>
        </a:p>
      </dgm:t>
    </dgm:pt>
    <dgm:pt modelId="{81E36E99-1805-4726-8B2A-F32CC338E849}" type="pres">
      <dgm:prSet presAssocID="{14B96991-3CA2-454B-9D74-E0A699AC36CD}" presName="hierRoot2" presStyleCnt="0">
        <dgm:presLayoutVars>
          <dgm:hierBranch val="init"/>
        </dgm:presLayoutVars>
      </dgm:prSet>
      <dgm:spPr/>
    </dgm:pt>
    <dgm:pt modelId="{012CF924-801A-4342-971E-67A6E85BE97E}" type="pres">
      <dgm:prSet presAssocID="{14B96991-3CA2-454B-9D74-E0A699AC36CD}" presName="rootComposite" presStyleCnt="0"/>
      <dgm:spPr/>
    </dgm:pt>
    <dgm:pt modelId="{0572FFB2-8C81-4A6F-9B15-1832F8CB02EA}" type="pres">
      <dgm:prSet presAssocID="{14B96991-3CA2-454B-9D74-E0A699AC36CD}" presName="rootText" presStyleLbl="node3" presStyleIdx="11" presStyleCnt="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BC5FA7-FFFF-49D2-8ABB-B09978829D7C}" type="pres">
      <dgm:prSet presAssocID="{14B96991-3CA2-454B-9D74-E0A699AC36CD}" presName="rootConnector" presStyleLbl="node3" presStyleIdx="11" presStyleCnt="14"/>
      <dgm:spPr/>
      <dgm:t>
        <a:bodyPr/>
        <a:lstStyle/>
        <a:p>
          <a:endParaRPr lang="ru-RU"/>
        </a:p>
      </dgm:t>
    </dgm:pt>
    <dgm:pt modelId="{5A4A3D07-51E5-4CA5-ADA7-A7EAD8B8F88F}" type="pres">
      <dgm:prSet presAssocID="{14B96991-3CA2-454B-9D74-E0A699AC36CD}" presName="hierChild4" presStyleCnt="0"/>
      <dgm:spPr/>
    </dgm:pt>
    <dgm:pt modelId="{F4459510-CCEC-4297-877C-6B2AF95E9F48}" type="pres">
      <dgm:prSet presAssocID="{14B96991-3CA2-454B-9D74-E0A699AC36CD}" presName="hierChild5" presStyleCnt="0"/>
      <dgm:spPr/>
    </dgm:pt>
    <dgm:pt modelId="{96C3AE67-AD83-4F6F-9E42-EA96AD4E1459}" type="pres">
      <dgm:prSet presAssocID="{8EA93C63-8C0B-465D-9A23-505E325000FF}" presName="Name37" presStyleLbl="parChTrans1D3" presStyleIdx="12" presStyleCnt="14"/>
      <dgm:spPr/>
      <dgm:t>
        <a:bodyPr/>
        <a:lstStyle/>
        <a:p>
          <a:endParaRPr lang="ru-RU"/>
        </a:p>
      </dgm:t>
    </dgm:pt>
    <dgm:pt modelId="{AF74F16E-1673-4E3E-AFB1-95A9171042C8}" type="pres">
      <dgm:prSet presAssocID="{A22E758F-6F1A-46C3-8E59-1322B220715D}" presName="hierRoot2" presStyleCnt="0">
        <dgm:presLayoutVars>
          <dgm:hierBranch val="init"/>
        </dgm:presLayoutVars>
      </dgm:prSet>
      <dgm:spPr/>
    </dgm:pt>
    <dgm:pt modelId="{B806DDA6-063B-454A-91DB-BBBE549C6D75}" type="pres">
      <dgm:prSet presAssocID="{A22E758F-6F1A-46C3-8E59-1322B220715D}" presName="rootComposite" presStyleCnt="0"/>
      <dgm:spPr/>
    </dgm:pt>
    <dgm:pt modelId="{0A777AD4-A23A-4271-9BE3-241367DF78EF}" type="pres">
      <dgm:prSet presAssocID="{A22E758F-6F1A-46C3-8E59-1322B220715D}" presName="rootText" presStyleLbl="node3" presStyleIdx="12" presStyleCnt="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2DA3219-2A90-44F2-A54A-DEAE25FFEE5F}" type="pres">
      <dgm:prSet presAssocID="{A22E758F-6F1A-46C3-8E59-1322B220715D}" presName="rootConnector" presStyleLbl="node3" presStyleIdx="12" presStyleCnt="14"/>
      <dgm:spPr/>
      <dgm:t>
        <a:bodyPr/>
        <a:lstStyle/>
        <a:p>
          <a:endParaRPr lang="ru-RU"/>
        </a:p>
      </dgm:t>
    </dgm:pt>
    <dgm:pt modelId="{6797AB90-D113-483F-B8CA-4517E783200D}" type="pres">
      <dgm:prSet presAssocID="{A22E758F-6F1A-46C3-8E59-1322B220715D}" presName="hierChild4" presStyleCnt="0"/>
      <dgm:spPr/>
    </dgm:pt>
    <dgm:pt modelId="{E8D74180-0D5A-45E3-9817-2D520BB483ED}" type="pres">
      <dgm:prSet presAssocID="{A22E758F-6F1A-46C3-8E59-1322B220715D}" presName="hierChild5" presStyleCnt="0"/>
      <dgm:spPr/>
    </dgm:pt>
    <dgm:pt modelId="{828B5139-4FBE-45FC-BECF-02A56EAB3ED1}" type="pres">
      <dgm:prSet presAssocID="{590CE2D7-6F26-4F7A-BA0B-7C7D0570ACCD}" presName="Name37" presStyleLbl="parChTrans1D3" presStyleIdx="13" presStyleCnt="14"/>
      <dgm:spPr/>
      <dgm:t>
        <a:bodyPr/>
        <a:lstStyle/>
        <a:p>
          <a:endParaRPr lang="ru-RU"/>
        </a:p>
      </dgm:t>
    </dgm:pt>
    <dgm:pt modelId="{FA88A769-C09D-4BB4-8320-E882D5B6326F}" type="pres">
      <dgm:prSet presAssocID="{0F2998E5-1605-462D-80DA-02485FBDF139}" presName="hierRoot2" presStyleCnt="0">
        <dgm:presLayoutVars>
          <dgm:hierBranch val="init"/>
        </dgm:presLayoutVars>
      </dgm:prSet>
      <dgm:spPr/>
    </dgm:pt>
    <dgm:pt modelId="{64790D0D-F8B2-4A38-A8A8-336C271ACF31}" type="pres">
      <dgm:prSet presAssocID="{0F2998E5-1605-462D-80DA-02485FBDF139}" presName="rootComposite" presStyleCnt="0"/>
      <dgm:spPr/>
    </dgm:pt>
    <dgm:pt modelId="{027C3967-A733-424E-89BC-4ABEE2CC1A89}" type="pres">
      <dgm:prSet presAssocID="{0F2998E5-1605-462D-80DA-02485FBDF139}" presName="rootText" presStyleLbl="node3" presStyleIdx="13" presStyleCnt="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9BA7AB4-2EAD-4820-92D9-8ED709C1B911}" type="pres">
      <dgm:prSet presAssocID="{0F2998E5-1605-462D-80DA-02485FBDF139}" presName="rootConnector" presStyleLbl="node3" presStyleIdx="13" presStyleCnt="14"/>
      <dgm:spPr/>
      <dgm:t>
        <a:bodyPr/>
        <a:lstStyle/>
        <a:p>
          <a:endParaRPr lang="ru-RU"/>
        </a:p>
      </dgm:t>
    </dgm:pt>
    <dgm:pt modelId="{A8E5DECB-A7BC-4351-8E72-2D4C79C52E44}" type="pres">
      <dgm:prSet presAssocID="{0F2998E5-1605-462D-80DA-02485FBDF139}" presName="hierChild4" presStyleCnt="0"/>
      <dgm:spPr/>
    </dgm:pt>
    <dgm:pt modelId="{65712055-1F6A-4517-8C7D-3026DA5AC7B8}" type="pres">
      <dgm:prSet presAssocID="{0F2998E5-1605-462D-80DA-02485FBDF139}" presName="hierChild5" presStyleCnt="0"/>
      <dgm:spPr/>
    </dgm:pt>
    <dgm:pt modelId="{1E445FE5-362D-476A-BB53-CA380BC10CDC}" type="pres">
      <dgm:prSet presAssocID="{EC23CF23-4504-41DE-8943-D589C8F4D68B}" presName="hierChild5" presStyleCnt="0"/>
      <dgm:spPr/>
    </dgm:pt>
    <dgm:pt modelId="{CAC5DDB5-A81D-45DB-888E-AD98FD92D7A2}" type="pres">
      <dgm:prSet presAssocID="{B5924D83-1FBA-4004-9BBC-1373C37A4C41}" presName="hierChild3" presStyleCnt="0"/>
      <dgm:spPr/>
    </dgm:pt>
  </dgm:ptLst>
  <dgm:cxnLst>
    <dgm:cxn modelId="{43D0FE20-E30D-476D-AD96-5052D0DA92BD}" srcId="{11B4120A-5993-457E-9D4A-A99C9B905FF1}" destId="{F3EDAB06-222B-4281-A78C-D9394EA2A8CA}" srcOrd="2" destOrd="0" parTransId="{A2DF0E19-938B-4E27-A088-6868D111225B}" sibTransId="{E0E54AFF-6FB9-4BC6-9C26-2D0BB8C2F377}"/>
    <dgm:cxn modelId="{F807EBC7-6236-4515-AEA1-BAF000CBD4C9}" type="presOf" srcId="{875156F6-57F4-4C8D-AE6E-C0D54C5DF965}" destId="{B760ECB3-12DF-4800-A669-841BC9D283AD}" srcOrd="1" destOrd="0" presId="urn:microsoft.com/office/officeart/2005/8/layout/orgChart1"/>
    <dgm:cxn modelId="{A89EB76F-3A28-44DA-83AD-16EBD9705B06}" type="presOf" srcId="{F4BD2E90-70E1-44F4-A5C9-61D5248E8C1A}" destId="{3C744E2D-803E-42B0-A555-47E2A5BEE8FE}" srcOrd="1" destOrd="0" presId="urn:microsoft.com/office/officeart/2005/8/layout/orgChart1"/>
    <dgm:cxn modelId="{8B8125FD-6E0B-4F38-B4D6-F603A02F3456}" type="presOf" srcId="{0444BF13-8FA5-4486-88B9-B51786B781EF}" destId="{FFA9CBC4-AA2F-4E80-BCD2-025E16A55A5C}" srcOrd="0" destOrd="0" presId="urn:microsoft.com/office/officeart/2005/8/layout/orgChart1"/>
    <dgm:cxn modelId="{21050DAB-A38C-406B-8BFA-3F92B762C48B}" type="presOf" srcId="{11B4120A-5993-457E-9D4A-A99C9B905FF1}" destId="{170DDAE4-E63A-4D64-B573-FBA036BA600E}" srcOrd="0" destOrd="0" presId="urn:microsoft.com/office/officeart/2005/8/layout/orgChart1"/>
    <dgm:cxn modelId="{A1147053-9DBD-4A77-B37E-3335B7E8A46E}" type="presOf" srcId="{55547F47-5C22-4420-9236-C9A6D58A6BBB}" destId="{59BE9EA9-FEF5-41C8-BE63-D5FA3952E9DC}" srcOrd="0" destOrd="0" presId="urn:microsoft.com/office/officeart/2005/8/layout/orgChart1"/>
    <dgm:cxn modelId="{F917233C-3BB3-48D4-B29E-05085AA1B283}" type="presOf" srcId="{A22E758F-6F1A-46C3-8E59-1322B220715D}" destId="{0A777AD4-A23A-4271-9BE3-241367DF78EF}" srcOrd="0" destOrd="0" presId="urn:microsoft.com/office/officeart/2005/8/layout/orgChart1"/>
    <dgm:cxn modelId="{EA970C71-D8A9-4D14-A89A-BDF22EFF32CF}" type="presOf" srcId="{9AA290C5-21BA-4DD8-A3A4-43FB7939D90B}" destId="{63134756-93EC-4145-80DA-2E1432B8ABF2}" srcOrd="0" destOrd="0" presId="urn:microsoft.com/office/officeart/2005/8/layout/orgChart1"/>
    <dgm:cxn modelId="{6236740F-E081-4785-B052-7D2030020217}" srcId="{EF2BE818-6E35-4670-8F0F-5364B54D4C59}" destId="{E8543C76-A0ED-4941-88CA-15805604EC1E}" srcOrd="1" destOrd="0" parTransId="{4B87E86A-5897-4EF6-8ADB-21E58279A575}" sibTransId="{0E9CC362-4866-4615-AE37-8873A2C448B5}"/>
    <dgm:cxn modelId="{64B11E50-D7B2-4D0F-9DA2-E8F5F95F65A1}" srcId="{11B4120A-5993-457E-9D4A-A99C9B905FF1}" destId="{55547F47-5C22-4420-9236-C9A6D58A6BBB}" srcOrd="0" destOrd="0" parTransId="{ADF46CBF-2919-4677-B624-1EDDA3DF9832}" sibTransId="{FE239894-5254-4A68-9F65-F514CA31B50A}"/>
    <dgm:cxn modelId="{A4CE3C7C-606A-4A97-A593-6D0B8BA27A92}" type="presOf" srcId="{ADF46CBF-2919-4677-B624-1EDDA3DF9832}" destId="{D608DE12-FDC6-43D4-B18D-5E9DAC9FA970}" srcOrd="0" destOrd="0" presId="urn:microsoft.com/office/officeart/2005/8/layout/orgChart1"/>
    <dgm:cxn modelId="{ED410CCE-E3F5-4749-8E1F-FA67889B83B2}" type="presOf" srcId="{4B87E86A-5897-4EF6-8ADB-21E58279A575}" destId="{08ABD898-9464-4697-AFD5-6378BEEAA1F6}" srcOrd="0" destOrd="0" presId="urn:microsoft.com/office/officeart/2005/8/layout/orgChart1"/>
    <dgm:cxn modelId="{9D09ACB0-86C4-4196-AE84-EEE94E6AA0B8}" type="presOf" srcId="{EC23CF23-4504-41DE-8943-D589C8F4D68B}" destId="{568687D5-0690-4791-87E8-2701B3E2467C}" srcOrd="0" destOrd="0" presId="urn:microsoft.com/office/officeart/2005/8/layout/orgChart1"/>
    <dgm:cxn modelId="{1B985914-3F6A-410D-8983-EFAF3BE9FDB9}" type="presOf" srcId="{8A7994A5-7C72-441E-BCE9-5061D80273F0}" destId="{C183906E-0938-4AC7-BE54-59CC9BC01D96}" srcOrd="1" destOrd="0" presId="urn:microsoft.com/office/officeart/2005/8/layout/orgChart1"/>
    <dgm:cxn modelId="{5F909B37-22FF-4A17-997A-850BA090043F}" type="presOf" srcId="{B3C1DF58-0615-40A8-8E82-1414E975F409}" destId="{F9BA9C1F-5C85-4AC9-8178-AF678E3CAA97}" srcOrd="0" destOrd="0" presId="urn:microsoft.com/office/officeart/2005/8/layout/orgChart1"/>
    <dgm:cxn modelId="{DBC28DB8-7D13-404F-AD22-8F0D6009FB62}" type="presOf" srcId="{FA1C2589-8291-40D4-BBF2-911FC0B3537C}" destId="{55F9A934-956E-461E-81CE-40B830644228}" srcOrd="0" destOrd="0" presId="urn:microsoft.com/office/officeart/2005/8/layout/orgChart1"/>
    <dgm:cxn modelId="{7705E878-DD07-43A2-84A7-3C7C3B844200}" type="presOf" srcId="{55547F47-5C22-4420-9236-C9A6D58A6BBB}" destId="{DB77629A-636F-4C19-BAA9-C8F1CF1296B0}" srcOrd="1" destOrd="0" presId="urn:microsoft.com/office/officeart/2005/8/layout/orgChart1"/>
    <dgm:cxn modelId="{4036287D-26E2-448D-8BF8-12DDF958CDBD}" type="presOf" srcId="{272B6036-33D1-4282-A14C-21031175DF4D}" destId="{FA07085B-F6D2-4117-941C-3F43A619E057}" srcOrd="1" destOrd="0" presId="urn:microsoft.com/office/officeart/2005/8/layout/orgChart1"/>
    <dgm:cxn modelId="{5D8B19A1-9AEC-4A3E-B9C3-262190B41240}" srcId="{EC23CF23-4504-41DE-8943-D589C8F4D68B}" destId="{F4BD2E90-70E1-44F4-A5C9-61D5248E8C1A}" srcOrd="0" destOrd="0" parTransId="{788F9212-55E0-489D-B003-27133623C57C}" sibTransId="{ACEC7069-0309-4B68-BDB3-C7751CEA6ED0}"/>
    <dgm:cxn modelId="{EA7009EE-D58E-488B-B5DF-9C95F25B8894}" type="presOf" srcId="{11B4120A-5993-457E-9D4A-A99C9B905FF1}" destId="{E8BCDF10-4281-4EAF-A1A7-E0BA95A826F8}" srcOrd="1" destOrd="0" presId="urn:microsoft.com/office/officeart/2005/8/layout/orgChart1"/>
    <dgm:cxn modelId="{32C3F8F7-8C17-46B8-8E83-67B6CDF43095}" type="presOf" srcId="{F4BD2E90-70E1-44F4-A5C9-61D5248E8C1A}" destId="{B1E0850C-D3E7-43BB-B442-660DC26E2722}" srcOrd="0" destOrd="0" presId="urn:microsoft.com/office/officeart/2005/8/layout/orgChart1"/>
    <dgm:cxn modelId="{C66CC937-6F6F-4CCF-A7AF-996D4AC5E787}" type="presOf" srcId="{590CE2D7-6F26-4F7A-BA0B-7C7D0570ACCD}" destId="{828B5139-4FBE-45FC-BECF-02A56EAB3ED1}" srcOrd="0" destOrd="0" presId="urn:microsoft.com/office/officeart/2005/8/layout/orgChart1"/>
    <dgm:cxn modelId="{D7D2F45A-39D0-456C-A5E3-35551A0A3D38}" type="presOf" srcId="{A22E758F-6F1A-46C3-8E59-1322B220715D}" destId="{62DA3219-2A90-44F2-A54A-DEAE25FFEE5F}" srcOrd="1" destOrd="0" presId="urn:microsoft.com/office/officeart/2005/8/layout/orgChart1"/>
    <dgm:cxn modelId="{42405E7A-2440-43EE-8628-CBCE4BE3B2EE}" srcId="{732F9823-2E9A-4E36-9B2A-B876CA5C4AAD}" destId="{38B15273-D1C6-40C3-A207-FF1A663F721F}" srcOrd="3" destOrd="0" parTransId="{0CADBBC2-8E8C-4AFC-84F8-22F67A674EF3}" sibTransId="{EB798680-1DED-4AE7-836C-BD0E1A34440B}"/>
    <dgm:cxn modelId="{0F0DC71C-5EFB-4D2D-A480-44FD7A4F278D}" type="presOf" srcId="{4156031F-A254-47EB-8DF4-644CAA1A37E4}" destId="{195F9145-2360-4EB2-80E6-AE3C97FEEBF5}" srcOrd="0" destOrd="0" presId="urn:microsoft.com/office/officeart/2005/8/layout/orgChart1"/>
    <dgm:cxn modelId="{7136F110-2770-4047-9192-08593A7FD414}" type="presOf" srcId="{38B15273-D1C6-40C3-A207-FF1A663F721F}" destId="{F7156408-5C44-475A-B1DF-49B945F2DCF4}" srcOrd="0" destOrd="0" presId="urn:microsoft.com/office/officeart/2005/8/layout/orgChart1"/>
    <dgm:cxn modelId="{0390F707-EAF0-4E17-8CFF-03FF51B50915}" type="presOf" srcId="{4156031F-A254-47EB-8DF4-644CAA1A37E4}" destId="{38031E89-1A63-441F-9454-281584D39E8F}" srcOrd="1" destOrd="0" presId="urn:microsoft.com/office/officeart/2005/8/layout/orgChart1"/>
    <dgm:cxn modelId="{A7B67F56-63FD-4A02-8101-36A59C616B0D}" type="presOf" srcId="{A2DF0E19-938B-4E27-A088-6868D111225B}" destId="{3EA6A902-1546-4951-A6BF-0571421045CB}" srcOrd="0" destOrd="0" presId="urn:microsoft.com/office/officeart/2005/8/layout/orgChart1"/>
    <dgm:cxn modelId="{2EA68951-828F-4DD7-BE55-79BAFFEB4939}" type="presOf" srcId="{2719446F-153D-403E-BC93-D3E7F7AB2DD8}" destId="{216BF699-3254-49FE-89DC-854E5D2A01DC}" srcOrd="0" destOrd="0" presId="urn:microsoft.com/office/officeart/2005/8/layout/orgChart1"/>
    <dgm:cxn modelId="{A8473F90-DA66-4241-8C91-5E0A0BA028C7}" srcId="{4175E248-BCF4-4801-9BE3-96DD1D17D49E}" destId="{B5924D83-1FBA-4004-9BBC-1373C37A4C41}" srcOrd="0" destOrd="0" parTransId="{41B81B1D-CBEC-4446-A2A6-89E0A2667DC5}" sibTransId="{D70A1E7A-37E2-41F5-BD4B-3FB14F831370}"/>
    <dgm:cxn modelId="{7F767C3B-3C83-4ED3-A311-E7F3BA57E737}" srcId="{B5924D83-1FBA-4004-9BBC-1373C37A4C41}" destId="{11B4120A-5993-457E-9D4A-A99C9B905FF1}" srcOrd="0" destOrd="0" parTransId="{D5182CD5-F1CD-4D32-8A40-0985278F93B3}" sibTransId="{E129BBC1-F064-474D-9F76-2E35708BF3BD}"/>
    <dgm:cxn modelId="{2ADC75AB-C6F8-46FD-9597-BEF25E865C70}" type="presOf" srcId="{9BEE5B84-2427-4BF5-97CD-0EAC2AA44C08}" destId="{E9A79E17-EB07-48C7-834E-AB383C7A707D}" srcOrd="0" destOrd="0" presId="urn:microsoft.com/office/officeart/2005/8/layout/orgChart1"/>
    <dgm:cxn modelId="{99E90620-2904-4EB9-8E3E-E9E2D9F21557}" type="presOf" srcId="{14B96991-3CA2-454B-9D74-E0A699AC36CD}" destId="{0572FFB2-8C81-4A6F-9B15-1832F8CB02EA}" srcOrd="0" destOrd="0" presId="urn:microsoft.com/office/officeart/2005/8/layout/orgChart1"/>
    <dgm:cxn modelId="{82C75566-139F-44D9-BD1D-7B2540D7A1CA}" srcId="{EC23CF23-4504-41DE-8943-D589C8F4D68B}" destId="{A22E758F-6F1A-46C3-8E59-1322B220715D}" srcOrd="2" destOrd="0" parTransId="{8EA93C63-8C0B-465D-9A23-505E325000FF}" sibTransId="{1604BC8A-3F33-48FE-B8CC-ACAA0B3352FB}"/>
    <dgm:cxn modelId="{674D4BA5-7646-476A-B10B-BD5E3275F112}" type="presOf" srcId="{21A0D408-AF93-4E61-98CB-A379EC179C79}" destId="{84C45128-FE20-485E-9F75-C3542B75214A}" srcOrd="0" destOrd="0" presId="urn:microsoft.com/office/officeart/2005/8/layout/orgChart1"/>
    <dgm:cxn modelId="{2DABE73B-DB52-4987-874F-B0B9BDD6DE88}" type="presOf" srcId="{2E233862-32D5-45DA-867A-3620D257B679}" destId="{50B84DB2-43E7-4F8B-AEC6-E6D857694297}" srcOrd="0" destOrd="0" presId="urn:microsoft.com/office/officeart/2005/8/layout/orgChart1"/>
    <dgm:cxn modelId="{E2F3F1BA-9318-4100-A919-8C27269F03C0}" type="presOf" srcId="{4CFBCC2C-49AE-477C-8121-69B6113DA4C0}" destId="{DE7BC458-D73B-4187-AC7B-097042FF18EF}" srcOrd="0" destOrd="0" presId="urn:microsoft.com/office/officeart/2005/8/layout/orgChart1"/>
    <dgm:cxn modelId="{3193CB12-5922-45BE-8D8C-EBB05D774CA0}" type="presOf" srcId="{788F9212-55E0-489D-B003-27133623C57C}" destId="{89613FAC-1B5D-4F3B-9E7E-B00A37934B7B}" srcOrd="0" destOrd="0" presId="urn:microsoft.com/office/officeart/2005/8/layout/orgChart1"/>
    <dgm:cxn modelId="{F0F0DA41-2F6D-4DF5-A9EA-9D3290D73928}" type="presOf" srcId="{8EA93C63-8C0B-465D-9A23-505E325000FF}" destId="{96C3AE67-AD83-4F6F-9E42-EA96AD4E1459}" srcOrd="0" destOrd="0" presId="urn:microsoft.com/office/officeart/2005/8/layout/orgChart1"/>
    <dgm:cxn modelId="{058DB831-37A4-4A29-949D-919C09735B75}" type="presOf" srcId="{4175E248-BCF4-4801-9BE3-96DD1D17D49E}" destId="{CF9CD2EB-BD64-4A0A-B71F-3152EAB4BD57}" srcOrd="0" destOrd="0" presId="urn:microsoft.com/office/officeart/2005/8/layout/orgChart1"/>
    <dgm:cxn modelId="{915D8D5F-4C25-4095-8048-234B220879BF}" type="presOf" srcId="{E8543C76-A0ED-4941-88CA-15805604EC1E}" destId="{72E9F24A-8D22-4BED-A86D-79CD679C26CE}" srcOrd="1" destOrd="0" presId="urn:microsoft.com/office/officeart/2005/8/layout/orgChart1"/>
    <dgm:cxn modelId="{2FDEED2D-429B-473E-81E7-281A235255CA}" type="presOf" srcId="{9BEE5B84-2427-4BF5-97CD-0EAC2AA44C08}" destId="{2B640FAA-1354-470E-A972-73B87207F603}" srcOrd="1" destOrd="0" presId="urn:microsoft.com/office/officeart/2005/8/layout/orgChart1"/>
    <dgm:cxn modelId="{15DE6640-073F-4551-8851-E4E44935DD33}" type="presOf" srcId="{A3742886-CF88-45C3-AFFF-22C7100685BB}" destId="{14DAB689-282C-451C-AA56-2A6BA7FD1549}" srcOrd="0" destOrd="0" presId="urn:microsoft.com/office/officeart/2005/8/layout/orgChart1"/>
    <dgm:cxn modelId="{03E8CB06-C767-42CC-8B93-AB1A8FA2452B}" type="presOf" srcId="{D5182CD5-F1CD-4D32-8A40-0985278F93B3}" destId="{E4D5A0AF-7A85-4047-AC72-631073AE4492}" srcOrd="0" destOrd="0" presId="urn:microsoft.com/office/officeart/2005/8/layout/orgChart1"/>
    <dgm:cxn modelId="{B4C649D4-A8AA-4785-9A6F-B36D7B5BF0EA}" type="presOf" srcId="{272B6036-33D1-4282-A14C-21031175DF4D}" destId="{EFC8D8C5-BD89-4903-BAFF-2792276438FF}" srcOrd="0" destOrd="0" presId="urn:microsoft.com/office/officeart/2005/8/layout/orgChart1"/>
    <dgm:cxn modelId="{F775CE16-4D1E-459F-952F-7AD4CF7FC346}" type="presOf" srcId="{732F9823-2E9A-4E36-9B2A-B876CA5C4AAD}" destId="{64470876-5959-45E0-BCC3-BDB9915BE5D8}" srcOrd="0" destOrd="0" presId="urn:microsoft.com/office/officeart/2005/8/layout/orgChart1"/>
    <dgm:cxn modelId="{6A1B282F-272E-4A12-8991-807D1CB8202A}" type="presOf" srcId="{14B96991-3CA2-454B-9D74-E0A699AC36CD}" destId="{FDBC5FA7-FFFF-49D2-8ABB-B09978829D7C}" srcOrd="1" destOrd="0" presId="urn:microsoft.com/office/officeart/2005/8/layout/orgChart1"/>
    <dgm:cxn modelId="{AEDFEF31-E330-4852-BA15-0FCC1C4B6727}" type="presOf" srcId="{0CADBBC2-8E8C-4AFC-84F8-22F67A674EF3}" destId="{F0F5FE09-B766-4E64-8108-EF5335EE662C}" srcOrd="0" destOrd="0" presId="urn:microsoft.com/office/officeart/2005/8/layout/orgChart1"/>
    <dgm:cxn modelId="{B343E2EE-1B1B-4048-9BF1-AD2E26657EDF}" type="presOf" srcId="{732F9823-2E9A-4E36-9B2A-B876CA5C4AAD}" destId="{3A6EE26E-913B-4017-8F7B-C900A11328B2}" srcOrd="1" destOrd="0" presId="urn:microsoft.com/office/officeart/2005/8/layout/orgChart1"/>
    <dgm:cxn modelId="{13297626-7C6D-461A-86AA-71D6AE498FE6}" type="presOf" srcId="{E8543C76-A0ED-4941-88CA-15805604EC1E}" destId="{A581A280-DE4B-44EC-AF53-ABCBEC555C44}" srcOrd="0" destOrd="0" presId="urn:microsoft.com/office/officeart/2005/8/layout/orgChart1"/>
    <dgm:cxn modelId="{E684E3E6-41D4-4882-922F-091C89397567}" srcId="{EC23CF23-4504-41DE-8943-D589C8F4D68B}" destId="{0F2998E5-1605-462D-80DA-02485FBDF139}" srcOrd="3" destOrd="0" parTransId="{590CE2D7-6F26-4F7A-BA0B-7C7D0570ACCD}" sibTransId="{2350ED7F-AD93-4E47-A80F-413323E8569C}"/>
    <dgm:cxn modelId="{FA7F522F-5B61-4915-8294-8541CF9AE606}" srcId="{B5924D83-1FBA-4004-9BBC-1373C37A4C41}" destId="{732F9823-2E9A-4E36-9B2A-B876CA5C4AAD}" srcOrd="2" destOrd="0" parTransId="{4CFBCC2C-49AE-477C-8121-69B6113DA4C0}" sibTransId="{1D9B35B1-C773-4D39-90B7-532DE4202817}"/>
    <dgm:cxn modelId="{8130AE81-919E-4FFC-9693-5BE3259728C1}" srcId="{732F9823-2E9A-4E36-9B2A-B876CA5C4AAD}" destId="{8A7994A5-7C72-441E-BCE9-5061D80273F0}" srcOrd="1" destOrd="0" parTransId="{2D21A8F4-94AC-497D-8922-7EC5E00F6783}" sibTransId="{C7A437DC-11D5-4AC4-B470-F2A9FDC227CC}"/>
    <dgm:cxn modelId="{158523BF-9395-435C-AF97-AFDC26FDFAB0}" type="presOf" srcId="{EC23CF23-4504-41DE-8943-D589C8F4D68B}" destId="{74382A51-57C8-445E-8624-7F6A9A5A318D}" srcOrd="1" destOrd="0" presId="urn:microsoft.com/office/officeart/2005/8/layout/orgChart1"/>
    <dgm:cxn modelId="{B0DDB2E7-ED18-4624-A1BC-1304042EC5F1}" srcId="{B5924D83-1FBA-4004-9BBC-1373C37A4C41}" destId="{EF2BE818-6E35-4670-8F0F-5364B54D4C59}" srcOrd="1" destOrd="0" parTransId="{0444BF13-8FA5-4486-88B9-B51786B781EF}" sibTransId="{F8C6F718-61F9-4792-8D13-2DBA010DFFDF}"/>
    <dgm:cxn modelId="{AF71D0EC-A5BF-4EBD-BEA5-F12DBDF8AC2D}" srcId="{B5924D83-1FBA-4004-9BBC-1373C37A4C41}" destId="{EC23CF23-4504-41DE-8943-D589C8F4D68B}" srcOrd="3" destOrd="0" parTransId="{3E928D6C-979D-4CAE-89F7-5C70DF15ABE6}" sibTransId="{F4DBFC01-DD71-4136-8145-018CFAC9E60A}"/>
    <dgm:cxn modelId="{37E72F7F-E0AD-45C5-B84E-75283C91D427}" type="presOf" srcId="{B5924D83-1FBA-4004-9BBC-1373C37A4C41}" destId="{23E3EC6D-CB76-4704-A7F6-A88AD144E414}" srcOrd="1" destOrd="0" presId="urn:microsoft.com/office/officeart/2005/8/layout/orgChart1"/>
    <dgm:cxn modelId="{0235D83C-B5F4-40D9-A771-04B5CB7C5EF5}" type="presOf" srcId="{2D21A8F4-94AC-497D-8922-7EC5E00F6783}" destId="{8CBA2765-AB02-44EE-8E82-4A727D76733B}" srcOrd="0" destOrd="0" presId="urn:microsoft.com/office/officeart/2005/8/layout/orgChart1"/>
    <dgm:cxn modelId="{64C04D81-D5B9-4946-BD8C-944516A54B8D}" type="presOf" srcId="{0F2998E5-1605-462D-80DA-02485FBDF139}" destId="{09BA7AB4-2EAD-4820-92D9-8ED709C1B911}" srcOrd="1" destOrd="0" presId="urn:microsoft.com/office/officeart/2005/8/layout/orgChart1"/>
    <dgm:cxn modelId="{BA97E74D-F086-4A6C-88B1-E237E370B008}" srcId="{EF2BE818-6E35-4670-8F0F-5364B54D4C59}" destId="{9BEE5B84-2427-4BF5-97CD-0EAC2AA44C08}" srcOrd="0" destOrd="0" parTransId="{2E233862-32D5-45DA-867A-3620D257B679}" sibTransId="{1C3984C0-766E-4CDC-B131-FD341D60BA50}"/>
    <dgm:cxn modelId="{6E4566E5-78B7-476D-9C4F-1D8B76D3FC2B}" srcId="{732F9823-2E9A-4E36-9B2A-B876CA5C4AAD}" destId="{2719446F-153D-403E-BC93-D3E7F7AB2DD8}" srcOrd="0" destOrd="0" parTransId="{21A0D408-AF93-4E61-98CB-A379EC179C79}" sibTransId="{F90A7EF2-E64B-4A75-8036-650B43F6A737}"/>
    <dgm:cxn modelId="{EAABDE15-4FB3-4C38-BB16-6AD564F8831A}" type="presOf" srcId="{875156F6-57F4-4C8D-AE6E-C0D54C5DF965}" destId="{1274E99C-1017-4BD0-B166-429228EB7600}" srcOrd="0" destOrd="0" presId="urn:microsoft.com/office/officeart/2005/8/layout/orgChart1"/>
    <dgm:cxn modelId="{DA71A082-974D-4E75-BCEE-D4C6E31459A1}" type="presOf" srcId="{3E928D6C-979D-4CAE-89F7-5C70DF15ABE6}" destId="{699CE9E6-AE5F-4D7C-9E16-5A4EB3476833}" srcOrd="0" destOrd="0" presId="urn:microsoft.com/office/officeart/2005/8/layout/orgChart1"/>
    <dgm:cxn modelId="{5139E85C-F872-425A-B8F2-C68F5BC5F77C}" type="presOf" srcId="{38B15273-D1C6-40C3-A207-FF1A663F721F}" destId="{E64EC552-1CC5-41BE-ABFD-6D52DCE75FCF}" srcOrd="1" destOrd="0" presId="urn:microsoft.com/office/officeart/2005/8/layout/orgChart1"/>
    <dgm:cxn modelId="{15854752-6005-49BC-A476-635605183198}" type="presOf" srcId="{2719446F-153D-403E-BC93-D3E7F7AB2DD8}" destId="{6333E775-BA95-40EF-B247-59309C49910E}" srcOrd="1" destOrd="0" presId="urn:microsoft.com/office/officeart/2005/8/layout/orgChart1"/>
    <dgm:cxn modelId="{D70F1000-80EA-4D00-A6D8-CFC5FC75A61A}" srcId="{EC23CF23-4504-41DE-8943-D589C8F4D68B}" destId="{14B96991-3CA2-454B-9D74-E0A699AC36CD}" srcOrd="1" destOrd="0" parTransId="{FA1C2589-8291-40D4-BBF2-911FC0B3537C}" sibTransId="{69877385-8690-4081-B0A3-7D63D0B56F48}"/>
    <dgm:cxn modelId="{A74A5392-D1C1-4BAC-A880-1CB8604877B2}" type="presOf" srcId="{EF2BE818-6E35-4670-8F0F-5364B54D4C59}" destId="{0B50575D-F48E-4838-BDBA-97D50D3C18B1}" srcOrd="1" destOrd="0" presId="urn:microsoft.com/office/officeart/2005/8/layout/orgChart1"/>
    <dgm:cxn modelId="{7A7DDD28-C370-4FB4-9AC6-9926578F8DAB}" srcId="{EF2BE818-6E35-4670-8F0F-5364B54D4C59}" destId="{875156F6-57F4-4C8D-AE6E-C0D54C5DF965}" srcOrd="2" destOrd="0" parTransId="{B3C1DF58-0615-40A8-8E82-1414E975F409}" sibTransId="{5A1C255B-F3E7-4A42-B3E9-A161FF02CAEE}"/>
    <dgm:cxn modelId="{F00C5892-9E07-45C1-9F16-AF5370F6C2BA}" srcId="{732F9823-2E9A-4E36-9B2A-B876CA5C4AAD}" destId="{272B6036-33D1-4282-A14C-21031175DF4D}" srcOrd="2" destOrd="0" parTransId="{A3742886-CF88-45C3-AFFF-22C7100685BB}" sibTransId="{9F696B98-16A1-44D8-AE37-474E5AD2FB75}"/>
    <dgm:cxn modelId="{95791ACE-D415-4CE3-A11F-FF9FB6AB30C3}" type="presOf" srcId="{8A7994A5-7C72-441E-BCE9-5061D80273F0}" destId="{D72827E3-1DC3-4758-B5C3-9578AC7915F4}" srcOrd="0" destOrd="0" presId="urn:microsoft.com/office/officeart/2005/8/layout/orgChart1"/>
    <dgm:cxn modelId="{DCDFD69D-A642-45C9-BB44-25776A70F8C4}" type="presOf" srcId="{EF2BE818-6E35-4670-8F0F-5364B54D4C59}" destId="{0E55A74C-0CD7-4884-AB6F-C295BD7B7521}" srcOrd="0" destOrd="0" presId="urn:microsoft.com/office/officeart/2005/8/layout/orgChart1"/>
    <dgm:cxn modelId="{5FB2AC96-8413-4A5B-BFEE-751CF21C5D91}" type="presOf" srcId="{F3EDAB06-222B-4281-A78C-D9394EA2A8CA}" destId="{053648BF-0AFB-42B3-A70A-FD087588234E}" srcOrd="1" destOrd="0" presId="urn:microsoft.com/office/officeart/2005/8/layout/orgChart1"/>
    <dgm:cxn modelId="{39CD0324-CE52-4B36-9005-6E8AA8C22183}" srcId="{11B4120A-5993-457E-9D4A-A99C9B905FF1}" destId="{4156031F-A254-47EB-8DF4-644CAA1A37E4}" srcOrd="1" destOrd="0" parTransId="{9AA290C5-21BA-4DD8-A3A4-43FB7939D90B}" sibTransId="{C514F521-969E-4CE5-90D7-99C6A96F02F8}"/>
    <dgm:cxn modelId="{1BAC5044-BB58-4C46-89F4-E36F50DACBFB}" type="presOf" srcId="{B5924D83-1FBA-4004-9BBC-1373C37A4C41}" destId="{F0E399D0-E498-4062-A9ED-7490EDA68B6C}" srcOrd="0" destOrd="0" presId="urn:microsoft.com/office/officeart/2005/8/layout/orgChart1"/>
    <dgm:cxn modelId="{1D43F0B7-1B71-40F1-88D9-90785BF7CE66}" type="presOf" srcId="{0F2998E5-1605-462D-80DA-02485FBDF139}" destId="{027C3967-A733-424E-89BC-4ABEE2CC1A89}" srcOrd="0" destOrd="0" presId="urn:microsoft.com/office/officeart/2005/8/layout/orgChart1"/>
    <dgm:cxn modelId="{DE2DEFF8-BF19-461F-9342-E2AD97D2BFEA}" type="presOf" srcId="{F3EDAB06-222B-4281-A78C-D9394EA2A8CA}" destId="{71D07892-C8BA-48AC-98F3-BA4457E402AF}" srcOrd="0" destOrd="0" presId="urn:microsoft.com/office/officeart/2005/8/layout/orgChart1"/>
    <dgm:cxn modelId="{05EB9A6F-83C9-4A1A-A6F6-37734312093C}" type="presParOf" srcId="{CF9CD2EB-BD64-4A0A-B71F-3152EAB4BD57}" destId="{8639A0D8-2A77-40D4-B53F-E0A705E27B79}" srcOrd="0" destOrd="0" presId="urn:microsoft.com/office/officeart/2005/8/layout/orgChart1"/>
    <dgm:cxn modelId="{44660C6C-2467-4444-8678-245CB5D25CF2}" type="presParOf" srcId="{8639A0D8-2A77-40D4-B53F-E0A705E27B79}" destId="{B59D9A9E-326B-40AE-AB34-7ADE7402C401}" srcOrd="0" destOrd="0" presId="urn:microsoft.com/office/officeart/2005/8/layout/orgChart1"/>
    <dgm:cxn modelId="{2DC39FCE-158B-483B-A375-F09C697BB108}" type="presParOf" srcId="{B59D9A9E-326B-40AE-AB34-7ADE7402C401}" destId="{F0E399D0-E498-4062-A9ED-7490EDA68B6C}" srcOrd="0" destOrd="0" presId="urn:microsoft.com/office/officeart/2005/8/layout/orgChart1"/>
    <dgm:cxn modelId="{53034043-5F53-45CB-98E7-91A637AA3C6F}" type="presParOf" srcId="{B59D9A9E-326B-40AE-AB34-7ADE7402C401}" destId="{23E3EC6D-CB76-4704-A7F6-A88AD144E414}" srcOrd="1" destOrd="0" presId="urn:microsoft.com/office/officeart/2005/8/layout/orgChart1"/>
    <dgm:cxn modelId="{4F21A173-E1B6-40EB-A3A4-E190BCA548A2}" type="presParOf" srcId="{8639A0D8-2A77-40D4-B53F-E0A705E27B79}" destId="{F0020D08-3DA9-48C0-8088-B8BD799402A0}" srcOrd="1" destOrd="0" presId="urn:microsoft.com/office/officeart/2005/8/layout/orgChart1"/>
    <dgm:cxn modelId="{E90B12E8-8095-4D2A-827C-E6AD918BB67F}" type="presParOf" srcId="{F0020D08-3DA9-48C0-8088-B8BD799402A0}" destId="{E4D5A0AF-7A85-4047-AC72-631073AE4492}" srcOrd="0" destOrd="0" presId="urn:microsoft.com/office/officeart/2005/8/layout/orgChart1"/>
    <dgm:cxn modelId="{744D5C8F-69A0-4A6D-93AC-7298D990510E}" type="presParOf" srcId="{F0020D08-3DA9-48C0-8088-B8BD799402A0}" destId="{C9F7BE0B-C9E6-4076-AAFC-78BD8ED56640}" srcOrd="1" destOrd="0" presId="urn:microsoft.com/office/officeart/2005/8/layout/orgChart1"/>
    <dgm:cxn modelId="{3121663F-7EF5-46BE-9F1E-23C54DFDEDEA}" type="presParOf" srcId="{C9F7BE0B-C9E6-4076-AAFC-78BD8ED56640}" destId="{25CD47D2-E3CD-4FB6-86D0-AC67E521397A}" srcOrd="0" destOrd="0" presId="urn:microsoft.com/office/officeart/2005/8/layout/orgChart1"/>
    <dgm:cxn modelId="{51752AE9-93E1-4428-82F9-8495B4C16139}" type="presParOf" srcId="{25CD47D2-E3CD-4FB6-86D0-AC67E521397A}" destId="{170DDAE4-E63A-4D64-B573-FBA036BA600E}" srcOrd="0" destOrd="0" presId="urn:microsoft.com/office/officeart/2005/8/layout/orgChart1"/>
    <dgm:cxn modelId="{C8FA472E-0E8F-41B6-9141-A3E4A9C8768F}" type="presParOf" srcId="{25CD47D2-E3CD-4FB6-86D0-AC67E521397A}" destId="{E8BCDF10-4281-4EAF-A1A7-E0BA95A826F8}" srcOrd="1" destOrd="0" presId="urn:microsoft.com/office/officeart/2005/8/layout/orgChart1"/>
    <dgm:cxn modelId="{B3E79493-A29E-4131-9625-1F9DFACCA588}" type="presParOf" srcId="{C9F7BE0B-C9E6-4076-AAFC-78BD8ED56640}" destId="{E55B3FFB-E546-41AA-BAED-464BBD4EA8E2}" srcOrd="1" destOrd="0" presId="urn:microsoft.com/office/officeart/2005/8/layout/orgChart1"/>
    <dgm:cxn modelId="{93D2A82B-126A-475C-BE40-DB85E563D4E3}" type="presParOf" srcId="{E55B3FFB-E546-41AA-BAED-464BBD4EA8E2}" destId="{D608DE12-FDC6-43D4-B18D-5E9DAC9FA970}" srcOrd="0" destOrd="0" presId="urn:microsoft.com/office/officeart/2005/8/layout/orgChart1"/>
    <dgm:cxn modelId="{39BC99E7-4805-450F-B4F6-1DCD78227C21}" type="presParOf" srcId="{E55B3FFB-E546-41AA-BAED-464BBD4EA8E2}" destId="{599BDCA6-57FF-43E0-A5D4-5833B64C8949}" srcOrd="1" destOrd="0" presId="urn:microsoft.com/office/officeart/2005/8/layout/orgChart1"/>
    <dgm:cxn modelId="{917FF943-84E4-4F0B-B7B1-3826F7575DEA}" type="presParOf" srcId="{599BDCA6-57FF-43E0-A5D4-5833B64C8949}" destId="{B6998666-1AC1-4E5A-8C8F-D80BB971CA65}" srcOrd="0" destOrd="0" presId="urn:microsoft.com/office/officeart/2005/8/layout/orgChart1"/>
    <dgm:cxn modelId="{5B840CAE-C82D-47D5-9F34-C35A98F936E8}" type="presParOf" srcId="{B6998666-1AC1-4E5A-8C8F-D80BB971CA65}" destId="{59BE9EA9-FEF5-41C8-BE63-D5FA3952E9DC}" srcOrd="0" destOrd="0" presId="urn:microsoft.com/office/officeart/2005/8/layout/orgChart1"/>
    <dgm:cxn modelId="{0BF59B9B-6DEE-496B-8B19-80450D55E80C}" type="presParOf" srcId="{B6998666-1AC1-4E5A-8C8F-D80BB971CA65}" destId="{DB77629A-636F-4C19-BAA9-C8F1CF1296B0}" srcOrd="1" destOrd="0" presId="urn:microsoft.com/office/officeart/2005/8/layout/orgChart1"/>
    <dgm:cxn modelId="{19BD4D10-0919-4564-8F66-2DD117DC99AE}" type="presParOf" srcId="{599BDCA6-57FF-43E0-A5D4-5833B64C8949}" destId="{05690395-7535-4EB2-BF03-80968D98CCB4}" srcOrd="1" destOrd="0" presId="urn:microsoft.com/office/officeart/2005/8/layout/orgChart1"/>
    <dgm:cxn modelId="{E772A547-FE2B-4F33-A3D3-0DC14C3A5EEE}" type="presParOf" srcId="{599BDCA6-57FF-43E0-A5D4-5833B64C8949}" destId="{5715F5C5-6D70-433B-A004-9DCAA7513F99}" srcOrd="2" destOrd="0" presId="urn:microsoft.com/office/officeart/2005/8/layout/orgChart1"/>
    <dgm:cxn modelId="{A4DDEDA1-85D3-4737-ABC8-CADA34E0E386}" type="presParOf" srcId="{E55B3FFB-E546-41AA-BAED-464BBD4EA8E2}" destId="{63134756-93EC-4145-80DA-2E1432B8ABF2}" srcOrd="2" destOrd="0" presId="urn:microsoft.com/office/officeart/2005/8/layout/orgChart1"/>
    <dgm:cxn modelId="{BA829147-9FC3-4DD2-977E-623CE963A2A3}" type="presParOf" srcId="{E55B3FFB-E546-41AA-BAED-464BBD4EA8E2}" destId="{268199A9-9D22-4109-8F14-81EDFB80F0A3}" srcOrd="3" destOrd="0" presId="urn:microsoft.com/office/officeart/2005/8/layout/orgChart1"/>
    <dgm:cxn modelId="{15A8DA9F-4E91-482F-AFD9-543803F581BE}" type="presParOf" srcId="{268199A9-9D22-4109-8F14-81EDFB80F0A3}" destId="{56607952-C6FE-4944-806F-C4B9AF4685D6}" srcOrd="0" destOrd="0" presId="urn:microsoft.com/office/officeart/2005/8/layout/orgChart1"/>
    <dgm:cxn modelId="{825606A3-9DD7-4295-AB84-4A02324E2B54}" type="presParOf" srcId="{56607952-C6FE-4944-806F-C4B9AF4685D6}" destId="{195F9145-2360-4EB2-80E6-AE3C97FEEBF5}" srcOrd="0" destOrd="0" presId="urn:microsoft.com/office/officeart/2005/8/layout/orgChart1"/>
    <dgm:cxn modelId="{02B3A929-979D-4C16-BC56-2F65312C5F5E}" type="presParOf" srcId="{56607952-C6FE-4944-806F-C4B9AF4685D6}" destId="{38031E89-1A63-441F-9454-281584D39E8F}" srcOrd="1" destOrd="0" presId="urn:microsoft.com/office/officeart/2005/8/layout/orgChart1"/>
    <dgm:cxn modelId="{4BD43820-8B01-4FE3-B3E6-C8503F801B07}" type="presParOf" srcId="{268199A9-9D22-4109-8F14-81EDFB80F0A3}" destId="{CEA30FBC-990F-448D-BBB8-4D567DBA8493}" srcOrd="1" destOrd="0" presId="urn:microsoft.com/office/officeart/2005/8/layout/orgChart1"/>
    <dgm:cxn modelId="{A824ACE5-16A6-4313-8926-2D09D4A39D5C}" type="presParOf" srcId="{268199A9-9D22-4109-8F14-81EDFB80F0A3}" destId="{824497B9-5C88-4280-99B0-4B8BFAE1853E}" srcOrd="2" destOrd="0" presId="urn:microsoft.com/office/officeart/2005/8/layout/orgChart1"/>
    <dgm:cxn modelId="{3986B27A-22FB-4D7B-B648-0556CDDBCFD8}" type="presParOf" srcId="{E55B3FFB-E546-41AA-BAED-464BBD4EA8E2}" destId="{3EA6A902-1546-4951-A6BF-0571421045CB}" srcOrd="4" destOrd="0" presId="urn:microsoft.com/office/officeart/2005/8/layout/orgChart1"/>
    <dgm:cxn modelId="{1B29296C-A808-4498-A01F-F600753670FF}" type="presParOf" srcId="{E55B3FFB-E546-41AA-BAED-464BBD4EA8E2}" destId="{C5E1CF53-6302-4E14-873A-A948E680B0A9}" srcOrd="5" destOrd="0" presId="urn:microsoft.com/office/officeart/2005/8/layout/orgChart1"/>
    <dgm:cxn modelId="{808D45D9-48BF-47EF-A697-7D8D3672AE30}" type="presParOf" srcId="{C5E1CF53-6302-4E14-873A-A948E680B0A9}" destId="{FBF5EAC5-35C1-4CBD-BE47-74F2F1FE429A}" srcOrd="0" destOrd="0" presId="urn:microsoft.com/office/officeart/2005/8/layout/orgChart1"/>
    <dgm:cxn modelId="{0B95AB63-27CC-4D7D-BCE3-2B062405ECDA}" type="presParOf" srcId="{FBF5EAC5-35C1-4CBD-BE47-74F2F1FE429A}" destId="{71D07892-C8BA-48AC-98F3-BA4457E402AF}" srcOrd="0" destOrd="0" presId="urn:microsoft.com/office/officeart/2005/8/layout/orgChart1"/>
    <dgm:cxn modelId="{75FAFEE4-B7A2-493D-9A6F-6B7D89144900}" type="presParOf" srcId="{FBF5EAC5-35C1-4CBD-BE47-74F2F1FE429A}" destId="{053648BF-0AFB-42B3-A70A-FD087588234E}" srcOrd="1" destOrd="0" presId="urn:microsoft.com/office/officeart/2005/8/layout/orgChart1"/>
    <dgm:cxn modelId="{074D3217-8E40-4F60-84CD-472906879432}" type="presParOf" srcId="{C5E1CF53-6302-4E14-873A-A948E680B0A9}" destId="{6B32FD0D-D9A6-4D2D-939E-FE3A9C3E4511}" srcOrd="1" destOrd="0" presId="urn:microsoft.com/office/officeart/2005/8/layout/orgChart1"/>
    <dgm:cxn modelId="{80FFCE2B-2108-4CC5-91A5-DFACBF30B4DE}" type="presParOf" srcId="{C5E1CF53-6302-4E14-873A-A948E680B0A9}" destId="{ABD712C2-9388-4C3F-B13F-65D7244ABC36}" srcOrd="2" destOrd="0" presId="urn:microsoft.com/office/officeart/2005/8/layout/orgChart1"/>
    <dgm:cxn modelId="{58D55C4E-338D-4B47-BFF8-BE0EC27BA2C3}" type="presParOf" srcId="{C9F7BE0B-C9E6-4076-AAFC-78BD8ED56640}" destId="{BFFCE011-D6BF-4100-869A-D8D479923FF3}" srcOrd="2" destOrd="0" presId="urn:microsoft.com/office/officeart/2005/8/layout/orgChart1"/>
    <dgm:cxn modelId="{B8A466D9-50B7-46F8-BFAF-AAAF297DD5E4}" type="presParOf" srcId="{F0020D08-3DA9-48C0-8088-B8BD799402A0}" destId="{FFA9CBC4-AA2F-4E80-BCD2-025E16A55A5C}" srcOrd="2" destOrd="0" presId="urn:microsoft.com/office/officeart/2005/8/layout/orgChart1"/>
    <dgm:cxn modelId="{59DDF303-A1BD-4F34-915B-6FA06A9A4229}" type="presParOf" srcId="{F0020D08-3DA9-48C0-8088-B8BD799402A0}" destId="{9F1CFB60-B1F8-435B-864C-62DF02B0818E}" srcOrd="3" destOrd="0" presId="urn:microsoft.com/office/officeart/2005/8/layout/orgChart1"/>
    <dgm:cxn modelId="{B16597FB-C9A1-4CA6-9AFF-53C1BF8460FF}" type="presParOf" srcId="{9F1CFB60-B1F8-435B-864C-62DF02B0818E}" destId="{8A61F8DF-50B0-405A-B736-493AA93A61F7}" srcOrd="0" destOrd="0" presId="urn:microsoft.com/office/officeart/2005/8/layout/orgChart1"/>
    <dgm:cxn modelId="{88178287-88FF-4216-9031-8DF02766A78B}" type="presParOf" srcId="{8A61F8DF-50B0-405A-B736-493AA93A61F7}" destId="{0E55A74C-0CD7-4884-AB6F-C295BD7B7521}" srcOrd="0" destOrd="0" presId="urn:microsoft.com/office/officeart/2005/8/layout/orgChart1"/>
    <dgm:cxn modelId="{A52AC768-16E8-45FB-A3E5-3A4E2D6353F1}" type="presParOf" srcId="{8A61F8DF-50B0-405A-B736-493AA93A61F7}" destId="{0B50575D-F48E-4838-BDBA-97D50D3C18B1}" srcOrd="1" destOrd="0" presId="urn:microsoft.com/office/officeart/2005/8/layout/orgChart1"/>
    <dgm:cxn modelId="{443049FB-F42D-4BB7-87F0-C6FE5AC79C7B}" type="presParOf" srcId="{9F1CFB60-B1F8-435B-864C-62DF02B0818E}" destId="{B1C8CCCE-8EC8-4C21-A558-051D831BAC98}" srcOrd="1" destOrd="0" presId="urn:microsoft.com/office/officeart/2005/8/layout/orgChart1"/>
    <dgm:cxn modelId="{97777871-EDBC-4397-83CB-9B25DBD10E1D}" type="presParOf" srcId="{B1C8CCCE-8EC8-4C21-A558-051D831BAC98}" destId="{50B84DB2-43E7-4F8B-AEC6-E6D857694297}" srcOrd="0" destOrd="0" presId="urn:microsoft.com/office/officeart/2005/8/layout/orgChart1"/>
    <dgm:cxn modelId="{D226166D-5EA8-4B77-A95B-84FF34D278C9}" type="presParOf" srcId="{B1C8CCCE-8EC8-4C21-A558-051D831BAC98}" destId="{8321DD4F-ED81-4673-98FA-717B966CF5FA}" srcOrd="1" destOrd="0" presId="urn:microsoft.com/office/officeart/2005/8/layout/orgChart1"/>
    <dgm:cxn modelId="{4A147391-A476-4784-8D54-F615C268D1BD}" type="presParOf" srcId="{8321DD4F-ED81-4673-98FA-717B966CF5FA}" destId="{FC01FCF7-D534-4773-8E85-30F2E1A4ADAF}" srcOrd="0" destOrd="0" presId="urn:microsoft.com/office/officeart/2005/8/layout/orgChart1"/>
    <dgm:cxn modelId="{F78D8EFD-7B3A-4D4D-905F-68E25BF33E43}" type="presParOf" srcId="{FC01FCF7-D534-4773-8E85-30F2E1A4ADAF}" destId="{E9A79E17-EB07-48C7-834E-AB383C7A707D}" srcOrd="0" destOrd="0" presId="urn:microsoft.com/office/officeart/2005/8/layout/orgChart1"/>
    <dgm:cxn modelId="{9AED0D05-D41F-409C-86B5-46FD706C95BB}" type="presParOf" srcId="{FC01FCF7-D534-4773-8E85-30F2E1A4ADAF}" destId="{2B640FAA-1354-470E-A972-73B87207F603}" srcOrd="1" destOrd="0" presId="urn:microsoft.com/office/officeart/2005/8/layout/orgChart1"/>
    <dgm:cxn modelId="{FC934A7D-482E-430A-A72E-5D8B1EABC038}" type="presParOf" srcId="{8321DD4F-ED81-4673-98FA-717B966CF5FA}" destId="{446E715C-FC4C-4553-B62B-1709201E2C02}" srcOrd="1" destOrd="0" presId="urn:microsoft.com/office/officeart/2005/8/layout/orgChart1"/>
    <dgm:cxn modelId="{A19BF277-2501-486E-91B5-CA23484A05F4}" type="presParOf" srcId="{8321DD4F-ED81-4673-98FA-717B966CF5FA}" destId="{E010C135-B47E-411B-AADD-2E8099A705B1}" srcOrd="2" destOrd="0" presId="urn:microsoft.com/office/officeart/2005/8/layout/orgChart1"/>
    <dgm:cxn modelId="{BD325D6A-5954-48D0-BD0A-5629F8D6BE55}" type="presParOf" srcId="{B1C8CCCE-8EC8-4C21-A558-051D831BAC98}" destId="{08ABD898-9464-4697-AFD5-6378BEEAA1F6}" srcOrd="2" destOrd="0" presId="urn:microsoft.com/office/officeart/2005/8/layout/orgChart1"/>
    <dgm:cxn modelId="{56097269-4C0B-43B5-8979-9862EAB07C8B}" type="presParOf" srcId="{B1C8CCCE-8EC8-4C21-A558-051D831BAC98}" destId="{A7F8F744-6DD0-4F3A-AB4B-D4F297209558}" srcOrd="3" destOrd="0" presId="urn:microsoft.com/office/officeart/2005/8/layout/orgChart1"/>
    <dgm:cxn modelId="{F623F24C-6E0D-460E-8484-5860EF9C126A}" type="presParOf" srcId="{A7F8F744-6DD0-4F3A-AB4B-D4F297209558}" destId="{4D46F508-AEC7-40D4-A398-B0B1F59F38E3}" srcOrd="0" destOrd="0" presId="urn:microsoft.com/office/officeart/2005/8/layout/orgChart1"/>
    <dgm:cxn modelId="{ACF2CBB9-9627-411D-8A4E-05FE11650174}" type="presParOf" srcId="{4D46F508-AEC7-40D4-A398-B0B1F59F38E3}" destId="{A581A280-DE4B-44EC-AF53-ABCBEC555C44}" srcOrd="0" destOrd="0" presId="urn:microsoft.com/office/officeart/2005/8/layout/orgChart1"/>
    <dgm:cxn modelId="{A6BE840C-0551-45A4-B316-78D47D6D413E}" type="presParOf" srcId="{4D46F508-AEC7-40D4-A398-B0B1F59F38E3}" destId="{72E9F24A-8D22-4BED-A86D-79CD679C26CE}" srcOrd="1" destOrd="0" presId="urn:microsoft.com/office/officeart/2005/8/layout/orgChart1"/>
    <dgm:cxn modelId="{362A6D25-D28E-4C1A-95C3-7096577F5B49}" type="presParOf" srcId="{A7F8F744-6DD0-4F3A-AB4B-D4F297209558}" destId="{B820FC91-CD63-4B68-BC8F-CD050E096101}" srcOrd="1" destOrd="0" presId="urn:microsoft.com/office/officeart/2005/8/layout/orgChart1"/>
    <dgm:cxn modelId="{9375EC10-C5B7-4FEF-B93B-B255E731CD0E}" type="presParOf" srcId="{A7F8F744-6DD0-4F3A-AB4B-D4F297209558}" destId="{A58CB56F-F78B-4992-B816-22AA7FD6263C}" srcOrd="2" destOrd="0" presId="urn:microsoft.com/office/officeart/2005/8/layout/orgChart1"/>
    <dgm:cxn modelId="{873C193B-885A-471C-9E9B-B8EE46DAE69A}" type="presParOf" srcId="{B1C8CCCE-8EC8-4C21-A558-051D831BAC98}" destId="{F9BA9C1F-5C85-4AC9-8178-AF678E3CAA97}" srcOrd="4" destOrd="0" presId="urn:microsoft.com/office/officeart/2005/8/layout/orgChart1"/>
    <dgm:cxn modelId="{A0F1D001-E575-4223-8573-473823B99748}" type="presParOf" srcId="{B1C8CCCE-8EC8-4C21-A558-051D831BAC98}" destId="{CB0237E1-D19E-45EB-AEEB-7AC696AB00CD}" srcOrd="5" destOrd="0" presId="urn:microsoft.com/office/officeart/2005/8/layout/orgChart1"/>
    <dgm:cxn modelId="{3ACA2BEC-FA57-4DAC-9282-259B2F9A2ADE}" type="presParOf" srcId="{CB0237E1-D19E-45EB-AEEB-7AC696AB00CD}" destId="{998A14BD-A5FB-4ED6-AD42-B2B0516870ED}" srcOrd="0" destOrd="0" presId="urn:microsoft.com/office/officeart/2005/8/layout/orgChart1"/>
    <dgm:cxn modelId="{C18CDB4D-0386-4B7E-AE11-DFAB93BBF7EE}" type="presParOf" srcId="{998A14BD-A5FB-4ED6-AD42-B2B0516870ED}" destId="{1274E99C-1017-4BD0-B166-429228EB7600}" srcOrd="0" destOrd="0" presId="urn:microsoft.com/office/officeart/2005/8/layout/orgChart1"/>
    <dgm:cxn modelId="{4CC6E583-AEC2-438B-9C6B-0FD802A7BB89}" type="presParOf" srcId="{998A14BD-A5FB-4ED6-AD42-B2B0516870ED}" destId="{B760ECB3-12DF-4800-A669-841BC9D283AD}" srcOrd="1" destOrd="0" presId="urn:microsoft.com/office/officeart/2005/8/layout/orgChart1"/>
    <dgm:cxn modelId="{A1A26B9E-2042-45BE-B2A4-E7109BC809D6}" type="presParOf" srcId="{CB0237E1-D19E-45EB-AEEB-7AC696AB00CD}" destId="{A55BA8C7-379B-49BF-A6CA-5FD41A74CCAF}" srcOrd="1" destOrd="0" presId="urn:microsoft.com/office/officeart/2005/8/layout/orgChart1"/>
    <dgm:cxn modelId="{F60F777D-2B36-4657-B56E-DDDD867076AF}" type="presParOf" srcId="{CB0237E1-D19E-45EB-AEEB-7AC696AB00CD}" destId="{1815DFBC-8834-468E-93DF-1B5B0E2BC20F}" srcOrd="2" destOrd="0" presId="urn:microsoft.com/office/officeart/2005/8/layout/orgChart1"/>
    <dgm:cxn modelId="{4A66CB05-9AFC-4133-9C26-DC4334B2E297}" type="presParOf" srcId="{9F1CFB60-B1F8-435B-864C-62DF02B0818E}" destId="{EAC73FD2-1E9F-47B6-956B-3EDEEE6D6754}" srcOrd="2" destOrd="0" presId="urn:microsoft.com/office/officeart/2005/8/layout/orgChart1"/>
    <dgm:cxn modelId="{8D2DB358-27CD-4EA1-8FC7-EDF02988BDEB}" type="presParOf" srcId="{F0020D08-3DA9-48C0-8088-B8BD799402A0}" destId="{DE7BC458-D73B-4187-AC7B-097042FF18EF}" srcOrd="4" destOrd="0" presId="urn:microsoft.com/office/officeart/2005/8/layout/orgChart1"/>
    <dgm:cxn modelId="{21462180-F248-48FB-B46F-E7121D4BC150}" type="presParOf" srcId="{F0020D08-3DA9-48C0-8088-B8BD799402A0}" destId="{F184E7E0-60EF-4D2A-822D-8A2B5E167D6C}" srcOrd="5" destOrd="0" presId="urn:microsoft.com/office/officeart/2005/8/layout/orgChart1"/>
    <dgm:cxn modelId="{B0C25916-6376-45E0-8C9D-76A0BDF53C01}" type="presParOf" srcId="{F184E7E0-60EF-4D2A-822D-8A2B5E167D6C}" destId="{6D549CA3-BE75-4C63-93A2-31DE5132BC91}" srcOrd="0" destOrd="0" presId="urn:microsoft.com/office/officeart/2005/8/layout/orgChart1"/>
    <dgm:cxn modelId="{D17DB649-FEDF-4077-B1D5-F2A200694BFF}" type="presParOf" srcId="{6D549CA3-BE75-4C63-93A2-31DE5132BC91}" destId="{64470876-5959-45E0-BCC3-BDB9915BE5D8}" srcOrd="0" destOrd="0" presId="urn:microsoft.com/office/officeart/2005/8/layout/orgChart1"/>
    <dgm:cxn modelId="{7064255C-1AB4-4EA0-8DC4-E1B4EF9D8C6A}" type="presParOf" srcId="{6D549CA3-BE75-4C63-93A2-31DE5132BC91}" destId="{3A6EE26E-913B-4017-8F7B-C900A11328B2}" srcOrd="1" destOrd="0" presId="urn:microsoft.com/office/officeart/2005/8/layout/orgChart1"/>
    <dgm:cxn modelId="{37AF6B2F-3253-47D5-B25D-76A7DACA0ED7}" type="presParOf" srcId="{F184E7E0-60EF-4D2A-822D-8A2B5E167D6C}" destId="{E3D429B2-372E-42F4-836B-CC800529D0EA}" srcOrd="1" destOrd="0" presId="urn:microsoft.com/office/officeart/2005/8/layout/orgChart1"/>
    <dgm:cxn modelId="{49DD0258-286B-441A-9942-4F3192439DB5}" type="presParOf" srcId="{E3D429B2-372E-42F4-836B-CC800529D0EA}" destId="{84C45128-FE20-485E-9F75-C3542B75214A}" srcOrd="0" destOrd="0" presId="urn:microsoft.com/office/officeart/2005/8/layout/orgChart1"/>
    <dgm:cxn modelId="{E3A8C67A-3D72-4A6A-86C2-959FBCC65686}" type="presParOf" srcId="{E3D429B2-372E-42F4-836B-CC800529D0EA}" destId="{77C71035-4BD0-4643-B673-F1A6DA41CB36}" srcOrd="1" destOrd="0" presId="urn:microsoft.com/office/officeart/2005/8/layout/orgChart1"/>
    <dgm:cxn modelId="{F9289729-425D-415B-9BA6-46ADC2A8E33B}" type="presParOf" srcId="{77C71035-4BD0-4643-B673-F1A6DA41CB36}" destId="{3EE73D37-CC99-4F1F-A002-08A1CA4BD9CC}" srcOrd="0" destOrd="0" presId="urn:microsoft.com/office/officeart/2005/8/layout/orgChart1"/>
    <dgm:cxn modelId="{8D6344E6-0DDD-40B3-BB6A-D0B1DA3AC20E}" type="presParOf" srcId="{3EE73D37-CC99-4F1F-A002-08A1CA4BD9CC}" destId="{216BF699-3254-49FE-89DC-854E5D2A01DC}" srcOrd="0" destOrd="0" presId="urn:microsoft.com/office/officeart/2005/8/layout/orgChart1"/>
    <dgm:cxn modelId="{CC582BF7-CEE9-4655-93F9-ED59CE892236}" type="presParOf" srcId="{3EE73D37-CC99-4F1F-A002-08A1CA4BD9CC}" destId="{6333E775-BA95-40EF-B247-59309C49910E}" srcOrd="1" destOrd="0" presId="urn:microsoft.com/office/officeart/2005/8/layout/orgChart1"/>
    <dgm:cxn modelId="{CE1266DB-AC1E-4E88-9928-54087538404F}" type="presParOf" srcId="{77C71035-4BD0-4643-B673-F1A6DA41CB36}" destId="{902EE308-F868-4809-A64F-C44E849A3029}" srcOrd="1" destOrd="0" presId="urn:microsoft.com/office/officeart/2005/8/layout/orgChart1"/>
    <dgm:cxn modelId="{6684B736-8C84-4DC2-B8C0-7010F10C8DF9}" type="presParOf" srcId="{77C71035-4BD0-4643-B673-F1A6DA41CB36}" destId="{451507CF-CDFB-416E-A0D3-F559374CD1BF}" srcOrd="2" destOrd="0" presId="urn:microsoft.com/office/officeart/2005/8/layout/orgChart1"/>
    <dgm:cxn modelId="{F4526F13-C52B-4349-9B0A-C3152B6A6B8F}" type="presParOf" srcId="{E3D429B2-372E-42F4-836B-CC800529D0EA}" destId="{8CBA2765-AB02-44EE-8E82-4A727D76733B}" srcOrd="2" destOrd="0" presId="urn:microsoft.com/office/officeart/2005/8/layout/orgChart1"/>
    <dgm:cxn modelId="{8054E196-B753-4EC7-A2DA-146A0C9D0247}" type="presParOf" srcId="{E3D429B2-372E-42F4-836B-CC800529D0EA}" destId="{AFFE3E0E-B229-4F62-AFF9-A681BEB691E9}" srcOrd="3" destOrd="0" presId="urn:microsoft.com/office/officeart/2005/8/layout/orgChart1"/>
    <dgm:cxn modelId="{3072F474-5153-41B7-94BE-49A4FED0E4BF}" type="presParOf" srcId="{AFFE3E0E-B229-4F62-AFF9-A681BEB691E9}" destId="{02FE4FFC-23EB-4DB9-9894-19F04787017F}" srcOrd="0" destOrd="0" presId="urn:microsoft.com/office/officeart/2005/8/layout/orgChart1"/>
    <dgm:cxn modelId="{9A91FCEE-C6F1-4976-BF7D-436A1B0456CE}" type="presParOf" srcId="{02FE4FFC-23EB-4DB9-9894-19F04787017F}" destId="{D72827E3-1DC3-4758-B5C3-9578AC7915F4}" srcOrd="0" destOrd="0" presId="urn:microsoft.com/office/officeart/2005/8/layout/orgChart1"/>
    <dgm:cxn modelId="{37ECC816-6F0C-485D-AD08-16E011E968FF}" type="presParOf" srcId="{02FE4FFC-23EB-4DB9-9894-19F04787017F}" destId="{C183906E-0938-4AC7-BE54-59CC9BC01D96}" srcOrd="1" destOrd="0" presId="urn:microsoft.com/office/officeart/2005/8/layout/orgChart1"/>
    <dgm:cxn modelId="{21464402-BF93-48D3-8490-A5FE86EE732B}" type="presParOf" srcId="{AFFE3E0E-B229-4F62-AFF9-A681BEB691E9}" destId="{69E967E8-76D8-4973-9C4F-040846B6D39D}" srcOrd="1" destOrd="0" presId="urn:microsoft.com/office/officeart/2005/8/layout/orgChart1"/>
    <dgm:cxn modelId="{3CC9916B-5934-405A-BDE8-78195AE51EDD}" type="presParOf" srcId="{AFFE3E0E-B229-4F62-AFF9-A681BEB691E9}" destId="{2E5B2CF1-6678-4688-AFE2-09CBB06A8B2C}" srcOrd="2" destOrd="0" presId="urn:microsoft.com/office/officeart/2005/8/layout/orgChart1"/>
    <dgm:cxn modelId="{6F26515A-1DF6-4FCE-8D91-BDC09C408381}" type="presParOf" srcId="{E3D429B2-372E-42F4-836B-CC800529D0EA}" destId="{14DAB689-282C-451C-AA56-2A6BA7FD1549}" srcOrd="4" destOrd="0" presId="urn:microsoft.com/office/officeart/2005/8/layout/orgChart1"/>
    <dgm:cxn modelId="{0E840F99-C4AD-4032-AF23-6E72F5854B18}" type="presParOf" srcId="{E3D429B2-372E-42F4-836B-CC800529D0EA}" destId="{87DE581E-DDF8-4461-B013-D33DD4151DE6}" srcOrd="5" destOrd="0" presId="urn:microsoft.com/office/officeart/2005/8/layout/orgChart1"/>
    <dgm:cxn modelId="{F64775F3-6C8E-4528-8F18-B7FB2B385383}" type="presParOf" srcId="{87DE581E-DDF8-4461-B013-D33DD4151DE6}" destId="{39253644-78F0-443E-98CC-0CA5C13A9C35}" srcOrd="0" destOrd="0" presId="urn:microsoft.com/office/officeart/2005/8/layout/orgChart1"/>
    <dgm:cxn modelId="{E2754ED7-7D1B-44A6-AF63-97C3F36A1FD4}" type="presParOf" srcId="{39253644-78F0-443E-98CC-0CA5C13A9C35}" destId="{EFC8D8C5-BD89-4903-BAFF-2792276438FF}" srcOrd="0" destOrd="0" presId="urn:microsoft.com/office/officeart/2005/8/layout/orgChart1"/>
    <dgm:cxn modelId="{11FF41B9-8B41-496E-9FD2-81E32A59BBF7}" type="presParOf" srcId="{39253644-78F0-443E-98CC-0CA5C13A9C35}" destId="{FA07085B-F6D2-4117-941C-3F43A619E057}" srcOrd="1" destOrd="0" presId="urn:microsoft.com/office/officeart/2005/8/layout/orgChart1"/>
    <dgm:cxn modelId="{14B660E4-F540-49F4-9CEE-AE33ECBF31CD}" type="presParOf" srcId="{87DE581E-DDF8-4461-B013-D33DD4151DE6}" destId="{457B164E-576C-4180-850B-1CE3FC38F9FE}" srcOrd="1" destOrd="0" presId="urn:microsoft.com/office/officeart/2005/8/layout/orgChart1"/>
    <dgm:cxn modelId="{7C224870-DAE0-4824-ADA3-2D40BF76094D}" type="presParOf" srcId="{87DE581E-DDF8-4461-B013-D33DD4151DE6}" destId="{624CB661-5405-48F2-B7B9-8B686BE505C2}" srcOrd="2" destOrd="0" presId="urn:microsoft.com/office/officeart/2005/8/layout/orgChart1"/>
    <dgm:cxn modelId="{3D010EDE-49DF-4D4E-BC59-09D8CD01B9A9}" type="presParOf" srcId="{E3D429B2-372E-42F4-836B-CC800529D0EA}" destId="{F0F5FE09-B766-4E64-8108-EF5335EE662C}" srcOrd="6" destOrd="0" presId="urn:microsoft.com/office/officeart/2005/8/layout/orgChart1"/>
    <dgm:cxn modelId="{A4DAFFC1-EDDE-4684-9AC4-8B59CB201727}" type="presParOf" srcId="{E3D429B2-372E-42F4-836B-CC800529D0EA}" destId="{430BB2A9-4700-4651-89C6-2CBE8C95DC14}" srcOrd="7" destOrd="0" presId="urn:microsoft.com/office/officeart/2005/8/layout/orgChart1"/>
    <dgm:cxn modelId="{84A401E4-3A3D-46CF-BECB-377E1E032D81}" type="presParOf" srcId="{430BB2A9-4700-4651-89C6-2CBE8C95DC14}" destId="{3C57E0D8-3404-4951-BA7C-B41DBF5DC2F5}" srcOrd="0" destOrd="0" presId="urn:microsoft.com/office/officeart/2005/8/layout/orgChart1"/>
    <dgm:cxn modelId="{18F14ED2-F6FD-4D79-8987-692FD597AE55}" type="presParOf" srcId="{3C57E0D8-3404-4951-BA7C-B41DBF5DC2F5}" destId="{F7156408-5C44-475A-B1DF-49B945F2DCF4}" srcOrd="0" destOrd="0" presId="urn:microsoft.com/office/officeart/2005/8/layout/orgChart1"/>
    <dgm:cxn modelId="{2C1767E2-236D-4671-B066-80BA11E4C104}" type="presParOf" srcId="{3C57E0D8-3404-4951-BA7C-B41DBF5DC2F5}" destId="{E64EC552-1CC5-41BE-ABFD-6D52DCE75FCF}" srcOrd="1" destOrd="0" presId="urn:microsoft.com/office/officeart/2005/8/layout/orgChart1"/>
    <dgm:cxn modelId="{EF40AC4C-0C22-4DC4-8143-BBDDB8EB7545}" type="presParOf" srcId="{430BB2A9-4700-4651-89C6-2CBE8C95DC14}" destId="{26245293-46CB-48AE-B17E-E6BFCC307DEF}" srcOrd="1" destOrd="0" presId="urn:microsoft.com/office/officeart/2005/8/layout/orgChart1"/>
    <dgm:cxn modelId="{70939776-E0B4-46B9-AEE6-7E462F8971E4}" type="presParOf" srcId="{430BB2A9-4700-4651-89C6-2CBE8C95DC14}" destId="{8D4A5777-D9E4-4681-A513-070621D4FBC0}" srcOrd="2" destOrd="0" presId="urn:microsoft.com/office/officeart/2005/8/layout/orgChart1"/>
    <dgm:cxn modelId="{3CEC9103-F8A0-4F21-9F29-B7CD7BE7A39A}" type="presParOf" srcId="{F184E7E0-60EF-4D2A-822D-8A2B5E167D6C}" destId="{50C011E5-BB7F-47CB-8D44-224566D31E6B}" srcOrd="2" destOrd="0" presId="urn:microsoft.com/office/officeart/2005/8/layout/orgChart1"/>
    <dgm:cxn modelId="{E7C49FD7-7F2B-456F-BF15-6C112D0F844B}" type="presParOf" srcId="{F0020D08-3DA9-48C0-8088-B8BD799402A0}" destId="{699CE9E6-AE5F-4D7C-9E16-5A4EB3476833}" srcOrd="6" destOrd="0" presId="urn:microsoft.com/office/officeart/2005/8/layout/orgChart1"/>
    <dgm:cxn modelId="{3E5F20D8-FD52-42AA-80F6-B897389D488C}" type="presParOf" srcId="{F0020D08-3DA9-48C0-8088-B8BD799402A0}" destId="{35D4D6FA-2EC9-4D7C-8894-00E5572C76A2}" srcOrd="7" destOrd="0" presId="urn:microsoft.com/office/officeart/2005/8/layout/orgChart1"/>
    <dgm:cxn modelId="{8EF7091E-A98E-42C4-9E09-929DEA4F461D}" type="presParOf" srcId="{35D4D6FA-2EC9-4D7C-8894-00E5572C76A2}" destId="{EF77A9C4-836D-46AC-90FE-EC083746DF60}" srcOrd="0" destOrd="0" presId="urn:microsoft.com/office/officeart/2005/8/layout/orgChart1"/>
    <dgm:cxn modelId="{FC2C93E4-5879-40A2-80F6-B88E6D9F86EC}" type="presParOf" srcId="{EF77A9C4-836D-46AC-90FE-EC083746DF60}" destId="{568687D5-0690-4791-87E8-2701B3E2467C}" srcOrd="0" destOrd="0" presId="urn:microsoft.com/office/officeart/2005/8/layout/orgChart1"/>
    <dgm:cxn modelId="{F2E05E0B-FE95-4D5B-B7A7-32A58ABFC777}" type="presParOf" srcId="{EF77A9C4-836D-46AC-90FE-EC083746DF60}" destId="{74382A51-57C8-445E-8624-7F6A9A5A318D}" srcOrd="1" destOrd="0" presId="urn:microsoft.com/office/officeart/2005/8/layout/orgChart1"/>
    <dgm:cxn modelId="{17532360-045F-4126-B0ED-0785D93B41B6}" type="presParOf" srcId="{35D4D6FA-2EC9-4D7C-8894-00E5572C76A2}" destId="{CE4476F2-DDEA-4ADB-9A54-927B9DBAAA93}" srcOrd="1" destOrd="0" presId="urn:microsoft.com/office/officeart/2005/8/layout/orgChart1"/>
    <dgm:cxn modelId="{CEBA3AF3-8D38-4E00-8DED-431D624DD70B}" type="presParOf" srcId="{CE4476F2-DDEA-4ADB-9A54-927B9DBAAA93}" destId="{89613FAC-1B5D-4F3B-9E7E-B00A37934B7B}" srcOrd="0" destOrd="0" presId="urn:microsoft.com/office/officeart/2005/8/layout/orgChart1"/>
    <dgm:cxn modelId="{EB48643E-0A37-4617-97D5-E93FB675B35D}" type="presParOf" srcId="{CE4476F2-DDEA-4ADB-9A54-927B9DBAAA93}" destId="{FB6BB9B1-FC7E-44B8-97BE-FC0D831CBA5D}" srcOrd="1" destOrd="0" presId="urn:microsoft.com/office/officeart/2005/8/layout/orgChart1"/>
    <dgm:cxn modelId="{4E7CB157-7E5B-4F17-A434-603AC4C21B1F}" type="presParOf" srcId="{FB6BB9B1-FC7E-44B8-97BE-FC0D831CBA5D}" destId="{A7F8BD15-D7E1-42F8-B046-8B4DDF54E575}" srcOrd="0" destOrd="0" presId="urn:microsoft.com/office/officeart/2005/8/layout/orgChart1"/>
    <dgm:cxn modelId="{A8F0DB64-6D57-4739-9D7F-F7812982DA6A}" type="presParOf" srcId="{A7F8BD15-D7E1-42F8-B046-8B4DDF54E575}" destId="{B1E0850C-D3E7-43BB-B442-660DC26E2722}" srcOrd="0" destOrd="0" presId="urn:microsoft.com/office/officeart/2005/8/layout/orgChart1"/>
    <dgm:cxn modelId="{542DEDF2-0D2C-41A2-9ED9-E062BDF633E4}" type="presParOf" srcId="{A7F8BD15-D7E1-42F8-B046-8B4DDF54E575}" destId="{3C744E2D-803E-42B0-A555-47E2A5BEE8FE}" srcOrd="1" destOrd="0" presId="urn:microsoft.com/office/officeart/2005/8/layout/orgChart1"/>
    <dgm:cxn modelId="{71723248-7EAE-42D0-89EA-83C5B0A5D06F}" type="presParOf" srcId="{FB6BB9B1-FC7E-44B8-97BE-FC0D831CBA5D}" destId="{2CCD034B-6909-435C-BEAD-94F8C2C69C7F}" srcOrd="1" destOrd="0" presId="urn:microsoft.com/office/officeart/2005/8/layout/orgChart1"/>
    <dgm:cxn modelId="{0587DDD4-B15A-4B64-8B3C-2DBF360F5550}" type="presParOf" srcId="{FB6BB9B1-FC7E-44B8-97BE-FC0D831CBA5D}" destId="{DF1886A1-C091-45C9-84A5-90CA82CDF4A3}" srcOrd="2" destOrd="0" presId="urn:microsoft.com/office/officeart/2005/8/layout/orgChart1"/>
    <dgm:cxn modelId="{E103733F-B9DC-41A2-95A8-F5186402D7A2}" type="presParOf" srcId="{CE4476F2-DDEA-4ADB-9A54-927B9DBAAA93}" destId="{55F9A934-956E-461E-81CE-40B830644228}" srcOrd="2" destOrd="0" presId="urn:microsoft.com/office/officeart/2005/8/layout/orgChart1"/>
    <dgm:cxn modelId="{846785D6-8D43-4710-A2FE-1D29B7CDB8AF}" type="presParOf" srcId="{CE4476F2-DDEA-4ADB-9A54-927B9DBAAA93}" destId="{81E36E99-1805-4726-8B2A-F32CC338E849}" srcOrd="3" destOrd="0" presId="urn:microsoft.com/office/officeart/2005/8/layout/orgChart1"/>
    <dgm:cxn modelId="{E365185C-2819-4565-A2BB-C4D37EC6FC49}" type="presParOf" srcId="{81E36E99-1805-4726-8B2A-F32CC338E849}" destId="{012CF924-801A-4342-971E-67A6E85BE97E}" srcOrd="0" destOrd="0" presId="urn:microsoft.com/office/officeart/2005/8/layout/orgChart1"/>
    <dgm:cxn modelId="{240F884F-0E94-49A3-8EED-CECF7B72D6F1}" type="presParOf" srcId="{012CF924-801A-4342-971E-67A6E85BE97E}" destId="{0572FFB2-8C81-4A6F-9B15-1832F8CB02EA}" srcOrd="0" destOrd="0" presId="urn:microsoft.com/office/officeart/2005/8/layout/orgChart1"/>
    <dgm:cxn modelId="{C577DBB3-C310-4B83-BE0B-8A522F403CCE}" type="presParOf" srcId="{012CF924-801A-4342-971E-67A6E85BE97E}" destId="{FDBC5FA7-FFFF-49D2-8ABB-B09978829D7C}" srcOrd="1" destOrd="0" presId="urn:microsoft.com/office/officeart/2005/8/layout/orgChart1"/>
    <dgm:cxn modelId="{044876F5-4728-4C98-B13E-1AE37D179BA3}" type="presParOf" srcId="{81E36E99-1805-4726-8B2A-F32CC338E849}" destId="{5A4A3D07-51E5-4CA5-ADA7-A7EAD8B8F88F}" srcOrd="1" destOrd="0" presId="urn:microsoft.com/office/officeart/2005/8/layout/orgChart1"/>
    <dgm:cxn modelId="{2FA9BF5D-B31F-4197-81B6-CBC7A382B2CB}" type="presParOf" srcId="{81E36E99-1805-4726-8B2A-F32CC338E849}" destId="{F4459510-CCEC-4297-877C-6B2AF95E9F48}" srcOrd="2" destOrd="0" presId="urn:microsoft.com/office/officeart/2005/8/layout/orgChart1"/>
    <dgm:cxn modelId="{4FF26800-312A-484A-8052-94140D61B153}" type="presParOf" srcId="{CE4476F2-DDEA-4ADB-9A54-927B9DBAAA93}" destId="{96C3AE67-AD83-4F6F-9E42-EA96AD4E1459}" srcOrd="4" destOrd="0" presId="urn:microsoft.com/office/officeart/2005/8/layout/orgChart1"/>
    <dgm:cxn modelId="{D90A7630-E053-4EFC-8D13-0A160C999C6D}" type="presParOf" srcId="{CE4476F2-DDEA-4ADB-9A54-927B9DBAAA93}" destId="{AF74F16E-1673-4E3E-AFB1-95A9171042C8}" srcOrd="5" destOrd="0" presId="urn:microsoft.com/office/officeart/2005/8/layout/orgChart1"/>
    <dgm:cxn modelId="{0301DD89-BFA2-41EA-98B5-010D1EBF8AFB}" type="presParOf" srcId="{AF74F16E-1673-4E3E-AFB1-95A9171042C8}" destId="{B806DDA6-063B-454A-91DB-BBBE549C6D75}" srcOrd="0" destOrd="0" presId="urn:microsoft.com/office/officeart/2005/8/layout/orgChart1"/>
    <dgm:cxn modelId="{A5DF6383-6EFC-4266-8C51-3C59E9C7CBA1}" type="presParOf" srcId="{B806DDA6-063B-454A-91DB-BBBE549C6D75}" destId="{0A777AD4-A23A-4271-9BE3-241367DF78EF}" srcOrd="0" destOrd="0" presId="urn:microsoft.com/office/officeart/2005/8/layout/orgChart1"/>
    <dgm:cxn modelId="{14CA247A-FF39-4FE8-9B18-F6C673F88187}" type="presParOf" srcId="{B806DDA6-063B-454A-91DB-BBBE549C6D75}" destId="{62DA3219-2A90-44F2-A54A-DEAE25FFEE5F}" srcOrd="1" destOrd="0" presId="urn:microsoft.com/office/officeart/2005/8/layout/orgChart1"/>
    <dgm:cxn modelId="{ED207816-46E8-4083-8FE3-C46451D3EA88}" type="presParOf" srcId="{AF74F16E-1673-4E3E-AFB1-95A9171042C8}" destId="{6797AB90-D113-483F-B8CA-4517E783200D}" srcOrd="1" destOrd="0" presId="urn:microsoft.com/office/officeart/2005/8/layout/orgChart1"/>
    <dgm:cxn modelId="{780F6E37-F240-45A7-A40E-CE92EA66B46B}" type="presParOf" srcId="{AF74F16E-1673-4E3E-AFB1-95A9171042C8}" destId="{E8D74180-0D5A-45E3-9817-2D520BB483ED}" srcOrd="2" destOrd="0" presId="urn:microsoft.com/office/officeart/2005/8/layout/orgChart1"/>
    <dgm:cxn modelId="{BFB257DF-4AF9-48BA-9755-F6CD1C1ADAB9}" type="presParOf" srcId="{CE4476F2-DDEA-4ADB-9A54-927B9DBAAA93}" destId="{828B5139-4FBE-45FC-BECF-02A56EAB3ED1}" srcOrd="6" destOrd="0" presId="urn:microsoft.com/office/officeart/2005/8/layout/orgChart1"/>
    <dgm:cxn modelId="{5A6729E4-3EE2-4BB5-9EA1-9357711D76B7}" type="presParOf" srcId="{CE4476F2-DDEA-4ADB-9A54-927B9DBAAA93}" destId="{FA88A769-C09D-4BB4-8320-E882D5B6326F}" srcOrd="7" destOrd="0" presId="urn:microsoft.com/office/officeart/2005/8/layout/orgChart1"/>
    <dgm:cxn modelId="{B2679AE3-1904-4121-B923-020F00650A73}" type="presParOf" srcId="{FA88A769-C09D-4BB4-8320-E882D5B6326F}" destId="{64790D0D-F8B2-4A38-A8A8-336C271ACF31}" srcOrd="0" destOrd="0" presId="urn:microsoft.com/office/officeart/2005/8/layout/orgChart1"/>
    <dgm:cxn modelId="{A858FD38-4ADC-46B7-9282-D2050417A60F}" type="presParOf" srcId="{64790D0D-F8B2-4A38-A8A8-336C271ACF31}" destId="{027C3967-A733-424E-89BC-4ABEE2CC1A89}" srcOrd="0" destOrd="0" presId="urn:microsoft.com/office/officeart/2005/8/layout/orgChart1"/>
    <dgm:cxn modelId="{BD7CB41F-6C60-4FBD-A713-40E3FE68C3A0}" type="presParOf" srcId="{64790D0D-F8B2-4A38-A8A8-336C271ACF31}" destId="{09BA7AB4-2EAD-4820-92D9-8ED709C1B911}" srcOrd="1" destOrd="0" presId="urn:microsoft.com/office/officeart/2005/8/layout/orgChart1"/>
    <dgm:cxn modelId="{44EBBC44-BF5D-4B6D-B2BE-E4AA16F49C4B}" type="presParOf" srcId="{FA88A769-C09D-4BB4-8320-E882D5B6326F}" destId="{A8E5DECB-A7BC-4351-8E72-2D4C79C52E44}" srcOrd="1" destOrd="0" presId="urn:microsoft.com/office/officeart/2005/8/layout/orgChart1"/>
    <dgm:cxn modelId="{2E16266D-8D20-46F2-8171-2571B8073E7B}" type="presParOf" srcId="{FA88A769-C09D-4BB4-8320-E882D5B6326F}" destId="{65712055-1F6A-4517-8C7D-3026DA5AC7B8}" srcOrd="2" destOrd="0" presId="urn:microsoft.com/office/officeart/2005/8/layout/orgChart1"/>
    <dgm:cxn modelId="{12D08BF0-D967-490B-8467-E46EA0751101}" type="presParOf" srcId="{35D4D6FA-2EC9-4D7C-8894-00E5572C76A2}" destId="{1E445FE5-362D-476A-BB53-CA380BC10CDC}" srcOrd="2" destOrd="0" presId="urn:microsoft.com/office/officeart/2005/8/layout/orgChart1"/>
    <dgm:cxn modelId="{8CCCE4BE-C61D-4B3F-8D5B-06E03B95548A}" type="presParOf" srcId="{8639A0D8-2A77-40D4-B53F-E0A705E27B79}" destId="{CAC5DDB5-A81D-45DB-888E-AD98FD92D7A2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421D5B-F094-4196-B983-E0F1487DA08F}" type="datetimeFigureOut">
              <a:rPr lang="ru-RU"/>
              <a:pPr/>
              <a:t>28.10.2011</a:t>
            </a:fld>
            <a:endParaRPr lang="ru-RU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12047A9-9E7A-4F5B-BB7A-333322743C6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0D5EE7A-F5D8-4AD2-A74A-A66F2A410B3C}" type="datetimeFigureOut">
              <a:rPr lang="ru-RU"/>
              <a:pPr/>
              <a:t>28.10.2011</a:t>
            </a:fld>
            <a:endParaRPr lang="ru-RU"/>
          </a:p>
        </p:txBody>
      </p:sp>
      <p:sp>
        <p:nvSpPr>
          <p:cNvPr id="829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39CADCD-C3E5-4DEF-AE95-840AEF30FF1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351E0-F999-42C9-830F-A1325E6958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83E8C-DE09-46CC-A1DE-ECD8F7420D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59D7F-D50F-482D-8D07-3D22E2ECA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289FF-4099-4A21-9154-A8DB602664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E0729-9BD0-4CBF-AA3B-EB23FDD4DF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346D3-8824-4E4F-85C1-3799D878C4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C8743-DDB9-4DBF-92DD-BD75593219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16107-1171-4BB5-93BD-691512C67A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DE372-2188-4CC6-8222-E91C6086BD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65DD8-42B3-4275-BDB0-3B19D57E9C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BA28F-672A-499E-AD3F-7D402F98B0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9C8E2-4AFC-46FB-AEE4-B052A43EEC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BBD99-8858-4335-B077-E41DC040A1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58AD9-CFFB-45EC-9DFD-035842A766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2E280-1DB6-481C-86E0-83BB69978E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92E986D-1AC0-42C9-87D2-DB3F57B3E6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F49C0-FCCA-4D30-8310-14719BE50E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387964D-B0B9-4CAA-9E77-F58E9E5805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5E8C7-DE63-40B0-829F-E0A699923C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5C83BA-D220-4192-97E3-2CECBF459F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83675-251A-4387-80C9-2C1DD7FD1B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94CFB2-CC1B-4CCB-983E-CD77F21060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4263F-4D59-4324-888C-320CBE14EF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26EC6FD-72DA-43DC-BDD0-1C0A3FE421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D50D602-A5C6-4366-AFE8-FCA406DEA2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D37DD-53C5-4399-947A-E4F458787F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FAAEF-1BB3-4B81-88D8-F112064A88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2ABE1-E999-4E41-AA17-7B1CB1AD56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79FF6-895B-4447-9C75-6DD7E9686C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7E0C3-FBD6-4CA3-8C85-B12DE10473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3083D-9AB5-4738-A8F2-11C8640CEF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4577D-1CD5-4EFD-87D9-C12E15DB53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22616-FA3E-4286-9DE8-01A01B5E8E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6C61F-A956-4F3D-8F39-D80BDCF9D6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00C85-6114-4AD2-A9F3-D07FC73CB3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E594A-5B84-48FD-B04F-9A7A204465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AA1A-BC07-4D15-8A29-81C682BD91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1FABD-52B5-47D5-9D7D-475F2082E3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0A451-6DDE-4ACB-AEA6-E44EB9C4F9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97B27-A0D2-48DB-B791-28B1A0DE16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D63FB-D5CA-4848-9BCE-484A4E67AB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536A9-9178-441D-886B-41DFF775CC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DFE68-9300-4249-918F-46314630FB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950F1-A996-4373-A3C2-EE4DC9DD1B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0DEFD58-0CC7-488D-94FB-9978A1EFAF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1" r:id="rId1"/>
    <p:sldLayoutId id="2147484240" r:id="rId2"/>
    <p:sldLayoutId id="2147484239" r:id="rId3"/>
    <p:sldLayoutId id="2147484238" r:id="rId4"/>
    <p:sldLayoutId id="2147484237" r:id="rId5"/>
    <p:sldLayoutId id="2147484236" r:id="rId6"/>
    <p:sldLayoutId id="2147484235" r:id="rId7"/>
    <p:sldLayoutId id="2147484234" r:id="rId8"/>
    <p:sldLayoutId id="2147484233" r:id="rId9"/>
    <p:sldLayoutId id="2147484232" r:id="rId10"/>
    <p:sldLayoutId id="21474842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C9C04DC-2933-41D0-87DC-662FA4841E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49" r:id="rId2"/>
    <p:sldLayoutId id="2147484262" r:id="rId3"/>
    <p:sldLayoutId id="2147484248" r:id="rId4"/>
    <p:sldLayoutId id="2147484263" r:id="rId5"/>
    <p:sldLayoutId id="2147484247" r:id="rId6"/>
    <p:sldLayoutId id="2147484246" r:id="rId7"/>
    <p:sldLayoutId id="2147484245" r:id="rId8"/>
    <p:sldLayoutId id="2147484244" r:id="rId9"/>
    <p:sldLayoutId id="2147484243" r:id="rId10"/>
    <p:sldLayoutId id="214748424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609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D0C05C8B-8786-482B-B34C-5BF071A3FC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4" r:id="rId1"/>
    <p:sldLayoutId id="2147484254" r:id="rId2"/>
    <p:sldLayoutId id="2147484265" r:id="rId3"/>
    <p:sldLayoutId id="2147484253" r:id="rId4"/>
    <p:sldLayoutId id="2147484266" r:id="rId5"/>
    <p:sldLayoutId id="2147484252" r:id="rId6"/>
    <p:sldLayoutId id="2147484267" r:id="rId7"/>
    <p:sldLayoutId id="2147484268" r:id="rId8"/>
    <p:sldLayoutId id="2147484269" r:id="rId9"/>
    <p:sldLayoutId id="2147484251" r:id="rId10"/>
    <p:sldLayoutId id="214748425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FF1A947-6455-4EEF-9571-713E998632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70" r:id="rId1"/>
    <p:sldLayoutId id="2147484260" r:id="rId2"/>
    <p:sldLayoutId id="2147484271" r:id="rId3"/>
    <p:sldLayoutId id="2147484259" r:id="rId4"/>
    <p:sldLayoutId id="2147484272" r:id="rId5"/>
    <p:sldLayoutId id="2147484258" r:id="rId6"/>
    <p:sldLayoutId id="2147484257" r:id="rId7"/>
    <p:sldLayoutId id="2147484273" r:id="rId8"/>
    <p:sldLayoutId id="2147484274" r:id="rId9"/>
    <p:sldLayoutId id="2147484256" r:id="rId10"/>
    <p:sldLayoutId id="214748425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00375" y="1785938"/>
            <a:ext cx="4857750" cy="221456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Особенности посадки и сбора картофеля </a:t>
            </a:r>
            <a:r>
              <a:rPr lang="en-US" sz="28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в условиях Якутии</a:t>
            </a:r>
          </a:p>
        </p:txBody>
      </p:sp>
      <p:sp>
        <p:nvSpPr>
          <p:cNvPr id="50178" name="Text Box 4"/>
          <p:cNvSpPr txBox="1">
            <a:spLocks noChangeArrowheads="1"/>
          </p:cNvSpPr>
          <p:nvPr/>
        </p:nvSpPr>
        <p:spPr bwMode="auto">
          <a:xfrm>
            <a:off x="827088" y="404813"/>
            <a:ext cx="7777162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rgbClr val="336600"/>
                </a:solidFill>
                <a:latin typeface="Bookman Old Style" pitchFamily="18" charset="0"/>
              </a:rPr>
              <a:t>ГОСУДАРСТВЕННОЕ ОБРАЗОВАТЕЛЬНОЕ УЧРЕЖДЕНИЕ</a:t>
            </a:r>
          </a:p>
          <a:p>
            <a:pPr algn="ctr">
              <a:spcBef>
                <a:spcPct val="50000"/>
              </a:spcBef>
            </a:pPr>
            <a:r>
              <a:rPr lang="ru-RU" b="1">
                <a:solidFill>
                  <a:srgbClr val="336600"/>
                </a:solidFill>
                <a:latin typeface="Bookman Old Style" pitchFamily="18" charset="0"/>
              </a:rPr>
              <a:t>«ПРОФЕССИОНАЛЬНЫЙ ЛИЦЕЙ №5»</a:t>
            </a:r>
          </a:p>
        </p:txBody>
      </p:sp>
      <p:pic>
        <p:nvPicPr>
          <p:cNvPr id="50179" name="Picture 5" descr="D:\Documents and Settings\Admin\Рабочий стол\Картофель\Рисунок1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63" y="2643188"/>
            <a:ext cx="1208087" cy="149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Picture 7" descr="абыйский способ"/>
          <p:cNvPicPr>
            <a:picLocks noChangeAspect="1" noChangeArrowheads="1"/>
          </p:cNvPicPr>
          <p:nvPr/>
        </p:nvPicPr>
        <p:blipFill>
          <a:blip r:embed="rId4"/>
          <a:srcRect l="15173" t="38422" r="18420" b="20082"/>
          <a:stretch>
            <a:fillRect/>
          </a:stretch>
        </p:blipFill>
        <p:spPr bwMode="auto">
          <a:xfrm>
            <a:off x="1714500" y="2357438"/>
            <a:ext cx="5715000" cy="242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4" name="TextBox 4"/>
          <p:cNvSpPr txBox="1">
            <a:spLocks noChangeArrowheads="1"/>
          </p:cNvSpPr>
          <p:nvPr/>
        </p:nvSpPr>
        <p:spPr bwMode="auto">
          <a:xfrm>
            <a:off x="2643188" y="714375"/>
            <a:ext cx="3643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БОЧКОВОЙ «ПО АБЫЙСКИ»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7" name="Picture 19" descr="D:\Documents and Settings\Admin\Рабочий стол\Картофель\Безымянный.png"/>
          <p:cNvPicPr>
            <a:picLocks noChangeAspect="1" noChangeArrowheads="1"/>
          </p:cNvPicPr>
          <p:nvPr/>
        </p:nvPicPr>
        <p:blipFill>
          <a:blip r:embed="rId3"/>
          <a:srcRect t="12500" r="29013" b="21249"/>
          <a:stretch>
            <a:fillRect/>
          </a:stretch>
        </p:blipFill>
        <p:spPr bwMode="auto">
          <a:xfrm>
            <a:off x="1785938" y="1643063"/>
            <a:ext cx="5715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Box 25"/>
          <p:cNvSpPr txBox="1">
            <a:spLocks noChangeArrowheads="1"/>
          </p:cNvSpPr>
          <p:nvPr/>
        </p:nvSpPr>
        <p:spPr bwMode="auto">
          <a:xfrm>
            <a:off x="2286000" y="3429000"/>
            <a:ext cx="15001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000"/>
              <a:t>последующие слои</a:t>
            </a:r>
          </a:p>
        </p:txBody>
      </p:sp>
      <p:sp>
        <p:nvSpPr>
          <p:cNvPr id="60419" name="TextBox 26"/>
          <p:cNvSpPr txBox="1">
            <a:spLocks noChangeArrowheads="1"/>
          </p:cNvSpPr>
          <p:nvPr/>
        </p:nvSpPr>
        <p:spPr bwMode="auto">
          <a:xfrm>
            <a:off x="5929313" y="4357688"/>
            <a:ext cx="15001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000"/>
              <a:t>5-6 см</a:t>
            </a:r>
          </a:p>
        </p:txBody>
      </p:sp>
      <p:sp>
        <p:nvSpPr>
          <p:cNvPr id="60420" name="TextBox 27"/>
          <p:cNvSpPr txBox="1">
            <a:spLocks noChangeArrowheads="1"/>
          </p:cNvSpPr>
          <p:nvPr/>
        </p:nvSpPr>
        <p:spPr bwMode="auto">
          <a:xfrm>
            <a:off x="2143125" y="3857625"/>
            <a:ext cx="15001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000"/>
              <a:t>1 росток</a:t>
            </a:r>
          </a:p>
        </p:txBody>
      </p:sp>
      <p:sp>
        <p:nvSpPr>
          <p:cNvPr id="60421" name="TextBox 28"/>
          <p:cNvSpPr txBox="1">
            <a:spLocks noChangeArrowheads="1"/>
          </p:cNvSpPr>
          <p:nvPr/>
        </p:nvSpPr>
        <p:spPr bwMode="auto">
          <a:xfrm>
            <a:off x="2071688" y="4071938"/>
            <a:ext cx="15001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000"/>
              <a:t>картофель</a:t>
            </a:r>
          </a:p>
        </p:txBody>
      </p:sp>
      <p:sp>
        <p:nvSpPr>
          <p:cNvPr id="60422" name="TextBox 29"/>
          <p:cNvSpPr txBox="1">
            <a:spLocks noChangeArrowheads="1"/>
          </p:cNvSpPr>
          <p:nvPr/>
        </p:nvSpPr>
        <p:spPr bwMode="auto">
          <a:xfrm>
            <a:off x="2000250" y="4286250"/>
            <a:ext cx="16430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000"/>
              <a:t>«подушка из компоста»</a:t>
            </a:r>
          </a:p>
        </p:txBody>
      </p:sp>
      <p:sp>
        <p:nvSpPr>
          <p:cNvPr id="60423" name="TextBox 30"/>
          <p:cNvSpPr txBox="1">
            <a:spLocks noChangeArrowheads="1"/>
          </p:cNvSpPr>
          <p:nvPr/>
        </p:nvSpPr>
        <p:spPr bwMode="auto">
          <a:xfrm>
            <a:off x="4786313" y="4071938"/>
            <a:ext cx="15001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000"/>
              <a:t>9-10 см</a:t>
            </a:r>
          </a:p>
        </p:txBody>
      </p:sp>
      <p:sp>
        <p:nvSpPr>
          <p:cNvPr id="60424" name="TextBox 31"/>
          <p:cNvSpPr txBox="1">
            <a:spLocks noChangeArrowheads="1"/>
          </p:cNvSpPr>
          <p:nvPr/>
        </p:nvSpPr>
        <p:spPr bwMode="auto">
          <a:xfrm>
            <a:off x="2357438" y="3643313"/>
            <a:ext cx="15001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000"/>
              <a:t>3 слой</a:t>
            </a:r>
          </a:p>
        </p:txBody>
      </p:sp>
      <p:sp>
        <p:nvSpPr>
          <p:cNvPr id="60425" name="TextBox 32"/>
          <p:cNvSpPr txBox="1">
            <a:spLocks noChangeArrowheads="1"/>
          </p:cNvSpPr>
          <p:nvPr/>
        </p:nvSpPr>
        <p:spPr bwMode="auto">
          <a:xfrm>
            <a:off x="5929313" y="3857625"/>
            <a:ext cx="15001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000"/>
              <a:t>2 слой</a:t>
            </a:r>
          </a:p>
        </p:txBody>
      </p:sp>
      <p:sp>
        <p:nvSpPr>
          <p:cNvPr id="60426" name="TextBox 33"/>
          <p:cNvSpPr txBox="1">
            <a:spLocks noChangeArrowheads="1"/>
          </p:cNvSpPr>
          <p:nvPr/>
        </p:nvSpPr>
        <p:spPr bwMode="auto">
          <a:xfrm>
            <a:off x="5929313" y="3643313"/>
            <a:ext cx="15001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000"/>
              <a:t>2 росток</a:t>
            </a:r>
          </a:p>
        </p:txBody>
      </p:sp>
      <p:sp>
        <p:nvSpPr>
          <p:cNvPr id="60427" name="TextBox 34"/>
          <p:cNvSpPr txBox="1">
            <a:spLocks noChangeArrowheads="1"/>
          </p:cNvSpPr>
          <p:nvPr/>
        </p:nvSpPr>
        <p:spPr bwMode="auto">
          <a:xfrm>
            <a:off x="5929313" y="4071938"/>
            <a:ext cx="15001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000"/>
              <a:t>1 слой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 rot="5400000">
            <a:off x="5108575" y="4179888"/>
            <a:ext cx="214313" cy="158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6001544" y="4429919"/>
            <a:ext cx="28575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929313" y="4000500"/>
            <a:ext cx="42862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929313" y="3786188"/>
            <a:ext cx="42862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929313" y="4214813"/>
            <a:ext cx="42862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0800000">
            <a:off x="3500438" y="4429125"/>
            <a:ext cx="28575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>
            <a:off x="3286125" y="4214813"/>
            <a:ext cx="500063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10800000">
            <a:off x="3286125" y="4000500"/>
            <a:ext cx="50006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0800000">
            <a:off x="3357563" y="3786188"/>
            <a:ext cx="42862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10800000">
            <a:off x="3643313" y="3571875"/>
            <a:ext cx="14287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438" name="TextBox 4"/>
          <p:cNvSpPr txBox="1">
            <a:spLocks noChangeArrowheads="1"/>
          </p:cNvSpPr>
          <p:nvPr/>
        </p:nvSpPr>
        <p:spPr bwMode="auto">
          <a:xfrm>
            <a:off x="3071813" y="714375"/>
            <a:ext cx="2714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БОЧКОВОЙ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Picture 4" descr="курганный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 l="11600" t="11530" r="24612" b="20195"/>
          <a:stretch>
            <a:fillRect/>
          </a:stretch>
        </p:blipFill>
        <p:spPr>
          <a:xfrm>
            <a:off x="1428750" y="1428750"/>
            <a:ext cx="6076950" cy="4143375"/>
          </a:xfrm>
        </p:spPr>
      </p:pic>
      <p:sp>
        <p:nvSpPr>
          <p:cNvPr id="61442" name="TextBox 4"/>
          <p:cNvSpPr txBox="1">
            <a:spLocks noChangeArrowheads="1"/>
          </p:cNvSpPr>
          <p:nvPr/>
        </p:nvSpPr>
        <p:spPr bwMode="auto">
          <a:xfrm>
            <a:off x="3071813" y="714375"/>
            <a:ext cx="2714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КУРГАННЫЙ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5" name="Picture 6" descr="гуртовой"/>
          <p:cNvPicPr>
            <a:picLocks noChangeAspect="1" noChangeArrowheads="1"/>
          </p:cNvPicPr>
          <p:nvPr/>
        </p:nvPicPr>
        <p:blipFill>
          <a:blip r:embed="rId3"/>
          <a:srcRect l="5031" t="22391" r="43742" b="23997"/>
          <a:stretch>
            <a:fillRect/>
          </a:stretch>
        </p:blipFill>
        <p:spPr bwMode="auto">
          <a:xfrm>
            <a:off x="1571625" y="1428750"/>
            <a:ext cx="600075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66" name="TextBox 4"/>
          <p:cNvSpPr txBox="1">
            <a:spLocks noChangeArrowheads="1"/>
          </p:cNvSpPr>
          <p:nvPr/>
        </p:nvSpPr>
        <p:spPr bwMode="auto">
          <a:xfrm>
            <a:off x="3071813" y="714375"/>
            <a:ext cx="2714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ГУРТОВОЙ</a:t>
            </a: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89" name="Picture 4" descr="ростками"/>
          <p:cNvPicPr>
            <a:picLocks noChangeAspect="1" noChangeArrowheads="1"/>
          </p:cNvPicPr>
          <p:nvPr/>
        </p:nvPicPr>
        <p:blipFill>
          <a:blip r:embed="rId3"/>
          <a:srcRect l="18750" t="17574" r="16145" b="5177"/>
          <a:stretch>
            <a:fillRect/>
          </a:stretch>
        </p:blipFill>
        <p:spPr bwMode="auto">
          <a:xfrm>
            <a:off x="1714500" y="1428750"/>
            <a:ext cx="5953125" cy="450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0" name="TextBox 4"/>
          <p:cNvSpPr txBox="1">
            <a:spLocks noChangeArrowheads="1"/>
          </p:cNvSpPr>
          <p:nvPr/>
        </p:nvSpPr>
        <p:spPr bwMode="auto">
          <a:xfrm>
            <a:off x="3071813" y="714375"/>
            <a:ext cx="2714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РОСТКАМИ</a:t>
            </a: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4" descr="под соломой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 l="13768" t="21227" r="12987" b="22369"/>
          <a:stretch>
            <a:fillRect/>
          </a:stretch>
        </p:blipFill>
        <p:spPr>
          <a:xfrm>
            <a:off x="1258888" y="1785938"/>
            <a:ext cx="6697662" cy="3286125"/>
          </a:xfrm>
        </p:spPr>
      </p:pic>
      <p:sp>
        <p:nvSpPr>
          <p:cNvPr id="64515" name="TextBox 4"/>
          <p:cNvSpPr txBox="1">
            <a:spLocks noChangeArrowheads="1"/>
          </p:cNvSpPr>
          <p:nvPr/>
        </p:nvSpPr>
        <p:spPr bwMode="auto">
          <a:xfrm>
            <a:off x="3071813" y="714375"/>
            <a:ext cx="2714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ПОД СОЛОМОЙ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7" descr="Безымянный"/>
          <p:cNvPicPr>
            <a:picLocks noChangeAspect="1" noChangeArrowheads="1"/>
          </p:cNvPicPr>
          <p:nvPr/>
        </p:nvPicPr>
        <p:blipFill>
          <a:blip r:embed="rId3"/>
          <a:srcRect l="9843" t="14600" r="7483" b="5385"/>
          <a:stretch>
            <a:fillRect/>
          </a:stretch>
        </p:blipFill>
        <p:spPr bwMode="auto">
          <a:xfrm>
            <a:off x="1428750" y="1857375"/>
            <a:ext cx="6429375" cy="409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39" name="TextBox 4"/>
          <p:cNvSpPr txBox="1">
            <a:spLocks noChangeArrowheads="1"/>
          </p:cNvSpPr>
          <p:nvPr/>
        </p:nvSpPr>
        <p:spPr bwMode="auto">
          <a:xfrm>
            <a:off x="1285875" y="714375"/>
            <a:ext cx="7215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1 МОДЕЛЬ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5" descr="сеточный"/>
          <p:cNvPicPr>
            <a:picLocks noChangeAspect="1" noChangeArrowheads="1"/>
          </p:cNvPicPr>
          <p:nvPr/>
        </p:nvPicPr>
        <p:blipFill>
          <a:blip r:embed="rId3"/>
          <a:srcRect l="7738" t="18617" r="9575"/>
          <a:stretch>
            <a:fillRect/>
          </a:stretch>
        </p:blipFill>
        <p:spPr bwMode="auto">
          <a:xfrm>
            <a:off x="1500188" y="1857375"/>
            <a:ext cx="6429375" cy="409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3" name="TextBox 4"/>
          <p:cNvSpPr txBox="1">
            <a:spLocks noChangeArrowheads="1"/>
          </p:cNvSpPr>
          <p:nvPr/>
        </p:nvSpPr>
        <p:spPr bwMode="auto">
          <a:xfrm>
            <a:off x="1285875" y="714375"/>
            <a:ext cx="7215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2 МОДЕЛЬ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Box 3"/>
          <p:cNvSpPr txBox="1">
            <a:spLocks noChangeArrowheads="1"/>
          </p:cNvSpPr>
          <p:nvPr/>
        </p:nvSpPr>
        <p:spPr bwMode="auto">
          <a:xfrm>
            <a:off x="2928938" y="1785938"/>
            <a:ext cx="578643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b="1"/>
              <a:t>Картофель фри. </a:t>
            </a:r>
            <a:endParaRPr lang="en-US" b="1"/>
          </a:p>
          <a:p>
            <a:pPr algn="just"/>
            <a:endParaRPr lang="ru-RU" b="1"/>
          </a:p>
          <a:p>
            <a:pPr algn="just"/>
            <a:r>
              <a:rPr lang="ru-RU" b="1"/>
              <a:t>Чипсы. </a:t>
            </a:r>
            <a:endParaRPr lang="en-US" b="1"/>
          </a:p>
          <a:p>
            <a:pPr algn="just"/>
            <a:endParaRPr lang="ru-RU" b="1"/>
          </a:p>
          <a:p>
            <a:pPr algn="just"/>
            <a:r>
              <a:rPr lang="ru-RU" b="1"/>
              <a:t>Сильно запеченный картофель. </a:t>
            </a:r>
            <a:endParaRPr lang="en-US" b="1"/>
          </a:p>
          <a:p>
            <a:pPr algn="just"/>
            <a:endParaRPr lang="ru-RU" b="1"/>
          </a:p>
          <a:p>
            <a:pPr algn="just"/>
            <a:r>
              <a:rPr lang="ru-RU" b="1"/>
              <a:t>Картофель тушеный с мясом, с большим количеством жира, соли и специй. </a:t>
            </a:r>
          </a:p>
        </p:txBody>
      </p:sp>
      <p:sp>
        <p:nvSpPr>
          <p:cNvPr id="67587" name="TextBox 4"/>
          <p:cNvSpPr txBox="1">
            <a:spLocks noChangeArrowheads="1"/>
          </p:cNvSpPr>
          <p:nvPr/>
        </p:nvSpPr>
        <p:spPr bwMode="auto">
          <a:xfrm rot="-1868958">
            <a:off x="173038" y="1065213"/>
            <a:ext cx="4332287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>
                <a:solidFill>
                  <a:srgbClr val="FF0000"/>
                </a:solidFill>
                <a:latin typeface="Monotype Corsiva" pitchFamily="66" charset="0"/>
              </a:rPr>
              <a:t>Исключить!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Box 4"/>
          <p:cNvSpPr txBox="1">
            <a:spLocks noChangeArrowheads="1"/>
          </p:cNvSpPr>
          <p:nvPr/>
        </p:nvSpPr>
        <p:spPr bwMode="auto">
          <a:xfrm>
            <a:off x="1071563" y="500063"/>
            <a:ext cx="7215187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723900" algn="just"/>
            <a:r>
              <a:rPr lang="ru-RU" sz="2800">
                <a:latin typeface="Times New Roman" pitchFamily="18" charset="0"/>
                <a:cs typeface="Times New Roman" pitchFamily="18" charset="0"/>
              </a:rPr>
              <a:t>В честь картошки надо бы поставить памятник в России. По гривеннику всем людям труда – главным картофелеедам – собрать, и пусть самые даровитые скульпторы придумают памятник! Тот, кто умеет сочинять гимны, должен найти самые торжественные слова, и самые голосистые певцы споют картошке гимн на самой широкой площади, при всем скоплении народа. Не знаю, кто как, я плакал бы, слушая этот гимн!</a:t>
            </a:r>
          </a:p>
          <a:p>
            <a:pPr indent="723900" algn="r"/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indent="723900" algn="r"/>
            <a:r>
              <a:rPr lang="ru-RU" sz="2800">
                <a:latin typeface="Times New Roman" pitchFamily="18" charset="0"/>
                <a:cs typeface="Times New Roman" pitchFamily="18" charset="0"/>
              </a:rPr>
              <a:t>В.Астафьев</a:t>
            </a:r>
          </a:p>
          <a:p>
            <a:pPr indent="723900" algn="r"/>
            <a:r>
              <a:rPr lang="ru-RU" sz="2800">
                <a:latin typeface="Times New Roman" pitchFamily="18" charset="0"/>
                <a:cs typeface="Times New Roman" pitchFamily="18" charset="0"/>
              </a:rPr>
              <a:t>«Ода русскому огороду»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D:\Documents and Settings\Admin\Рабочий стол\Картофель\Untitled-3.jpg"/>
          <p:cNvPicPr>
            <a:picLocks noChangeAspect="1" noChangeArrowheads="1"/>
          </p:cNvPicPr>
          <p:nvPr/>
        </p:nvPicPr>
        <p:blipFill>
          <a:blip r:embed="rId4"/>
          <a:srcRect l="2461" t="2380" b="16667"/>
          <a:stretch>
            <a:fillRect/>
          </a:stretch>
        </p:blipFill>
        <p:spPr bwMode="auto">
          <a:xfrm>
            <a:off x="2643188" y="1000125"/>
            <a:ext cx="4286250" cy="367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7" name="TextBox 4"/>
          <p:cNvSpPr txBox="1">
            <a:spLocks noChangeArrowheads="1"/>
          </p:cNvSpPr>
          <p:nvPr/>
        </p:nvSpPr>
        <p:spPr bwMode="auto">
          <a:xfrm>
            <a:off x="2786063" y="5000625"/>
            <a:ext cx="4000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i="1">
                <a:latin typeface="Times New Roman" pitchFamily="18" charset="0"/>
                <a:cs typeface="Times New Roman" pitchFamily="18" charset="0"/>
              </a:rPr>
              <a:t>Ван Гог «Едоки картофеля»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1571625" y="1357313"/>
            <a:ext cx="6643688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 eaLnBrk="0" hangingPunct="0">
              <a:tabLst>
                <a:tab pos="679450" algn="l"/>
              </a:tabLst>
            </a:pP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 indent="450850" algn="just" eaLnBrk="0" hangingPunct="0">
              <a:tabLst>
                <a:tab pos="679450" algn="l"/>
              </a:tabLst>
            </a:pP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 indent="450850" algn="just" eaLnBrk="0" hangingPunct="0">
              <a:tabLst>
                <a:tab pos="679450" algn="l"/>
              </a:tabLst>
            </a:pPr>
            <a:r>
              <a:rPr lang="ru-RU" sz="20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Наиболее повторяющимися неблагоприятными факторами в условиях Якутии являются:</a:t>
            </a:r>
          </a:p>
          <a:p>
            <a:pPr indent="450850" algn="just" eaLnBrk="0" hangingPunct="0">
              <a:tabLst>
                <a:tab pos="679450" algn="l"/>
              </a:tabLst>
            </a:pP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 indent="450850" algn="just" eaLnBrk="0" hangingPunct="0">
              <a:buFontTx/>
              <a:buChar char="•"/>
              <a:tabLst>
                <a:tab pos="679450" algn="l"/>
              </a:tabLst>
            </a:pPr>
            <a:r>
              <a:rPr lang="ru-RU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Недостаток влаги в период вегетации картофеля </a:t>
            </a:r>
          </a:p>
          <a:p>
            <a:pPr indent="450850" algn="just" eaLnBrk="0" hangingPunct="0">
              <a:tabLst>
                <a:tab pos="679450" algn="l"/>
              </a:tabLst>
            </a:pPr>
            <a:endParaRPr lang="ru-RU" sz="2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just" eaLnBrk="0" hangingPunct="0">
              <a:buFontTx/>
              <a:buChar char="•"/>
              <a:tabLst>
                <a:tab pos="679450" algn="l"/>
              </a:tabLst>
            </a:pPr>
            <a:r>
              <a:rPr lang="ru-RU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Заморозки</a:t>
            </a:r>
          </a:p>
          <a:p>
            <a:pPr indent="450850" algn="just" eaLnBrk="0" hangingPunct="0">
              <a:tabLst>
                <a:tab pos="679450" algn="l"/>
              </a:tabLst>
            </a:pPr>
            <a:endParaRPr lang="ru-RU" sz="2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just" eaLnBrk="0" hangingPunct="0">
              <a:buFontTx/>
              <a:buChar char="•"/>
              <a:tabLst>
                <a:tab pos="679450" algn="l"/>
              </a:tabLst>
            </a:pPr>
            <a:r>
              <a:rPr lang="ru-RU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Чрезмерно высокая дневная температура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63" y="1000125"/>
          <a:ext cx="8286750" cy="5070475"/>
        </p:xfrm>
        <a:graphic>
          <a:graphicData uri="http://schemas.openxmlformats.org/drawingml/2006/table">
            <a:tbl>
              <a:tblPr/>
              <a:tblGrid>
                <a:gridCol w="4143375"/>
                <a:gridCol w="4143375"/>
              </a:tblGrid>
              <a:tr h="320675">
                <a:tc>
                  <a:txBody>
                    <a:bodyPr/>
                    <a:lstStyle/>
                    <a:p>
                      <a:pPr marL="0" marR="0" lvl="0" indent="4492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Отрицательная сторона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49263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Положительная сторона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7498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Деформация грунтов в связи с оттаиванием;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Мерзлота сдерживает в летний период по­ступление солей в корнеобитаемый слой.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06375" algn="l"/>
                          <a:tab pos="4572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Изоляция грунтовых вод;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06375" algn="l"/>
                          <a:tab pos="4572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надмерзлотном слое накапливается избыточная влага, которая в последующие годы при оттаивании почвы освобождается, поднимается по капиллярам и эффективно используется растениями;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06375" algn="l"/>
                          <a:tab pos="4572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Мерзлота обуславливает пестроту почв и зависимость показателей их химического состава (засоленность, кислот­ность) от понижений или повышений рельефа.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</a:tr>
            </a:tbl>
          </a:graphicData>
        </a:graphic>
      </p:graphicFrame>
      <p:sp>
        <p:nvSpPr>
          <p:cNvPr id="54284" name="Rectangle 1"/>
          <p:cNvSpPr>
            <a:spLocks noChangeArrowheads="1"/>
          </p:cNvSpPr>
          <p:nvPr/>
        </p:nvSpPr>
        <p:spPr bwMode="auto">
          <a:xfrm>
            <a:off x="2143125" y="571500"/>
            <a:ext cx="4657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0850" algn="ctr" eaLnBrk="0" hangingPunct="0"/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Роль вечной мерзлоты в земледелии 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9"/>
          <p:cNvSpPr txBox="1">
            <a:spLocks noChangeArrowheads="1"/>
          </p:cNvSpPr>
          <p:nvPr/>
        </p:nvSpPr>
        <p:spPr bwMode="auto">
          <a:xfrm>
            <a:off x="5508625" y="1773238"/>
            <a:ext cx="14398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graphicFrame>
        <p:nvGraphicFramePr>
          <p:cNvPr id="9" name="Схема 8"/>
          <p:cNvGraphicFramePr/>
          <p:nvPr/>
        </p:nvGraphicFramePr>
        <p:xfrm>
          <a:off x="857224" y="428604"/>
          <a:ext cx="7286676" cy="5857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1" name="Picture 4" descr="обычный способ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 l="5284" t="15517" r="47163" b="38887"/>
          <a:stretch>
            <a:fillRect/>
          </a:stretch>
        </p:blipFill>
        <p:spPr>
          <a:xfrm>
            <a:off x="1643063" y="1428750"/>
            <a:ext cx="5911850" cy="4214813"/>
          </a:xfrm>
        </p:spPr>
      </p:pic>
      <p:sp>
        <p:nvSpPr>
          <p:cNvPr id="56322" name="TextBox 4"/>
          <p:cNvSpPr txBox="1">
            <a:spLocks noChangeArrowheads="1"/>
          </p:cNvSpPr>
          <p:nvPr/>
        </p:nvSpPr>
        <p:spPr bwMode="auto">
          <a:xfrm>
            <a:off x="3071813" y="714375"/>
            <a:ext cx="2714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ОБЫЧНЫЙ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Picture 4" descr="Обычный с пленкой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 l="1736" t="9540" r="27083" b="10056"/>
          <a:stretch>
            <a:fillRect/>
          </a:stretch>
        </p:blipFill>
        <p:spPr>
          <a:xfrm>
            <a:off x="1643063" y="1428750"/>
            <a:ext cx="5857875" cy="4214813"/>
          </a:xfrm>
        </p:spPr>
      </p:pic>
      <p:sp>
        <p:nvSpPr>
          <p:cNvPr id="57346" name="TextBox 6"/>
          <p:cNvSpPr txBox="1">
            <a:spLocks noChangeArrowheads="1"/>
          </p:cNvSpPr>
          <p:nvPr/>
        </p:nvSpPr>
        <p:spPr bwMode="auto">
          <a:xfrm>
            <a:off x="2357438" y="714375"/>
            <a:ext cx="4357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ОБЫЧНЫЙ С ПЛЕНКОЙ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69" name="Picture 4" descr="траншейный"/>
          <p:cNvPicPr>
            <a:picLocks noChangeAspect="1" noChangeArrowheads="1"/>
          </p:cNvPicPr>
          <p:nvPr/>
        </p:nvPicPr>
        <p:blipFill>
          <a:blip r:embed="rId3"/>
          <a:srcRect l="11127" t="18687" r="47646" b="30644"/>
          <a:stretch>
            <a:fillRect/>
          </a:stretch>
        </p:blipFill>
        <p:spPr bwMode="auto">
          <a:xfrm>
            <a:off x="1643063" y="1428750"/>
            <a:ext cx="5857875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0" name="TextBox 6"/>
          <p:cNvSpPr txBox="1">
            <a:spLocks noChangeArrowheads="1"/>
          </p:cNvSpPr>
          <p:nvPr/>
        </p:nvSpPr>
        <p:spPr bwMode="auto">
          <a:xfrm>
            <a:off x="3071813" y="714375"/>
            <a:ext cx="2714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ТРАНШЕЙНЫЙ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Другая 1">
    <a:dk1>
      <a:srgbClr val="000000"/>
    </a:dk1>
    <a:lt1>
      <a:srgbClr val="FFC165"/>
    </a:lt1>
    <a:dk2>
      <a:srgbClr val="000000"/>
    </a:dk2>
    <a:lt2>
      <a:srgbClr val="777777"/>
    </a:lt2>
    <a:accent1>
      <a:srgbClr val="FFFFF7"/>
    </a:accent1>
    <a:accent2>
      <a:srgbClr val="33CCCC"/>
    </a:accent2>
    <a:accent3>
      <a:srgbClr val="FFFFE9"/>
    </a:accent3>
    <a:accent4>
      <a:srgbClr val="000000"/>
    </a:accent4>
    <a:accent5>
      <a:srgbClr val="FFFFFA"/>
    </a:accent5>
    <a:accent6>
      <a:srgbClr val="2DB9B9"/>
    </a:accent6>
    <a:hlink>
      <a:srgbClr val="FF5050"/>
    </a:hlink>
    <a:folHlink>
      <a:srgbClr val="FF9900"/>
    </a:folHlink>
  </a:clrScheme>
</a:themeOverride>
</file>

<file path=ppt/theme/themeOverride2.xml><?xml version="1.0" encoding="utf-8"?>
<a:themeOverride xmlns:a="http://schemas.openxmlformats.org/drawingml/2006/main">
  <a:clrScheme name="Бумажная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ppt/theme/themeOverride3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312</Words>
  <Application>Microsoft Office PowerPoint</Application>
  <PresentationFormat>Экран (4:3)</PresentationFormat>
  <Paragraphs>74</Paragraphs>
  <Slides>18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18</vt:i4>
      </vt:variant>
    </vt:vector>
  </HeadingPairs>
  <TitlesOfParts>
    <vt:vector size="33" baseType="lpstr">
      <vt:lpstr>Arial</vt:lpstr>
      <vt:lpstr>Calibri</vt:lpstr>
      <vt:lpstr>Constantia</vt:lpstr>
      <vt:lpstr>Wingdings 2</vt:lpstr>
      <vt:lpstr>Corbel</vt:lpstr>
      <vt:lpstr>Verdana</vt:lpstr>
      <vt:lpstr>Gill Sans MT</vt:lpstr>
      <vt:lpstr>Times New Roman</vt:lpstr>
      <vt:lpstr>Bookman Old Style</vt:lpstr>
      <vt:lpstr>Symbol</vt:lpstr>
      <vt:lpstr>Monotype Corsiva</vt:lpstr>
      <vt:lpstr>Оформление по умолчанию</vt:lpstr>
      <vt:lpstr>Бумажная</vt:lpstr>
      <vt:lpstr>Солнцестояние</vt:lpstr>
      <vt:lpstr>1_Бумажная</vt:lpstr>
      <vt:lpstr>Особенности посадки и сбора картофеля  в условиях Якутии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ПЛ 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««Особенности посадки и сборки картофеля в условиях Якутии»</dc:title>
  <dc:creator>МТГ</dc:creator>
  <cp:lastModifiedBy>Пользователь</cp:lastModifiedBy>
  <cp:revision>169</cp:revision>
  <dcterms:created xsi:type="dcterms:W3CDTF">2009-01-11T15:33:09Z</dcterms:created>
  <dcterms:modified xsi:type="dcterms:W3CDTF">2011-10-28T04:26:02Z</dcterms:modified>
</cp:coreProperties>
</file>