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72" d="100"/>
          <a:sy n="72" d="100"/>
        </p:scale>
        <p:origin x="-21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2691F2-E799-48B8-B9F2-AC1182294F52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29AA38-7EB7-4E7E-8A12-3AED23F9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Гражданское и нравственно-патриотическое воспитание младших школьников.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 smtClean="0"/>
              <a:t>Совместная </a:t>
            </a:r>
            <a:r>
              <a:rPr lang="ru-RU" sz="3900" dirty="0" smtClean="0"/>
              <a:t>деятельность учителей и учащихся в современных условиях может стать одним из эффективных средств воспитания гражданственности у учащихся </a:t>
            </a:r>
            <a:r>
              <a:rPr lang="ru-RU" sz="3900" dirty="0" smtClean="0"/>
              <a:t> </a:t>
            </a:r>
            <a:r>
              <a:rPr lang="ru-RU" sz="3900" dirty="0" smtClean="0"/>
              <a:t>потому, что личностные преобразования могут происходить только в процессе собственной практической деятельности.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/>
              <a:t>процесс, посредством которого учащиеся развивают способности, отношения и формы поведения, позитивно ценные для общества, в котором они живут и достигают социальной компетентности.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- </a:t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принцип непрерывности;</a:t>
            </a:r>
          </a:p>
          <a:p>
            <a:r>
              <a:rPr lang="ru-RU" sz="4800" dirty="0" smtClean="0"/>
              <a:t>принцип активности;</a:t>
            </a:r>
          </a:p>
          <a:p>
            <a:r>
              <a:rPr lang="ru-RU" sz="4800" dirty="0" smtClean="0"/>
              <a:t>принцип жизненной реализации.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Основные принципы: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643782"/>
          </a:xfrm>
        </p:spPr>
        <p:txBody>
          <a:bodyPr>
            <a:normAutofit/>
          </a:bodyPr>
          <a:lstStyle/>
          <a:p>
            <a:r>
              <a:rPr lang="ru-RU" sz="4000" b="0" dirty="0" smtClean="0"/>
              <a:t>структура гражданского воспитания:</a:t>
            </a:r>
            <a:endParaRPr lang="ru-RU" sz="4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3016"/>
            <a:ext cx="4040188" cy="2599184"/>
          </a:xfrm>
        </p:spPr>
        <p:txBody>
          <a:bodyPr>
            <a:normAutofit/>
          </a:bodyPr>
          <a:lstStyle/>
          <a:p>
            <a:r>
              <a:rPr lang="ru-RU" dirty="0" smtClean="0"/>
              <a:t>предметы, уроки, факультативные занятия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3573016"/>
            <a:ext cx="4041775" cy="2599184"/>
          </a:xfrm>
        </p:spPr>
        <p:txBody>
          <a:bodyPr>
            <a:normAutofit/>
          </a:bodyPr>
          <a:lstStyle/>
          <a:p>
            <a:r>
              <a:rPr lang="ru-RU" dirty="0" smtClean="0"/>
              <a:t>экскурсии, праздники, выставки, викторины, классные часы, и другие формы внеурочной деятельности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2204864"/>
            <a:ext cx="4101852" cy="1800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урочная деятельность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9" y="2204864"/>
            <a:ext cx="4042792" cy="165618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внеурочная деятельность</a:t>
            </a:r>
            <a:endParaRPr lang="ru-RU" sz="4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r>
              <a:rPr lang="ru-RU" sz="3600" dirty="0" smtClean="0"/>
              <a:t>аудиторная;</a:t>
            </a:r>
          </a:p>
          <a:p>
            <a:r>
              <a:rPr lang="ru-RU" sz="3600" dirty="0" smtClean="0"/>
              <a:t>кружковая;</a:t>
            </a:r>
          </a:p>
          <a:p>
            <a:r>
              <a:rPr lang="ru-RU" sz="3600" dirty="0" smtClean="0"/>
              <a:t>краеведческая;  </a:t>
            </a:r>
          </a:p>
          <a:p>
            <a:r>
              <a:rPr lang="ru-RU" sz="3600" dirty="0" smtClean="0"/>
              <a:t>проектная;</a:t>
            </a:r>
          </a:p>
          <a:p>
            <a:r>
              <a:rPr lang="ru-RU" sz="3600" dirty="0" smtClean="0"/>
              <a:t>экологическая;</a:t>
            </a:r>
          </a:p>
          <a:p>
            <a:r>
              <a:rPr lang="ru-RU" sz="3600" dirty="0" smtClean="0"/>
              <a:t>поисково-исследовательская;</a:t>
            </a:r>
          </a:p>
          <a:p>
            <a:r>
              <a:rPr lang="ru-RU" sz="3600" dirty="0" smtClean="0"/>
              <a:t>правоохранительная;</a:t>
            </a:r>
          </a:p>
          <a:p>
            <a:r>
              <a:rPr lang="ru-RU" sz="3600" dirty="0" smtClean="0"/>
              <a:t>патриотическая.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  деятельности: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56992"/>
            <a:ext cx="8435280" cy="3240360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природа и мы;</a:t>
            </a:r>
          </a:p>
          <a:p>
            <a:r>
              <a:rPr lang="ru-RU" sz="4400" dirty="0" smtClean="0"/>
              <a:t>мой город ,посёлок;</a:t>
            </a:r>
          </a:p>
          <a:p>
            <a:r>
              <a:rPr lang="ru-RU" sz="4400" dirty="0" smtClean="0"/>
              <a:t>мир людей;</a:t>
            </a:r>
          </a:p>
          <a:p>
            <a:r>
              <a:rPr lang="ru-RU" sz="4400" dirty="0" smtClean="0"/>
              <a:t>мир животных и растений;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структуре рабочей программы по внеурочной деятельности «Наш край родной» для учащихся 1-4 классов выделяются следующие основные разделы:</a:t>
            </a:r>
            <a:endParaRPr lang="ru-RU" sz="32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776864" cy="5443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ШКОЛЬНЫЙ          МУЗЕЙ</a:t>
            </a:r>
            <a:endParaRPr lang="ru-RU" dirty="0"/>
          </a:p>
        </p:txBody>
      </p:sp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840760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ШКОЛЬНЫЙ</a:t>
            </a:r>
            <a:r>
              <a:rPr lang="ru-RU" sz="3600" dirty="0" smtClean="0"/>
              <a:t>  «Зимний  сад»</a:t>
            </a:r>
            <a:endParaRPr lang="ru-RU" sz="3600" dirty="0"/>
          </a:p>
        </p:txBody>
      </p: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363178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экскурсия «Зимние изменения в природе»</a:t>
            </a:r>
            <a:endParaRPr lang="ru-RU" sz="2800" dirty="0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184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Гражданское и нравственно-патриотическое воспитание младших школьников.</vt:lpstr>
      <vt:lpstr>-  </vt:lpstr>
      <vt:lpstr>Основные принципы: </vt:lpstr>
      <vt:lpstr>структура гражданского воспитания:</vt:lpstr>
      <vt:lpstr>виды   деятельности:</vt:lpstr>
      <vt:lpstr>В структуре рабочей программы по внеурочной деятельности «Наш край родной» для учащихся 1-4 классов выделяются следующие основные разделы:</vt:lpstr>
      <vt:lpstr>    ШКОЛЬНЫЙ          МУЗЕЙ</vt:lpstr>
      <vt:lpstr>              ШКОЛЬНЫЙ  «Зимний  сад»</vt:lpstr>
      <vt:lpstr>   экскурсия «Зимние изменения в природе»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и нравственно-патриотическое воспитание младших школьников.</dc:title>
  <dc:creator>Владислав</dc:creator>
  <cp:lastModifiedBy>Владислав</cp:lastModifiedBy>
  <cp:revision>17</cp:revision>
  <dcterms:created xsi:type="dcterms:W3CDTF">2011-02-03T23:15:33Z</dcterms:created>
  <dcterms:modified xsi:type="dcterms:W3CDTF">2011-02-07T18:42:06Z</dcterms:modified>
</cp:coreProperties>
</file>