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9"/>
  </p:notesMasterIdLst>
  <p:handoutMasterIdLst>
    <p:handoutMasterId r:id="rId20"/>
  </p:handoutMasterIdLst>
  <p:sldIdLst>
    <p:sldId id="256" r:id="rId2"/>
    <p:sldId id="334" r:id="rId3"/>
    <p:sldId id="291" r:id="rId4"/>
    <p:sldId id="314" r:id="rId5"/>
    <p:sldId id="315" r:id="rId6"/>
    <p:sldId id="340" r:id="rId7"/>
    <p:sldId id="341" r:id="rId8"/>
    <p:sldId id="342" r:id="rId9"/>
    <p:sldId id="325" r:id="rId10"/>
    <p:sldId id="326" r:id="rId11"/>
    <p:sldId id="320" r:id="rId12"/>
    <p:sldId id="327" r:id="rId13"/>
    <p:sldId id="328" r:id="rId14"/>
    <p:sldId id="329" r:id="rId15"/>
    <p:sldId id="331" r:id="rId16"/>
    <p:sldId id="333" r:id="rId17"/>
    <p:sldId id="335" r:id="rId18"/>
  </p:sldIdLst>
  <p:sldSz cx="9144000" cy="6858000" type="screen4x3"/>
  <p:notesSz cx="6797675" cy="9926638"/>
  <p:defaultTextStyle>
    <a:defPPr>
      <a:defRPr lang="ru-RU"/>
    </a:defPPr>
    <a:lvl1pPr algn="ctr" rtl="0" eaLnBrk="0" fontAlgn="base" hangingPunct="0">
      <a:spcBef>
        <a:spcPct val="20000"/>
      </a:spcBef>
      <a:spcAft>
        <a:spcPct val="0"/>
      </a:spcAft>
      <a:buChar char="•"/>
      <a:defRPr sz="3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20000"/>
      </a:spcBef>
      <a:spcAft>
        <a:spcPct val="0"/>
      </a:spcAft>
      <a:buChar char="•"/>
      <a:defRPr sz="3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20000"/>
      </a:spcBef>
      <a:spcAft>
        <a:spcPct val="0"/>
      </a:spcAft>
      <a:buChar char="•"/>
      <a:defRPr sz="3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20000"/>
      </a:spcBef>
      <a:spcAft>
        <a:spcPct val="0"/>
      </a:spcAft>
      <a:buChar char="•"/>
      <a:defRPr sz="3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20000"/>
      </a:spcBef>
      <a:spcAft>
        <a:spcPct val="0"/>
      </a:spcAft>
      <a:buChar char="•"/>
      <a:defRPr sz="3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Rg st="1" end="25"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3300"/>
    <a:srgbClr val="B7773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346" autoAdjust="0"/>
  </p:normalViewPr>
  <p:slideViewPr>
    <p:cSldViewPr>
      <p:cViewPr varScale="1">
        <p:scale>
          <a:sx n="69" d="100"/>
          <a:sy n="69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39B884-D033-4E7F-B49A-B2AB0E7EDC7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F71952E-BC95-4DA4-A535-D5C8EC47D92D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По формуле корней </a:t>
          </a:r>
          <a:endParaRPr lang="ru-RU" sz="2000" dirty="0">
            <a:solidFill>
              <a:schemeClr val="tx1"/>
            </a:solidFill>
          </a:endParaRPr>
        </a:p>
      </dgm:t>
    </dgm:pt>
    <dgm:pt modelId="{5DDF02A5-0C88-47EF-8A00-91B744925246}" type="parTrans" cxnId="{9B2452DC-522D-4257-B210-FC5B010627D0}">
      <dgm:prSet/>
      <dgm:spPr/>
      <dgm:t>
        <a:bodyPr/>
        <a:lstStyle/>
        <a:p>
          <a:endParaRPr lang="ru-RU"/>
        </a:p>
      </dgm:t>
    </dgm:pt>
    <dgm:pt modelId="{D9125038-8EA4-4DE2-B7D5-18FCFF5532F7}" type="sibTrans" cxnId="{9B2452DC-522D-4257-B210-FC5B010627D0}">
      <dgm:prSet/>
      <dgm:spPr/>
      <dgm:t>
        <a:bodyPr/>
        <a:lstStyle/>
        <a:p>
          <a:endParaRPr lang="ru-RU"/>
        </a:p>
      </dgm:t>
    </dgm:pt>
    <dgm:pt modelId="{CE0F2618-C101-4167-B6F0-BE89309F0943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Через свойство коэффициентов</a:t>
          </a:r>
          <a:endParaRPr lang="ru-RU" sz="2000" dirty="0">
            <a:solidFill>
              <a:schemeClr val="tx1"/>
            </a:solidFill>
          </a:endParaRPr>
        </a:p>
      </dgm:t>
    </dgm:pt>
    <dgm:pt modelId="{2F30F39D-D1AD-465B-8A75-B3244AC2172C}" type="parTrans" cxnId="{FD4E0E8A-DF97-413E-BAE1-605D9A8B3271}">
      <dgm:prSet/>
      <dgm:spPr/>
      <dgm:t>
        <a:bodyPr/>
        <a:lstStyle/>
        <a:p>
          <a:endParaRPr lang="ru-RU"/>
        </a:p>
      </dgm:t>
    </dgm:pt>
    <dgm:pt modelId="{872E0130-D245-472E-9011-BA55E411CF6B}" type="sibTrans" cxnId="{FD4E0E8A-DF97-413E-BAE1-605D9A8B3271}">
      <dgm:prSet/>
      <dgm:spPr/>
      <dgm:t>
        <a:bodyPr/>
        <a:lstStyle/>
        <a:p>
          <a:endParaRPr lang="ru-RU"/>
        </a:p>
      </dgm:t>
    </dgm:pt>
    <dgm:pt modelId="{CC5CEDBE-BC54-4024-83EE-4F45E3FF5BC9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Разложение левой части уравнения на множители</a:t>
          </a:r>
          <a:endParaRPr lang="ru-RU" sz="2000" dirty="0">
            <a:solidFill>
              <a:schemeClr val="tx1"/>
            </a:solidFill>
          </a:endParaRPr>
        </a:p>
      </dgm:t>
    </dgm:pt>
    <dgm:pt modelId="{1BA387EE-C5E4-417A-B34F-606D3F208D6E}" type="parTrans" cxnId="{9F25A74F-1E3D-4B57-92E9-3CFE7259A76B}">
      <dgm:prSet/>
      <dgm:spPr/>
      <dgm:t>
        <a:bodyPr/>
        <a:lstStyle/>
        <a:p>
          <a:endParaRPr lang="ru-RU"/>
        </a:p>
      </dgm:t>
    </dgm:pt>
    <dgm:pt modelId="{75D74A54-C19B-4525-95DF-72132597830A}" type="sibTrans" cxnId="{9F25A74F-1E3D-4B57-92E9-3CFE7259A76B}">
      <dgm:prSet/>
      <dgm:spPr/>
      <dgm:t>
        <a:bodyPr/>
        <a:lstStyle/>
        <a:p>
          <a:endParaRPr lang="ru-RU"/>
        </a:p>
      </dgm:t>
    </dgm:pt>
    <dgm:pt modelId="{9F1C7F3A-A8B5-42D9-BE90-01DCDC7CA353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По теореме Виета</a:t>
          </a:r>
          <a:endParaRPr lang="ru-RU" sz="2000" dirty="0">
            <a:solidFill>
              <a:schemeClr val="tx1"/>
            </a:solidFill>
          </a:endParaRPr>
        </a:p>
      </dgm:t>
    </dgm:pt>
    <dgm:pt modelId="{63B974C3-EDD1-486D-8D38-8CBD3C85541A}" type="parTrans" cxnId="{858FE4F8-652E-4580-B671-A4AF60773E4E}">
      <dgm:prSet/>
      <dgm:spPr/>
      <dgm:t>
        <a:bodyPr/>
        <a:lstStyle/>
        <a:p>
          <a:endParaRPr lang="ru-RU"/>
        </a:p>
      </dgm:t>
    </dgm:pt>
    <dgm:pt modelId="{19EC68DD-A4A8-44C6-B932-5A4717C442C2}" type="sibTrans" cxnId="{858FE4F8-652E-4580-B671-A4AF60773E4E}">
      <dgm:prSet/>
      <dgm:spPr/>
      <dgm:t>
        <a:bodyPr/>
        <a:lstStyle/>
        <a:p>
          <a:endParaRPr lang="ru-RU"/>
        </a:p>
      </dgm:t>
    </dgm:pt>
    <dgm:pt modelId="{F13CBCF8-4437-4DE9-A1DC-296F8D08B884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Метод выделения квадрата двучлена</a:t>
          </a:r>
          <a:endParaRPr lang="ru-RU" sz="2000" dirty="0">
            <a:solidFill>
              <a:schemeClr val="tx1"/>
            </a:solidFill>
          </a:endParaRPr>
        </a:p>
      </dgm:t>
    </dgm:pt>
    <dgm:pt modelId="{A675FD96-7A1C-4C10-B058-770FC9926B44}" type="parTrans" cxnId="{9A08A60E-9259-422C-88A4-964849EBE6D8}">
      <dgm:prSet/>
      <dgm:spPr/>
      <dgm:t>
        <a:bodyPr/>
        <a:lstStyle/>
        <a:p>
          <a:endParaRPr lang="ru-RU"/>
        </a:p>
      </dgm:t>
    </dgm:pt>
    <dgm:pt modelId="{B19B20C1-119A-41A0-9405-D422CF7578E4}" type="sibTrans" cxnId="{9A08A60E-9259-422C-88A4-964849EBE6D8}">
      <dgm:prSet/>
      <dgm:spPr/>
      <dgm:t>
        <a:bodyPr/>
        <a:lstStyle/>
        <a:p>
          <a:endParaRPr lang="ru-RU"/>
        </a:p>
      </dgm:t>
    </dgm:pt>
    <dgm:pt modelId="{16A64E07-93EB-453F-8C21-61C1509EDB5E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Введением новой переменной</a:t>
          </a:r>
          <a:endParaRPr lang="ru-RU" sz="2000" dirty="0">
            <a:solidFill>
              <a:schemeClr val="tx1"/>
            </a:solidFill>
          </a:endParaRPr>
        </a:p>
      </dgm:t>
    </dgm:pt>
    <dgm:pt modelId="{AB6C1458-9E0B-49F4-B62F-09EAB35DFBFE}" type="parTrans" cxnId="{562C6BC6-6C7D-476B-A87F-BF41F0A4FC1D}">
      <dgm:prSet/>
      <dgm:spPr/>
      <dgm:t>
        <a:bodyPr/>
        <a:lstStyle/>
        <a:p>
          <a:endParaRPr lang="ru-RU"/>
        </a:p>
      </dgm:t>
    </dgm:pt>
    <dgm:pt modelId="{C14BBF5C-DE41-4782-98F8-7FEDC17B8BD1}" type="sibTrans" cxnId="{562C6BC6-6C7D-476B-A87F-BF41F0A4FC1D}">
      <dgm:prSet/>
      <dgm:spPr/>
      <dgm:t>
        <a:bodyPr/>
        <a:lstStyle/>
        <a:p>
          <a:endParaRPr lang="ru-RU"/>
        </a:p>
      </dgm:t>
    </dgm:pt>
    <dgm:pt modelId="{1E3A836A-F460-42C4-9A25-81C9F8BA6026}">
      <dgm:prSet phldrT="[Текст]" custT="1"/>
      <dgm:spPr/>
      <dgm:t>
        <a:bodyPr/>
        <a:lstStyle/>
        <a:p>
          <a:r>
            <a:rPr lang="ru-RU" sz="2000" dirty="0" smtClean="0">
              <a:solidFill>
                <a:schemeClr val="tx1"/>
              </a:solidFill>
            </a:rPr>
            <a:t>Графически</a:t>
          </a:r>
          <a:endParaRPr lang="ru-RU" sz="2000" dirty="0">
            <a:solidFill>
              <a:schemeClr val="tx1"/>
            </a:solidFill>
          </a:endParaRPr>
        </a:p>
      </dgm:t>
    </dgm:pt>
    <dgm:pt modelId="{94015FA6-44B2-454A-876D-DB3FDD8E2E31}" type="parTrans" cxnId="{E83E747E-4145-4E11-9286-5240F1893F4E}">
      <dgm:prSet/>
      <dgm:spPr/>
      <dgm:t>
        <a:bodyPr/>
        <a:lstStyle/>
        <a:p>
          <a:endParaRPr lang="ru-RU"/>
        </a:p>
      </dgm:t>
    </dgm:pt>
    <dgm:pt modelId="{A6DAF71B-0BF4-4D83-ACBE-CD5C3301BC49}" type="sibTrans" cxnId="{E83E747E-4145-4E11-9286-5240F1893F4E}">
      <dgm:prSet/>
      <dgm:spPr/>
      <dgm:t>
        <a:bodyPr/>
        <a:lstStyle/>
        <a:p>
          <a:endParaRPr lang="ru-RU"/>
        </a:p>
      </dgm:t>
    </dgm:pt>
    <dgm:pt modelId="{B1907BF5-2C80-406E-8113-856670F5ABFB}" type="pres">
      <dgm:prSet presAssocID="{6C39B884-D033-4E7F-B49A-B2AB0E7EDC7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B441FBF-53BA-40AF-86B4-0BD969C498E0}" type="pres">
      <dgm:prSet presAssocID="{CC5CEDBE-BC54-4024-83EE-4F45E3FF5BC9}" presName="parentLin" presStyleCnt="0"/>
      <dgm:spPr/>
    </dgm:pt>
    <dgm:pt modelId="{93E69A7D-A170-4148-BF66-E32E560DDF08}" type="pres">
      <dgm:prSet presAssocID="{CC5CEDBE-BC54-4024-83EE-4F45E3FF5BC9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AB1D0BF7-9831-4B1D-BCAF-EB9E27F38A38}" type="pres">
      <dgm:prSet presAssocID="{CC5CEDBE-BC54-4024-83EE-4F45E3FF5BC9}" presName="parentText" presStyleLbl="node1" presStyleIdx="0" presStyleCnt="7" custScaleX="99445" custScaleY="18570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442DA4-2461-4B13-BF00-E525F47099BA}" type="pres">
      <dgm:prSet presAssocID="{CC5CEDBE-BC54-4024-83EE-4F45E3FF5BC9}" presName="negativeSpace" presStyleCnt="0"/>
      <dgm:spPr/>
    </dgm:pt>
    <dgm:pt modelId="{2C456A4B-0ED6-4B12-BFAD-E0E08EFA167A}" type="pres">
      <dgm:prSet presAssocID="{CC5CEDBE-BC54-4024-83EE-4F45E3FF5BC9}" presName="childText" presStyleLbl="conFgAcc1" presStyleIdx="0" presStyleCnt="7">
        <dgm:presLayoutVars>
          <dgm:bulletEnabled val="1"/>
        </dgm:presLayoutVars>
      </dgm:prSet>
      <dgm:spPr/>
    </dgm:pt>
    <dgm:pt modelId="{E7BE3CF6-C239-4F8F-8C22-6FFB440FC95E}" type="pres">
      <dgm:prSet presAssocID="{75D74A54-C19B-4525-95DF-72132597830A}" presName="spaceBetweenRectangles" presStyleCnt="0"/>
      <dgm:spPr/>
    </dgm:pt>
    <dgm:pt modelId="{80CF2A99-A324-4A6E-A556-4A6F29A23005}" type="pres">
      <dgm:prSet presAssocID="{F13CBCF8-4437-4DE9-A1DC-296F8D08B884}" presName="parentLin" presStyleCnt="0"/>
      <dgm:spPr/>
    </dgm:pt>
    <dgm:pt modelId="{05FEEA8B-329C-4331-A2CD-93FFBF357A38}" type="pres">
      <dgm:prSet presAssocID="{F13CBCF8-4437-4DE9-A1DC-296F8D08B884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343AB8AD-472F-4724-9414-11F759489A5D}" type="pres">
      <dgm:prSet presAssocID="{F13CBCF8-4437-4DE9-A1DC-296F8D08B884}" presName="parentText" presStyleLbl="node1" presStyleIdx="1" presStyleCnt="7" custScaleX="106195" custScaleY="14794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E07FA8-1A8C-4EFA-9217-9FB752AFB23C}" type="pres">
      <dgm:prSet presAssocID="{F13CBCF8-4437-4DE9-A1DC-296F8D08B884}" presName="negativeSpace" presStyleCnt="0"/>
      <dgm:spPr/>
    </dgm:pt>
    <dgm:pt modelId="{CA05211E-DBC4-4BC1-A43D-3760F2D02DEB}" type="pres">
      <dgm:prSet presAssocID="{F13CBCF8-4437-4DE9-A1DC-296F8D08B884}" presName="childText" presStyleLbl="conFgAcc1" presStyleIdx="1" presStyleCnt="7">
        <dgm:presLayoutVars>
          <dgm:bulletEnabled val="1"/>
        </dgm:presLayoutVars>
      </dgm:prSet>
      <dgm:spPr/>
    </dgm:pt>
    <dgm:pt modelId="{13F8B3C7-A712-4DE3-AB93-4E198ADC6ED3}" type="pres">
      <dgm:prSet presAssocID="{B19B20C1-119A-41A0-9405-D422CF7578E4}" presName="spaceBetweenRectangles" presStyleCnt="0"/>
      <dgm:spPr/>
    </dgm:pt>
    <dgm:pt modelId="{956B9A31-5AF2-4C88-A6A9-C07EDDFD12E9}" type="pres">
      <dgm:prSet presAssocID="{FF71952E-BC95-4DA4-A535-D5C8EC47D92D}" presName="parentLin" presStyleCnt="0"/>
      <dgm:spPr/>
    </dgm:pt>
    <dgm:pt modelId="{511BF9EB-CBCF-416B-A366-43CF9B5A21B0}" type="pres">
      <dgm:prSet presAssocID="{FF71952E-BC95-4DA4-A535-D5C8EC47D92D}" presName="parentLeftMargin" presStyleLbl="node1" presStyleIdx="1" presStyleCnt="7"/>
      <dgm:spPr/>
      <dgm:t>
        <a:bodyPr/>
        <a:lstStyle/>
        <a:p>
          <a:endParaRPr lang="ru-RU"/>
        </a:p>
      </dgm:t>
    </dgm:pt>
    <dgm:pt modelId="{1C6CFAC0-7BD3-417B-8C59-BBC3B4BB1F35}" type="pres">
      <dgm:prSet presAssocID="{FF71952E-BC95-4DA4-A535-D5C8EC47D92D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C48652-186C-4F30-82D1-F6A19744358B}" type="pres">
      <dgm:prSet presAssocID="{FF71952E-BC95-4DA4-A535-D5C8EC47D92D}" presName="negativeSpace" presStyleCnt="0"/>
      <dgm:spPr/>
    </dgm:pt>
    <dgm:pt modelId="{76598982-EE74-4550-ABC9-B12053CABCA6}" type="pres">
      <dgm:prSet presAssocID="{FF71952E-BC95-4DA4-A535-D5C8EC47D92D}" presName="childText" presStyleLbl="conFgAcc1" presStyleIdx="2" presStyleCnt="7">
        <dgm:presLayoutVars>
          <dgm:bulletEnabled val="1"/>
        </dgm:presLayoutVars>
      </dgm:prSet>
      <dgm:spPr/>
    </dgm:pt>
    <dgm:pt modelId="{8BFCA5F2-70F0-4AC4-A65C-51B1D9BE977B}" type="pres">
      <dgm:prSet presAssocID="{D9125038-8EA4-4DE2-B7D5-18FCFF5532F7}" presName="spaceBetweenRectangles" presStyleCnt="0"/>
      <dgm:spPr/>
    </dgm:pt>
    <dgm:pt modelId="{D3F7094A-44AD-45BE-9E79-581B7DC5FECD}" type="pres">
      <dgm:prSet presAssocID="{9F1C7F3A-A8B5-42D9-BE90-01DCDC7CA353}" presName="parentLin" presStyleCnt="0"/>
      <dgm:spPr/>
    </dgm:pt>
    <dgm:pt modelId="{39A1713F-9D0E-4E4F-8865-7A933917DBF5}" type="pres">
      <dgm:prSet presAssocID="{9F1C7F3A-A8B5-42D9-BE90-01DCDC7CA353}" presName="parentLeftMargin" presStyleLbl="node1" presStyleIdx="2" presStyleCnt="7"/>
      <dgm:spPr/>
      <dgm:t>
        <a:bodyPr/>
        <a:lstStyle/>
        <a:p>
          <a:endParaRPr lang="ru-RU"/>
        </a:p>
      </dgm:t>
    </dgm:pt>
    <dgm:pt modelId="{6F56A5E7-758D-4973-9A5B-4B692FCCE308}" type="pres">
      <dgm:prSet presAssocID="{9F1C7F3A-A8B5-42D9-BE90-01DCDC7CA353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9E7CB9-C68E-4C61-8E18-DF6E5FDB4020}" type="pres">
      <dgm:prSet presAssocID="{9F1C7F3A-A8B5-42D9-BE90-01DCDC7CA353}" presName="negativeSpace" presStyleCnt="0"/>
      <dgm:spPr/>
    </dgm:pt>
    <dgm:pt modelId="{A86A9F1D-A4FC-426D-95DA-4C3BB81EF803}" type="pres">
      <dgm:prSet presAssocID="{9F1C7F3A-A8B5-42D9-BE90-01DCDC7CA353}" presName="childText" presStyleLbl="conFgAcc1" presStyleIdx="3" presStyleCnt="7">
        <dgm:presLayoutVars>
          <dgm:bulletEnabled val="1"/>
        </dgm:presLayoutVars>
      </dgm:prSet>
      <dgm:spPr/>
    </dgm:pt>
    <dgm:pt modelId="{91E83E61-4404-4869-AC43-989CEE0B9B0B}" type="pres">
      <dgm:prSet presAssocID="{19EC68DD-A4A8-44C6-B932-5A4717C442C2}" presName="spaceBetweenRectangles" presStyleCnt="0"/>
      <dgm:spPr/>
    </dgm:pt>
    <dgm:pt modelId="{BB141580-EBC0-4EE6-9E80-B5CAEC327C0C}" type="pres">
      <dgm:prSet presAssocID="{CE0F2618-C101-4167-B6F0-BE89309F0943}" presName="parentLin" presStyleCnt="0"/>
      <dgm:spPr/>
    </dgm:pt>
    <dgm:pt modelId="{DFC56508-76AD-4ABE-BC64-E1112E8DC8C0}" type="pres">
      <dgm:prSet presAssocID="{CE0F2618-C101-4167-B6F0-BE89309F0943}" presName="parentLeftMargin" presStyleLbl="node1" presStyleIdx="3" presStyleCnt="7"/>
      <dgm:spPr/>
      <dgm:t>
        <a:bodyPr/>
        <a:lstStyle/>
        <a:p>
          <a:endParaRPr lang="ru-RU"/>
        </a:p>
      </dgm:t>
    </dgm:pt>
    <dgm:pt modelId="{797236C4-FEAE-4894-BCEC-D39F865A0162}" type="pres">
      <dgm:prSet presAssocID="{CE0F2618-C101-4167-B6F0-BE89309F0943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028335-0207-4387-A3F0-F8DEE2F6F4B6}" type="pres">
      <dgm:prSet presAssocID="{CE0F2618-C101-4167-B6F0-BE89309F0943}" presName="negativeSpace" presStyleCnt="0"/>
      <dgm:spPr/>
    </dgm:pt>
    <dgm:pt modelId="{E6C4C57F-F7C4-4F37-AB8C-D24FA0E379DC}" type="pres">
      <dgm:prSet presAssocID="{CE0F2618-C101-4167-B6F0-BE89309F0943}" presName="childText" presStyleLbl="conFgAcc1" presStyleIdx="4" presStyleCnt="7">
        <dgm:presLayoutVars>
          <dgm:bulletEnabled val="1"/>
        </dgm:presLayoutVars>
      </dgm:prSet>
      <dgm:spPr/>
    </dgm:pt>
    <dgm:pt modelId="{6751A11C-5B2E-43A6-8F4D-226FE4125CB3}" type="pres">
      <dgm:prSet presAssocID="{872E0130-D245-472E-9011-BA55E411CF6B}" presName="spaceBetweenRectangles" presStyleCnt="0"/>
      <dgm:spPr/>
    </dgm:pt>
    <dgm:pt modelId="{EE671B9B-C7CC-40DC-A156-59828E7AB7BE}" type="pres">
      <dgm:prSet presAssocID="{16A64E07-93EB-453F-8C21-61C1509EDB5E}" presName="parentLin" presStyleCnt="0"/>
      <dgm:spPr/>
    </dgm:pt>
    <dgm:pt modelId="{13F9922B-6032-4984-959F-BF26A681085D}" type="pres">
      <dgm:prSet presAssocID="{16A64E07-93EB-453F-8C21-61C1509EDB5E}" presName="parentLeftMargin" presStyleLbl="node1" presStyleIdx="4" presStyleCnt="7"/>
      <dgm:spPr/>
      <dgm:t>
        <a:bodyPr/>
        <a:lstStyle/>
        <a:p>
          <a:endParaRPr lang="ru-RU"/>
        </a:p>
      </dgm:t>
    </dgm:pt>
    <dgm:pt modelId="{32A6FB52-5F79-4D7C-8A43-110A396F657D}" type="pres">
      <dgm:prSet presAssocID="{16A64E07-93EB-453F-8C21-61C1509EDB5E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E49950-FBBD-4CA8-B1EF-4931DF613C1A}" type="pres">
      <dgm:prSet presAssocID="{16A64E07-93EB-453F-8C21-61C1509EDB5E}" presName="negativeSpace" presStyleCnt="0"/>
      <dgm:spPr/>
    </dgm:pt>
    <dgm:pt modelId="{80DEC3A9-FF47-40B5-AE60-F56C4187E218}" type="pres">
      <dgm:prSet presAssocID="{16A64E07-93EB-453F-8C21-61C1509EDB5E}" presName="childText" presStyleLbl="conFgAcc1" presStyleIdx="5" presStyleCnt="7">
        <dgm:presLayoutVars>
          <dgm:bulletEnabled val="1"/>
        </dgm:presLayoutVars>
      </dgm:prSet>
      <dgm:spPr/>
    </dgm:pt>
    <dgm:pt modelId="{A07D2543-C2B9-46EA-8BB8-E47F49B96D6D}" type="pres">
      <dgm:prSet presAssocID="{C14BBF5C-DE41-4782-98F8-7FEDC17B8BD1}" presName="spaceBetweenRectangles" presStyleCnt="0"/>
      <dgm:spPr/>
    </dgm:pt>
    <dgm:pt modelId="{9C14AA69-5F24-4322-A05E-0470165AD772}" type="pres">
      <dgm:prSet presAssocID="{1E3A836A-F460-42C4-9A25-81C9F8BA6026}" presName="parentLin" presStyleCnt="0"/>
      <dgm:spPr/>
    </dgm:pt>
    <dgm:pt modelId="{6EC69C10-04A2-48BF-B9BC-4AEE303B1478}" type="pres">
      <dgm:prSet presAssocID="{1E3A836A-F460-42C4-9A25-81C9F8BA6026}" presName="parentLeftMargin" presStyleLbl="node1" presStyleIdx="5" presStyleCnt="7"/>
      <dgm:spPr/>
      <dgm:t>
        <a:bodyPr/>
        <a:lstStyle/>
        <a:p>
          <a:endParaRPr lang="ru-RU"/>
        </a:p>
      </dgm:t>
    </dgm:pt>
    <dgm:pt modelId="{76B5066F-09D8-4393-BB51-A7C53F8411B0}" type="pres">
      <dgm:prSet presAssocID="{1E3A836A-F460-42C4-9A25-81C9F8BA6026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DF0AAF-FAF2-447F-B04F-BC1A4B12FEFF}" type="pres">
      <dgm:prSet presAssocID="{1E3A836A-F460-42C4-9A25-81C9F8BA6026}" presName="negativeSpace" presStyleCnt="0"/>
      <dgm:spPr/>
    </dgm:pt>
    <dgm:pt modelId="{0E30513A-39FA-485F-9E3C-C1B69E8F8CCE}" type="pres">
      <dgm:prSet presAssocID="{1E3A836A-F460-42C4-9A25-81C9F8BA6026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73A3778B-0FF9-4D87-B1A7-2682EEDE1F3F}" type="presOf" srcId="{16A64E07-93EB-453F-8C21-61C1509EDB5E}" destId="{32A6FB52-5F79-4D7C-8A43-110A396F657D}" srcOrd="1" destOrd="0" presId="urn:microsoft.com/office/officeart/2005/8/layout/list1"/>
    <dgm:cxn modelId="{9A08A60E-9259-422C-88A4-964849EBE6D8}" srcId="{6C39B884-D033-4E7F-B49A-B2AB0E7EDC7F}" destId="{F13CBCF8-4437-4DE9-A1DC-296F8D08B884}" srcOrd="1" destOrd="0" parTransId="{A675FD96-7A1C-4C10-B058-770FC9926B44}" sibTransId="{B19B20C1-119A-41A0-9405-D422CF7578E4}"/>
    <dgm:cxn modelId="{9F25A74F-1E3D-4B57-92E9-3CFE7259A76B}" srcId="{6C39B884-D033-4E7F-B49A-B2AB0E7EDC7F}" destId="{CC5CEDBE-BC54-4024-83EE-4F45E3FF5BC9}" srcOrd="0" destOrd="0" parTransId="{1BA387EE-C5E4-417A-B34F-606D3F208D6E}" sibTransId="{75D74A54-C19B-4525-95DF-72132597830A}"/>
    <dgm:cxn modelId="{D222545F-90FF-41BE-A1DA-0E0E3A93F56E}" type="presOf" srcId="{CC5CEDBE-BC54-4024-83EE-4F45E3FF5BC9}" destId="{93E69A7D-A170-4148-BF66-E32E560DDF08}" srcOrd="0" destOrd="0" presId="urn:microsoft.com/office/officeart/2005/8/layout/list1"/>
    <dgm:cxn modelId="{5AC8A575-5142-4251-91D7-B29DD8B99F8F}" type="presOf" srcId="{FF71952E-BC95-4DA4-A535-D5C8EC47D92D}" destId="{1C6CFAC0-7BD3-417B-8C59-BBC3B4BB1F35}" srcOrd="1" destOrd="0" presId="urn:microsoft.com/office/officeart/2005/8/layout/list1"/>
    <dgm:cxn modelId="{CE0D532D-6AF0-426E-96E0-F0435B42849D}" type="presOf" srcId="{1E3A836A-F460-42C4-9A25-81C9F8BA6026}" destId="{76B5066F-09D8-4393-BB51-A7C53F8411B0}" srcOrd="1" destOrd="0" presId="urn:microsoft.com/office/officeart/2005/8/layout/list1"/>
    <dgm:cxn modelId="{EBC6BC30-C5F0-4348-9182-39FA3B4EEE3D}" type="presOf" srcId="{CE0F2618-C101-4167-B6F0-BE89309F0943}" destId="{797236C4-FEAE-4894-BCEC-D39F865A0162}" srcOrd="1" destOrd="0" presId="urn:microsoft.com/office/officeart/2005/8/layout/list1"/>
    <dgm:cxn modelId="{E83E747E-4145-4E11-9286-5240F1893F4E}" srcId="{6C39B884-D033-4E7F-B49A-B2AB0E7EDC7F}" destId="{1E3A836A-F460-42C4-9A25-81C9F8BA6026}" srcOrd="6" destOrd="0" parTransId="{94015FA6-44B2-454A-876D-DB3FDD8E2E31}" sibTransId="{A6DAF71B-0BF4-4D83-ACBE-CD5C3301BC49}"/>
    <dgm:cxn modelId="{2EE79136-D72F-4DC4-B905-469916993285}" type="presOf" srcId="{9F1C7F3A-A8B5-42D9-BE90-01DCDC7CA353}" destId="{39A1713F-9D0E-4E4F-8865-7A933917DBF5}" srcOrd="0" destOrd="0" presId="urn:microsoft.com/office/officeart/2005/8/layout/list1"/>
    <dgm:cxn modelId="{5EC6743B-2620-4F95-950F-B221081FF182}" type="presOf" srcId="{16A64E07-93EB-453F-8C21-61C1509EDB5E}" destId="{13F9922B-6032-4984-959F-BF26A681085D}" srcOrd="0" destOrd="0" presId="urn:microsoft.com/office/officeart/2005/8/layout/list1"/>
    <dgm:cxn modelId="{C45E237C-89EE-4B37-A9DF-8F9DBD9FB01E}" type="presOf" srcId="{F13CBCF8-4437-4DE9-A1DC-296F8D08B884}" destId="{05FEEA8B-329C-4331-A2CD-93FFBF357A38}" srcOrd="0" destOrd="0" presId="urn:microsoft.com/office/officeart/2005/8/layout/list1"/>
    <dgm:cxn modelId="{C91810BB-229E-4164-AA11-1F524C497487}" type="presOf" srcId="{CE0F2618-C101-4167-B6F0-BE89309F0943}" destId="{DFC56508-76AD-4ABE-BC64-E1112E8DC8C0}" srcOrd="0" destOrd="0" presId="urn:microsoft.com/office/officeart/2005/8/layout/list1"/>
    <dgm:cxn modelId="{9B2452DC-522D-4257-B210-FC5B010627D0}" srcId="{6C39B884-D033-4E7F-B49A-B2AB0E7EDC7F}" destId="{FF71952E-BC95-4DA4-A535-D5C8EC47D92D}" srcOrd="2" destOrd="0" parTransId="{5DDF02A5-0C88-47EF-8A00-91B744925246}" sibTransId="{D9125038-8EA4-4DE2-B7D5-18FCFF5532F7}"/>
    <dgm:cxn modelId="{83C496FC-2E68-4261-8AB7-445100171687}" type="presOf" srcId="{FF71952E-BC95-4DA4-A535-D5C8EC47D92D}" destId="{511BF9EB-CBCF-416B-A366-43CF9B5A21B0}" srcOrd="0" destOrd="0" presId="urn:microsoft.com/office/officeart/2005/8/layout/list1"/>
    <dgm:cxn modelId="{084808F6-A9A1-43C2-A498-A8728B49AD05}" type="presOf" srcId="{F13CBCF8-4437-4DE9-A1DC-296F8D08B884}" destId="{343AB8AD-472F-4724-9414-11F759489A5D}" srcOrd="1" destOrd="0" presId="urn:microsoft.com/office/officeart/2005/8/layout/list1"/>
    <dgm:cxn modelId="{21EAC661-E87F-4BBB-AEB3-58236B5D67C3}" type="presOf" srcId="{9F1C7F3A-A8B5-42D9-BE90-01DCDC7CA353}" destId="{6F56A5E7-758D-4973-9A5B-4B692FCCE308}" srcOrd="1" destOrd="0" presId="urn:microsoft.com/office/officeart/2005/8/layout/list1"/>
    <dgm:cxn modelId="{5BA7B8F9-BA2D-4045-9F61-34A0133428DF}" type="presOf" srcId="{1E3A836A-F460-42C4-9A25-81C9F8BA6026}" destId="{6EC69C10-04A2-48BF-B9BC-4AEE303B1478}" srcOrd="0" destOrd="0" presId="urn:microsoft.com/office/officeart/2005/8/layout/list1"/>
    <dgm:cxn modelId="{858FE4F8-652E-4580-B671-A4AF60773E4E}" srcId="{6C39B884-D033-4E7F-B49A-B2AB0E7EDC7F}" destId="{9F1C7F3A-A8B5-42D9-BE90-01DCDC7CA353}" srcOrd="3" destOrd="0" parTransId="{63B974C3-EDD1-486D-8D38-8CBD3C85541A}" sibTransId="{19EC68DD-A4A8-44C6-B932-5A4717C442C2}"/>
    <dgm:cxn modelId="{213A04DF-732C-4EC2-9EE0-88E229C2797E}" type="presOf" srcId="{6C39B884-D033-4E7F-B49A-B2AB0E7EDC7F}" destId="{B1907BF5-2C80-406E-8113-856670F5ABFB}" srcOrd="0" destOrd="0" presId="urn:microsoft.com/office/officeart/2005/8/layout/list1"/>
    <dgm:cxn modelId="{562C6BC6-6C7D-476B-A87F-BF41F0A4FC1D}" srcId="{6C39B884-D033-4E7F-B49A-B2AB0E7EDC7F}" destId="{16A64E07-93EB-453F-8C21-61C1509EDB5E}" srcOrd="5" destOrd="0" parTransId="{AB6C1458-9E0B-49F4-B62F-09EAB35DFBFE}" sibTransId="{C14BBF5C-DE41-4782-98F8-7FEDC17B8BD1}"/>
    <dgm:cxn modelId="{6242C088-A934-46BE-B209-4D6A80028093}" type="presOf" srcId="{CC5CEDBE-BC54-4024-83EE-4F45E3FF5BC9}" destId="{AB1D0BF7-9831-4B1D-BCAF-EB9E27F38A38}" srcOrd="1" destOrd="0" presId="urn:microsoft.com/office/officeart/2005/8/layout/list1"/>
    <dgm:cxn modelId="{FD4E0E8A-DF97-413E-BAE1-605D9A8B3271}" srcId="{6C39B884-D033-4E7F-B49A-B2AB0E7EDC7F}" destId="{CE0F2618-C101-4167-B6F0-BE89309F0943}" srcOrd="4" destOrd="0" parTransId="{2F30F39D-D1AD-465B-8A75-B3244AC2172C}" sibTransId="{872E0130-D245-472E-9011-BA55E411CF6B}"/>
    <dgm:cxn modelId="{3659AAF6-AD56-42F8-B28B-FD7080046E23}" type="presParOf" srcId="{B1907BF5-2C80-406E-8113-856670F5ABFB}" destId="{CB441FBF-53BA-40AF-86B4-0BD969C498E0}" srcOrd="0" destOrd="0" presId="urn:microsoft.com/office/officeart/2005/8/layout/list1"/>
    <dgm:cxn modelId="{9D9E8AAD-E325-484D-86DF-76D3A89A05D5}" type="presParOf" srcId="{CB441FBF-53BA-40AF-86B4-0BD969C498E0}" destId="{93E69A7D-A170-4148-BF66-E32E560DDF08}" srcOrd="0" destOrd="0" presId="urn:microsoft.com/office/officeart/2005/8/layout/list1"/>
    <dgm:cxn modelId="{7D72910A-1771-4C50-9FA8-4BC4C9A4E0AC}" type="presParOf" srcId="{CB441FBF-53BA-40AF-86B4-0BD969C498E0}" destId="{AB1D0BF7-9831-4B1D-BCAF-EB9E27F38A38}" srcOrd="1" destOrd="0" presId="urn:microsoft.com/office/officeart/2005/8/layout/list1"/>
    <dgm:cxn modelId="{AEC9CE3D-DC0E-467C-B63B-133E4919D8BA}" type="presParOf" srcId="{B1907BF5-2C80-406E-8113-856670F5ABFB}" destId="{C2442DA4-2461-4B13-BF00-E525F47099BA}" srcOrd="1" destOrd="0" presId="urn:microsoft.com/office/officeart/2005/8/layout/list1"/>
    <dgm:cxn modelId="{F5BAE3FC-B62B-42B3-9543-2BD5BE44FDE8}" type="presParOf" srcId="{B1907BF5-2C80-406E-8113-856670F5ABFB}" destId="{2C456A4B-0ED6-4B12-BFAD-E0E08EFA167A}" srcOrd="2" destOrd="0" presId="urn:microsoft.com/office/officeart/2005/8/layout/list1"/>
    <dgm:cxn modelId="{A6005646-1A3D-4255-A68D-067843C27D15}" type="presParOf" srcId="{B1907BF5-2C80-406E-8113-856670F5ABFB}" destId="{E7BE3CF6-C239-4F8F-8C22-6FFB440FC95E}" srcOrd="3" destOrd="0" presId="urn:microsoft.com/office/officeart/2005/8/layout/list1"/>
    <dgm:cxn modelId="{AFD8A3EE-A90F-4FCF-8627-9232275FDB0E}" type="presParOf" srcId="{B1907BF5-2C80-406E-8113-856670F5ABFB}" destId="{80CF2A99-A324-4A6E-A556-4A6F29A23005}" srcOrd="4" destOrd="0" presId="urn:microsoft.com/office/officeart/2005/8/layout/list1"/>
    <dgm:cxn modelId="{1ECC246E-605B-434C-BAE8-38EF7D50E596}" type="presParOf" srcId="{80CF2A99-A324-4A6E-A556-4A6F29A23005}" destId="{05FEEA8B-329C-4331-A2CD-93FFBF357A38}" srcOrd="0" destOrd="0" presId="urn:microsoft.com/office/officeart/2005/8/layout/list1"/>
    <dgm:cxn modelId="{1DE04DE7-9873-43C9-B9AE-63F6F9C4A3A6}" type="presParOf" srcId="{80CF2A99-A324-4A6E-A556-4A6F29A23005}" destId="{343AB8AD-472F-4724-9414-11F759489A5D}" srcOrd="1" destOrd="0" presId="urn:microsoft.com/office/officeart/2005/8/layout/list1"/>
    <dgm:cxn modelId="{049BAF0F-C6A5-4A64-B811-99903DBD76F8}" type="presParOf" srcId="{B1907BF5-2C80-406E-8113-856670F5ABFB}" destId="{53E07FA8-1A8C-4EFA-9217-9FB752AFB23C}" srcOrd="5" destOrd="0" presId="urn:microsoft.com/office/officeart/2005/8/layout/list1"/>
    <dgm:cxn modelId="{F520D00F-C95B-4E37-935B-3A9610239032}" type="presParOf" srcId="{B1907BF5-2C80-406E-8113-856670F5ABFB}" destId="{CA05211E-DBC4-4BC1-A43D-3760F2D02DEB}" srcOrd="6" destOrd="0" presId="urn:microsoft.com/office/officeart/2005/8/layout/list1"/>
    <dgm:cxn modelId="{45622A04-4772-4430-8050-A5308036F632}" type="presParOf" srcId="{B1907BF5-2C80-406E-8113-856670F5ABFB}" destId="{13F8B3C7-A712-4DE3-AB93-4E198ADC6ED3}" srcOrd="7" destOrd="0" presId="urn:microsoft.com/office/officeart/2005/8/layout/list1"/>
    <dgm:cxn modelId="{3607CA1D-688D-49EA-8958-34CD4EB7BC52}" type="presParOf" srcId="{B1907BF5-2C80-406E-8113-856670F5ABFB}" destId="{956B9A31-5AF2-4C88-A6A9-C07EDDFD12E9}" srcOrd="8" destOrd="0" presId="urn:microsoft.com/office/officeart/2005/8/layout/list1"/>
    <dgm:cxn modelId="{7D6E7D87-A0A7-4697-A122-6FFA38F0FB9C}" type="presParOf" srcId="{956B9A31-5AF2-4C88-A6A9-C07EDDFD12E9}" destId="{511BF9EB-CBCF-416B-A366-43CF9B5A21B0}" srcOrd="0" destOrd="0" presId="urn:microsoft.com/office/officeart/2005/8/layout/list1"/>
    <dgm:cxn modelId="{A25966F6-2AD7-41C1-9AC0-79ABF3DFEE47}" type="presParOf" srcId="{956B9A31-5AF2-4C88-A6A9-C07EDDFD12E9}" destId="{1C6CFAC0-7BD3-417B-8C59-BBC3B4BB1F35}" srcOrd="1" destOrd="0" presId="urn:microsoft.com/office/officeart/2005/8/layout/list1"/>
    <dgm:cxn modelId="{A8BAC324-6060-444C-A663-45B393C76555}" type="presParOf" srcId="{B1907BF5-2C80-406E-8113-856670F5ABFB}" destId="{ADC48652-186C-4F30-82D1-F6A19744358B}" srcOrd="9" destOrd="0" presId="urn:microsoft.com/office/officeart/2005/8/layout/list1"/>
    <dgm:cxn modelId="{D175F780-CC69-48E9-9D32-12B9EFE1D319}" type="presParOf" srcId="{B1907BF5-2C80-406E-8113-856670F5ABFB}" destId="{76598982-EE74-4550-ABC9-B12053CABCA6}" srcOrd="10" destOrd="0" presId="urn:microsoft.com/office/officeart/2005/8/layout/list1"/>
    <dgm:cxn modelId="{580D500B-DE8F-45E2-BD8D-A075044F0CBA}" type="presParOf" srcId="{B1907BF5-2C80-406E-8113-856670F5ABFB}" destId="{8BFCA5F2-70F0-4AC4-A65C-51B1D9BE977B}" srcOrd="11" destOrd="0" presId="urn:microsoft.com/office/officeart/2005/8/layout/list1"/>
    <dgm:cxn modelId="{36A159D9-5899-4556-9610-B9F0D3615926}" type="presParOf" srcId="{B1907BF5-2C80-406E-8113-856670F5ABFB}" destId="{D3F7094A-44AD-45BE-9E79-581B7DC5FECD}" srcOrd="12" destOrd="0" presId="urn:microsoft.com/office/officeart/2005/8/layout/list1"/>
    <dgm:cxn modelId="{76DAFD6F-4B86-4B1B-A5CF-1F1626FB66A6}" type="presParOf" srcId="{D3F7094A-44AD-45BE-9E79-581B7DC5FECD}" destId="{39A1713F-9D0E-4E4F-8865-7A933917DBF5}" srcOrd="0" destOrd="0" presId="urn:microsoft.com/office/officeart/2005/8/layout/list1"/>
    <dgm:cxn modelId="{5F10C175-4314-4350-87F4-470C2FAEBBDC}" type="presParOf" srcId="{D3F7094A-44AD-45BE-9E79-581B7DC5FECD}" destId="{6F56A5E7-758D-4973-9A5B-4B692FCCE308}" srcOrd="1" destOrd="0" presId="urn:microsoft.com/office/officeart/2005/8/layout/list1"/>
    <dgm:cxn modelId="{027B1E68-7FE8-41A8-80D1-C3D0955F2F7D}" type="presParOf" srcId="{B1907BF5-2C80-406E-8113-856670F5ABFB}" destId="{549E7CB9-C68E-4C61-8E18-DF6E5FDB4020}" srcOrd="13" destOrd="0" presId="urn:microsoft.com/office/officeart/2005/8/layout/list1"/>
    <dgm:cxn modelId="{68A2F067-9406-46ED-99EC-8084C037C3C9}" type="presParOf" srcId="{B1907BF5-2C80-406E-8113-856670F5ABFB}" destId="{A86A9F1D-A4FC-426D-95DA-4C3BB81EF803}" srcOrd="14" destOrd="0" presId="urn:microsoft.com/office/officeart/2005/8/layout/list1"/>
    <dgm:cxn modelId="{03C07B98-81D8-4AAE-A40E-244E870708B6}" type="presParOf" srcId="{B1907BF5-2C80-406E-8113-856670F5ABFB}" destId="{91E83E61-4404-4869-AC43-989CEE0B9B0B}" srcOrd="15" destOrd="0" presId="urn:microsoft.com/office/officeart/2005/8/layout/list1"/>
    <dgm:cxn modelId="{18344393-90D9-4C3D-8935-A67FCA6C4272}" type="presParOf" srcId="{B1907BF5-2C80-406E-8113-856670F5ABFB}" destId="{BB141580-EBC0-4EE6-9E80-B5CAEC327C0C}" srcOrd="16" destOrd="0" presId="urn:microsoft.com/office/officeart/2005/8/layout/list1"/>
    <dgm:cxn modelId="{27DF13AD-504A-4716-B041-41CE8617B2C6}" type="presParOf" srcId="{BB141580-EBC0-4EE6-9E80-B5CAEC327C0C}" destId="{DFC56508-76AD-4ABE-BC64-E1112E8DC8C0}" srcOrd="0" destOrd="0" presId="urn:microsoft.com/office/officeart/2005/8/layout/list1"/>
    <dgm:cxn modelId="{144716AF-4CE4-47C9-A03A-442D98FE30AD}" type="presParOf" srcId="{BB141580-EBC0-4EE6-9E80-B5CAEC327C0C}" destId="{797236C4-FEAE-4894-BCEC-D39F865A0162}" srcOrd="1" destOrd="0" presId="urn:microsoft.com/office/officeart/2005/8/layout/list1"/>
    <dgm:cxn modelId="{3B1679EA-5E94-49B1-8209-96205937CE3E}" type="presParOf" srcId="{B1907BF5-2C80-406E-8113-856670F5ABFB}" destId="{F7028335-0207-4387-A3F0-F8DEE2F6F4B6}" srcOrd="17" destOrd="0" presId="urn:microsoft.com/office/officeart/2005/8/layout/list1"/>
    <dgm:cxn modelId="{51108856-5158-4303-AD6D-83A3B117892F}" type="presParOf" srcId="{B1907BF5-2C80-406E-8113-856670F5ABFB}" destId="{E6C4C57F-F7C4-4F37-AB8C-D24FA0E379DC}" srcOrd="18" destOrd="0" presId="urn:microsoft.com/office/officeart/2005/8/layout/list1"/>
    <dgm:cxn modelId="{60BA9AD4-D225-4BCF-9BC9-D07ACA38320E}" type="presParOf" srcId="{B1907BF5-2C80-406E-8113-856670F5ABFB}" destId="{6751A11C-5B2E-43A6-8F4D-226FE4125CB3}" srcOrd="19" destOrd="0" presId="urn:microsoft.com/office/officeart/2005/8/layout/list1"/>
    <dgm:cxn modelId="{432F8038-2972-43A0-B8D7-4B24765F125F}" type="presParOf" srcId="{B1907BF5-2C80-406E-8113-856670F5ABFB}" destId="{EE671B9B-C7CC-40DC-A156-59828E7AB7BE}" srcOrd="20" destOrd="0" presId="urn:microsoft.com/office/officeart/2005/8/layout/list1"/>
    <dgm:cxn modelId="{29B66329-734A-4BED-933C-207F0ED8663F}" type="presParOf" srcId="{EE671B9B-C7CC-40DC-A156-59828E7AB7BE}" destId="{13F9922B-6032-4984-959F-BF26A681085D}" srcOrd="0" destOrd="0" presId="urn:microsoft.com/office/officeart/2005/8/layout/list1"/>
    <dgm:cxn modelId="{F2A8CCCC-C79C-4F07-8DB6-D79D704851AC}" type="presParOf" srcId="{EE671B9B-C7CC-40DC-A156-59828E7AB7BE}" destId="{32A6FB52-5F79-4D7C-8A43-110A396F657D}" srcOrd="1" destOrd="0" presId="urn:microsoft.com/office/officeart/2005/8/layout/list1"/>
    <dgm:cxn modelId="{CBCC0E90-A34B-495A-813C-9E94A2D98F9B}" type="presParOf" srcId="{B1907BF5-2C80-406E-8113-856670F5ABFB}" destId="{E2E49950-FBBD-4CA8-B1EF-4931DF613C1A}" srcOrd="21" destOrd="0" presId="urn:microsoft.com/office/officeart/2005/8/layout/list1"/>
    <dgm:cxn modelId="{A268C5E9-761C-4F15-8015-22C9E0175B29}" type="presParOf" srcId="{B1907BF5-2C80-406E-8113-856670F5ABFB}" destId="{80DEC3A9-FF47-40B5-AE60-F56C4187E218}" srcOrd="22" destOrd="0" presId="urn:microsoft.com/office/officeart/2005/8/layout/list1"/>
    <dgm:cxn modelId="{8169AEBD-8156-4323-8D2A-E955B0FA5E25}" type="presParOf" srcId="{B1907BF5-2C80-406E-8113-856670F5ABFB}" destId="{A07D2543-C2B9-46EA-8BB8-E47F49B96D6D}" srcOrd="23" destOrd="0" presId="urn:microsoft.com/office/officeart/2005/8/layout/list1"/>
    <dgm:cxn modelId="{DFA30BD6-D2D6-4706-8879-1240702E4D92}" type="presParOf" srcId="{B1907BF5-2C80-406E-8113-856670F5ABFB}" destId="{9C14AA69-5F24-4322-A05E-0470165AD772}" srcOrd="24" destOrd="0" presId="urn:microsoft.com/office/officeart/2005/8/layout/list1"/>
    <dgm:cxn modelId="{84838884-0AC4-4372-AAC1-2C69FC600CC8}" type="presParOf" srcId="{9C14AA69-5F24-4322-A05E-0470165AD772}" destId="{6EC69C10-04A2-48BF-B9BC-4AEE303B1478}" srcOrd="0" destOrd="0" presId="urn:microsoft.com/office/officeart/2005/8/layout/list1"/>
    <dgm:cxn modelId="{7223A4C3-FABC-470F-8362-0EEBB3C44431}" type="presParOf" srcId="{9C14AA69-5F24-4322-A05E-0470165AD772}" destId="{76B5066F-09D8-4393-BB51-A7C53F8411B0}" srcOrd="1" destOrd="0" presId="urn:microsoft.com/office/officeart/2005/8/layout/list1"/>
    <dgm:cxn modelId="{F13403EE-041D-4E07-B3E3-1ED476A02CB1}" type="presParOf" srcId="{B1907BF5-2C80-406E-8113-856670F5ABFB}" destId="{CFDF0AAF-FAF2-447F-B04F-BC1A4B12FEFF}" srcOrd="25" destOrd="0" presId="urn:microsoft.com/office/officeart/2005/8/layout/list1"/>
    <dgm:cxn modelId="{4AEE2153-8E60-415C-A3C2-D4DC7867164A}" type="presParOf" srcId="{B1907BF5-2C80-406E-8113-856670F5ABFB}" destId="{0E30513A-39FA-485F-9E3C-C1B69E8F8CCE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C456A4B-0ED6-4B12-BFAD-E0E08EFA167A}">
      <dsp:nvSpPr>
        <dsp:cNvPr id="0" name=""/>
        <dsp:cNvSpPr/>
      </dsp:nvSpPr>
      <dsp:spPr>
        <a:xfrm>
          <a:off x="0" y="539005"/>
          <a:ext cx="6096000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B1D0BF7-9831-4B1D-BCAF-EB9E27F38A38}">
      <dsp:nvSpPr>
        <dsp:cNvPr id="0" name=""/>
        <dsp:cNvSpPr/>
      </dsp:nvSpPr>
      <dsp:spPr>
        <a:xfrm>
          <a:off x="304800" y="98347"/>
          <a:ext cx="4243517" cy="6030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Разложение левой части уравнения на множители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304800" y="98347"/>
        <a:ext cx="4243517" cy="603018"/>
      </dsp:txXfrm>
    </dsp:sp>
    <dsp:sp modelId="{CA05211E-DBC4-4BC1-A43D-3760F2D02DEB}">
      <dsp:nvSpPr>
        <dsp:cNvPr id="0" name=""/>
        <dsp:cNvSpPr/>
      </dsp:nvSpPr>
      <dsp:spPr>
        <a:xfrm>
          <a:off x="0" y="1193652"/>
          <a:ext cx="6096000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3AB8AD-472F-4724-9414-11F759489A5D}">
      <dsp:nvSpPr>
        <dsp:cNvPr id="0" name=""/>
        <dsp:cNvSpPr/>
      </dsp:nvSpPr>
      <dsp:spPr>
        <a:xfrm>
          <a:off x="304800" y="875605"/>
          <a:ext cx="4531553" cy="48040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Метод выделения квадрата двучлена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304800" y="875605"/>
        <a:ext cx="4531553" cy="480407"/>
      </dsp:txXfrm>
    </dsp:sp>
    <dsp:sp modelId="{76598982-EE74-4550-ABC9-B12053CABCA6}">
      <dsp:nvSpPr>
        <dsp:cNvPr id="0" name=""/>
        <dsp:cNvSpPr/>
      </dsp:nvSpPr>
      <dsp:spPr>
        <a:xfrm>
          <a:off x="0" y="1692612"/>
          <a:ext cx="6096000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6CFAC0-7BD3-417B-8C59-BBC3B4BB1F35}">
      <dsp:nvSpPr>
        <dsp:cNvPr id="0" name=""/>
        <dsp:cNvSpPr/>
      </dsp:nvSpPr>
      <dsp:spPr>
        <a:xfrm>
          <a:off x="304800" y="1530252"/>
          <a:ext cx="4267200" cy="32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По формуле корней 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304800" y="1530252"/>
        <a:ext cx="4267200" cy="324720"/>
      </dsp:txXfrm>
    </dsp:sp>
    <dsp:sp modelId="{A86A9F1D-A4FC-426D-95DA-4C3BB81EF803}">
      <dsp:nvSpPr>
        <dsp:cNvPr id="0" name=""/>
        <dsp:cNvSpPr/>
      </dsp:nvSpPr>
      <dsp:spPr>
        <a:xfrm>
          <a:off x="0" y="2191572"/>
          <a:ext cx="6096000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56A5E7-758D-4973-9A5B-4B692FCCE308}">
      <dsp:nvSpPr>
        <dsp:cNvPr id="0" name=""/>
        <dsp:cNvSpPr/>
      </dsp:nvSpPr>
      <dsp:spPr>
        <a:xfrm>
          <a:off x="304800" y="2029212"/>
          <a:ext cx="4267200" cy="32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По теореме Виета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304800" y="2029212"/>
        <a:ext cx="4267200" cy="324720"/>
      </dsp:txXfrm>
    </dsp:sp>
    <dsp:sp modelId="{E6C4C57F-F7C4-4F37-AB8C-D24FA0E379DC}">
      <dsp:nvSpPr>
        <dsp:cNvPr id="0" name=""/>
        <dsp:cNvSpPr/>
      </dsp:nvSpPr>
      <dsp:spPr>
        <a:xfrm>
          <a:off x="0" y="2690532"/>
          <a:ext cx="6096000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7236C4-FEAE-4894-BCEC-D39F865A0162}">
      <dsp:nvSpPr>
        <dsp:cNvPr id="0" name=""/>
        <dsp:cNvSpPr/>
      </dsp:nvSpPr>
      <dsp:spPr>
        <a:xfrm>
          <a:off x="304800" y="2528172"/>
          <a:ext cx="4267200" cy="32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Через свойство коэффициентов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304800" y="2528172"/>
        <a:ext cx="4267200" cy="324720"/>
      </dsp:txXfrm>
    </dsp:sp>
    <dsp:sp modelId="{80DEC3A9-FF47-40B5-AE60-F56C4187E218}">
      <dsp:nvSpPr>
        <dsp:cNvPr id="0" name=""/>
        <dsp:cNvSpPr/>
      </dsp:nvSpPr>
      <dsp:spPr>
        <a:xfrm>
          <a:off x="0" y="3189492"/>
          <a:ext cx="6096000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A6FB52-5F79-4D7C-8A43-110A396F657D}">
      <dsp:nvSpPr>
        <dsp:cNvPr id="0" name=""/>
        <dsp:cNvSpPr/>
      </dsp:nvSpPr>
      <dsp:spPr>
        <a:xfrm>
          <a:off x="304800" y="3027132"/>
          <a:ext cx="4267200" cy="32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Введением новой переменной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304800" y="3027132"/>
        <a:ext cx="4267200" cy="324720"/>
      </dsp:txXfrm>
    </dsp:sp>
    <dsp:sp modelId="{0E30513A-39FA-485F-9E3C-C1B69E8F8CCE}">
      <dsp:nvSpPr>
        <dsp:cNvPr id="0" name=""/>
        <dsp:cNvSpPr/>
      </dsp:nvSpPr>
      <dsp:spPr>
        <a:xfrm>
          <a:off x="0" y="3688452"/>
          <a:ext cx="6096000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B5066F-09D8-4393-BB51-A7C53F8411B0}">
      <dsp:nvSpPr>
        <dsp:cNvPr id="0" name=""/>
        <dsp:cNvSpPr/>
      </dsp:nvSpPr>
      <dsp:spPr>
        <a:xfrm>
          <a:off x="304800" y="3526092"/>
          <a:ext cx="4267200" cy="324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</a:rPr>
            <a:t>Графически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304800" y="3526092"/>
        <a:ext cx="4267200" cy="3247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4" Type="http://schemas.openxmlformats.org/officeDocument/2006/relationships/image" Target="../media/image63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3.wmf"/><Relationship Id="rId5" Type="http://schemas.openxmlformats.org/officeDocument/2006/relationships/image" Target="../media/image7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image" Target="../media/image23.e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image" Target="../media/image37.wmf"/><Relationship Id="rId18" Type="http://schemas.openxmlformats.org/officeDocument/2006/relationships/image" Target="../media/image42.wmf"/><Relationship Id="rId3" Type="http://schemas.openxmlformats.org/officeDocument/2006/relationships/image" Target="../media/image27.wmf"/><Relationship Id="rId21" Type="http://schemas.openxmlformats.org/officeDocument/2006/relationships/image" Target="../media/image45.wmf"/><Relationship Id="rId7" Type="http://schemas.openxmlformats.org/officeDocument/2006/relationships/image" Target="../media/image31.wmf"/><Relationship Id="rId12" Type="http://schemas.openxmlformats.org/officeDocument/2006/relationships/image" Target="../media/image36.wmf"/><Relationship Id="rId17" Type="http://schemas.openxmlformats.org/officeDocument/2006/relationships/image" Target="../media/image41.wmf"/><Relationship Id="rId2" Type="http://schemas.openxmlformats.org/officeDocument/2006/relationships/image" Target="../media/image26.wmf"/><Relationship Id="rId16" Type="http://schemas.openxmlformats.org/officeDocument/2006/relationships/image" Target="../media/image40.wmf"/><Relationship Id="rId20" Type="http://schemas.openxmlformats.org/officeDocument/2006/relationships/image" Target="../media/image44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24" Type="http://schemas.openxmlformats.org/officeDocument/2006/relationships/image" Target="../media/image48.wmf"/><Relationship Id="rId5" Type="http://schemas.openxmlformats.org/officeDocument/2006/relationships/image" Target="../media/image29.wmf"/><Relationship Id="rId15" Type="http://schemas.openxmlformats.org/officeDocument/2006/relationships/image" Target="../media/image39.wmf"/><Relationship Id="rId23" Type="http://schemas.openxmlformats.org/officeDocument/2006/relationships/image" Target="../media/image47.wmf"/><Relationship Id="rId10" Type="http://schemas.openxmlformats.org/officeDocument/2006/relationships/image" Target="../media/image34.wmf"/><Relationship Id="rId19" Type="http://schemas.openxmlformats.org/officeDocument/2006/relationships/image" Target="../media/image43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Relationship Id="rId14" Type="http://schemas.openxmlformats.org/officeDocument/2006/relationships/image" Target="../media/image38.wmf"/><Relationship Id="rId22" Type="http://schemas.openxmlformats.org/officeDocument/2006/relationships/image" Target="../media/image4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fld id="{E3208BA3-A0C8-42C9-A76E-8590314B75E6}" type="datetimeFigureOut">
              <a:rPr lang="ru-RU"/>
              <a:pPr>
                <a:defRPr/>
              </a:pPr>
              <a:t>26.09.2011</a:t>
            </a:fld>
            <a:endParaRPr lang="ru-RU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fld id="{F8570EA6-00E7-4456-9EBA-6231ABED41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38413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fld id="{50C5B15F-1A74-4DBA-A6EA-DF3506E2DA3F}" type="datetimeFigureOut">
              <a:rPr lang="ru-RU"/>
              <a:pPr>
                <a:defRPr/>
              </a:pPr>
              <a:t>26.09.2011</a:t>
            </a:fld>
            <a:endParaRPr lang="ru-RU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200"/>
            </a:lvl1pPr>
          </a:lstStyle>
          <a:p>
            <a:pPr>
              <a:defRPr/>
            </a:pPr>
            <a:fld id="{A2D91D79-4BCD-412A-87F5-78E350BD61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235601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158B7-673D-464F-836A-1D8F9491552F}" type="datetime1">
              <a:rPr lang="ru-RU"/>
              <a:pPr>
                <a:defRPr/>
              </a:pPr>
              <a:t>26.09.2011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0D649-4E64-41C7-B850-614D5C595C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63C59-C056-4FD6-B69A-89118BEF7BBD}" type="datetime1">
              <a:rPr lang="ru-RU"/>
              <a:pPr>
                <a:defRPr/>
              </a:pPr>
              <a:t>26.09.2011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271825-A247-4A18-AB74-486CBF3F3A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EC4E7-FF40-4034-B8AA-4498BBCE7FDC}" type="datetime1">
              <a:rPr lang="ru-RU"/>
              <a:pPr>
                <a:defRPr/>
              </a:pPr>
              <a:t>26.09.2011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23D62-4099-427E-8C72-42A8874A88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D48285A-CCC8-424F-9D13-B070CCE662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sh dir="r"/>
    <p:sndAc>
      <p:stSnd>
        <p:snd r:embed="rId1" name="wind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D0B4E99-D6B5-4C55-8D7F-D66B32D518C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6B918-4EC8-49F6-AB18-7DBFF53C2A68}" type="datetime1">
              <a:rPr lang="ru-RU"/>
              <a:pPr>
                <a:defRPr/>
              </a:pPr>
              <a:t>26.09.2011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1E109-86F7-4AF2-87EE-29DD69D65B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D2155-D360-4356-87F1-0B54CDF52A35}" type="datetime1">
              <a:rPr lang="ru-RU"/>
              <a:pPr>
                <a:defRPr/>
              </a:pPr>
              <a:t>26.09.2011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C5E1C-BF0B-4D49-8F57-EC0A7394E5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DF024-FF35-4522-9392-F79748F96982}" type="datetime1">
              <a:rPr lang="ru-RU"/>
              <a:pPr>
                <a:defRPr/>
              </a:pPr>
              <a:t>26.09.2011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746D97-444D-427E-ABFA-C93943B6B0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79E25F-3373-488C-A938-00F6E1320FC9}" type="datetime1">
              <a:rPr lang="ru-RU"/>
              <a:pPr>
                <a:defRPr/>
              </a:pPr>
              <a:t>26.09.2011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F4A52-E3DC-4CCB-B894-E3D2C04985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33A9CD-9AD5-414F-A080-4AC5D24932D5}" type="datetime1">
              <a:rPr lang="ru-RU"/>
              <a:pPr>
                <a:defRPr/>
              </a:pPr>
              <a:t>26.09.2011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C1639-4097-4F92-80DE-9ADB5B5B32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29499-ABA1-49FA-A969-AF184EFE3033}" type="datetime1">
              <a:rPr lang="ru-RU"/>
              <a:pPr>
                <a:defRPr/>
              </a:pPr>
              <a:t>26.09.2011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4504E-CCF3-4643-900B-9F763DF4FB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58F24-0094-445E-AFCA-AF70B0DDD013}" type="datetime1">
              <a:rPr lang="ru-RU"/>
              <a:pPr>
                <a:defRPr/>
              </a:pPr>
              <a:t>26.09.2011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3C9EA-138E-4146-800E-0B03CB7D3E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E3610-17B0-4206-8ECC-D72E7AFF65C0}" type="datetime1">
              <a:rPr lang="ru-RU"/>
              <a:pPr>
                <a:defRPr/>
              </a:pPr>
              <a:t>26.09.2011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FBEFF-68C9-4182-A7BD-E56D295074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buFontTx/>
              <a:buNone/>
              <a:defRPr sz="1400"/>
            </a:lvl1pPr>
          </a:lstStyle>
          <a:p>
            <a:pPr>
              <a:defRPr/>
            </a:pPr>
            <a:fld id="{4E151298-5DB8-4F4D-BFEA-5DAA8F3C1FC4}" type="datetime1">
              <a:rPr lang="ru-RU"/>
              <a:pPr>
                <a:defRPr/>
              </a:pPr>
              <a:t>26.09.2011</a:t>
            </a:fld>
            <a:endParaRPr lang="ru-RU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FontTx/>
              <a:buNone/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FontTx/>
              <a:buNone/>
              <a:defRPr sz="1400"/>
            </a:lvl1pPr>
          </a:lstStyle>
          <a:p>
            <a:pPr>
              <a:defRPr/>
            </a:pPr>
            <a:fld id="{8ABB4FE6-6E5A-42B3-ADEC-5E41AC3693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0" name="Picture 4" descr="H:\графика\asadal\scool\scool\38 [Converted]111.png"/>
          <p:cNvPicPr>
            <a:picLocks noChangeAspect="1" noChangeArrowheads="1"/>
          </p:cNvPicPr>
          <p:nvPr/>
        </p:nvPicPr>
        <p:blipFill>
          <a:blip r:embed="rId15" cstate="print"/>
          <a:srcRect l="2920" t="16669" r="3650"/>
          <a:stretch>
            <a:fillRect/>
          </a:stretch>
        </p:blipFill>
        <p:spPr bwMode="auto">
          <a:xfrm>
            <a:off x="0" y="0"/>
            <a:ext cx="9144000" cy="14287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56" name="Picture 3" descr="H:\графика\asadal\scool\scool\38 [Converted].png"/>
          <p:cNvPicPr>
            <a:picLocks noChangeAspect="1" noChangeArrowheads="1"/>
          </p:cNvPicPr>
          <p:nvPr/>
        </p:nvPicPr>
        <p:blipFill>
          <a:blip r:embed="rId16" cstate="print"/>
          <a:srcRect l="11539" b="11938"/>
          <a:stretch>
            <a:fillRect/>
          </a:stretch>
        </p:blipFill>
        <p:spPr bwMode="auto">
          <a:xfrm>
            <a:off x="0" y="5357813"/>
            <a:ext cx="3286125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2" descr="H:\графика\asadal\scool\scool\23\10101010.png"/>
          <p:cNvPicPr>
            <a:picLocks noChangeAspect="1" noChangeArrowheads="1"/>
          </p:cNvPicPr>
          <p:nvPr/>
        </p:nvPicPr>
        <p:blipFill>
          <a:blip r:embed="rId17" cstate="print"/>
          <a:srcRect r="11858"/>
          <a:stretch>
            <a:fillRect/>
          </a:stretch>
        </p:blipFill>
        <p:spPr bwMode="auto">
          <a:xfrm>
            <a:off x="8215313" y="5175250"/>
            <a:ext cx="928687" cy="168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3" descr="H:\графика\asadal\scool\scool\38 [Converted].png"/>
          <p:cNvPicPr>
            <a:picLocks noChangeAspect="1" noChangeArrowheads="1"/>
          </p:cNvPicPr>
          <p:nvPr/>
        </p:nvPicPr>
        <p:blipFill>
          <a:blip r:embed="rId16" cstate="print"/>
          <a:srcRect l="11539" b="11938"/>
          <a:stretch>
            <a:fillRect/>
          </a:stretch>
        </p:blipFill>
        <p:spPr bwMode="auto">
          <a:xfrm>
            <a:off x="0" y="5357813"/>
            <a:ext cx="3286125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2" descr="H:\графика\asadal\scool\scool\23\10101010.png"/>
          <p:cNvPicPr>
            <a:picLocks noChangeAspect="1" noChangeArrowheads="1"/>
          </p:cNvPicPr>
          <p:nvPr/>
        </p:nvPicPr>
        <p:blipFill>
          <a:blip r:embed="rId17" cstate="print"/>
          <a:srcRect r="11858"/>
          <a:stretch>
            <a:fillRect/>
          </a:stretch>
        </p:blipFill>
        <p:spPr bwMode="auto">
          <a:xfrm>
            <a:off x="8215313" y="5175250"/>
            <a:ext cx="928687" cy="168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  <p:sldLayoutId id="2147483672" r:id="rId3"/>
    <p:sldLayoutId id="2147483671" r:id="rId4"/>
    <p:sldLayoutId id="2147483670" r:id="rId5"/>
    <p:sldLayoutId id="2147483669" r:id="rId6"/>
    <p:sldLayoutId id="2147483668" r:id="rId7"/>
    <p:sldLayoutId id="2147483667" r:id="rId8"/>
    <p:sldLayoutId id="2147483666" r:id="rId9"/>
    <p:sldLayoutId id="2147483665" r:id="rId10"/>
    <p:sldLayoutId id="2147483664" r:id="rId11"/>
    <p:sldLayoutId id="2147483676" r:id="rId12"/>
    <p:sldLayoutId id="2147483677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gi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55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55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55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55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55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7" Type="http://schemas.openxmlformats.org/officeDocument/2006/relationships/image" Target="../media/image55.gi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53.bin"/><Relationship Id="rId5" Type="http://schemas.openxmlformats.org/officeDocument/2006/relationships/oleObject" Target="../embeddings/oleObject52.bin"/><Relationship Id="rId4" Type="http://schemas.openxmlformats.org/officeDocument/2006/relationships/oleObject" Target="../embeddings/oleObject5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55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gi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1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4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Relationship Id="rId9" Type="http://schemas.openxmlformats.org/officeDocument/2006/relationships/image" Target="../media/image22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2.gif"/><Relationship Id="rId4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oleObject" Target="../embeddings/oleObject29.bin"/><Relationship Id="rId18" Type="http://schemas.openxmlformats.org/officeDocument/2006/relationships/oleObject" Target="../embeddings/oleObject34.bin"/><Relationship Id="rId26" Type="http://schemas.openxmlformats.org/officeDocument/2006/relationships/oleObject" Target="../embeddings/oleObject42.bin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37.bin"/><Relationship Id="rId7" Type="http://schemas.openxmlformats.org/officeDocument/2006/relationships/oleObject" Target="../embeddings/oleObject23.bin"/><Relationship Id="rId12" Type="http://schemas.openxmlformats.org/officeDocument/2006/relationships/oleObject" Target="../embeddings/oleObject28.bin"/><Relationship Id="rId17" Type="http://schemas.openxmlformats.org/officeDocument/2006/relationships/oleObject" Target="../embeddings/oleObject33.bin"/><Relationship Id="rId25" Type="http://schemas.openxmlformats.org/officeDocument/2006/relationships/oleObject" Target="../embeddings/oleObject41.bin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32.bin"/><Relationship Id="rId20" Type="http://schemas.openxmlformats.org/officeDocument/2006/relationships/oleObject" Target="../embeddings/oleObject36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2.bin"/><Relationship Id="rId11" Type="http://schemas.openxmlformats.org/officeDocument/2006/relationships/oleObject" Target="../embeddings/oleObject27.bin"/><Relationship Id="rId24" Type="http://schemas.openxmlformats.org/officeDocument/2006/relationships/oleObject" Target="../embeddings/oleObject40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31.bin"/><Relationship Id="rId23" Type="http://schemas.openxmlformats.org/officeDocument/2006/relationships/oleObject" Target="../embeddings/oleObject39.bin"/><Relationship Id="rId28" Type="http://schemas.openxmlformats.org/officeDocument/2006/relationships/oleObject" Target="../embeddings/oleObject44.bin"/><Relationship Id="rId10" Type="http://schemas.openxmlformats.org/officeDocument/2006/relationships/oleObject" Target="../embeddings/oleObject26.bin"/><Relationship Id="rId19" Type="http://schemas.openxmlformats.org/officeDocument/2006/relationships/oleObject" Target="../embeddings/oleObject35.bin"/><Relationship Id="rId4" Type="http://schemas.openxmlformats.org/officeDocument/2006/relationships/oleObject" Target="../embeddings/oleObject20.bin"/><Relationship Id="rId9" Type="http://schemas.openxmlformats.org/officeDocument/2006/relationships/oleObject" Target="../embeddings/oleObject25.bin"/><Relationship Id="rId14" Type="http://schemas.openxmlformats.org/officeDocument/2006/relationships/oleObject" Target="../embeddings/oleObject30.bin"/><Relationship Id="rId22" Type="http://schemas.openxmlformats.org/officeDocument/2006/relationships/oleObject" Target="../embeddings/oleObject38.bin"/><Relationship Id="rId27" Type="http://schemas.openxmlformats.org/officeDocument/2006/relationships/oleObject" Target="../embeddings/oleObject4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2.png"/><Relationship Id="rId4" Type="http://schemas.openxmlformats.org/officeDocument/2006/relationships/image" Target="../media/image5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Дата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766673D-90F5-45E1-BAE5-3FA958E41588}" type="datetime1">
              <a:rPr lang="ru-RU" sz="1200">
                <a:solidFill>
                  <a:srgbClr val="002060"/>
                </a:solidFill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26.09.2011</a:t>
            </a:fld>
            <a:endParaRPr lang="ru-RU" sz="1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662113" cy="365125"/>
          </a:xfrm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AB5CF43-9877-4F31-8A17-A95E519E2A61}" type="slidenum">
              <a:rPr lang="ru-RU" sz="1200">
                <a:solidFill>
                  <a:srgbClr val="002060"/>
                </a:solidFill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ru-RU" sz="1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12345" y="2967335"/>
            <a:ext cx="8319330" cy="19205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buNone/>
            </a:pPr>
            <a:r>
              <a:rPr lang="ru-RU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Способы решения </a:t>
            </a:r>
          </a:p>
          <a:p>
            <a:pPr algn="ctr">
              <a:buNone/>
            </a:pPr>
            <a:r>
              <a:rPr lang="ru-RU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квадратных уравнений</a:t>
            </a:r>
            <a:endParaRPr lang="ru-RU" sz="5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165890" name="Picture 2" descr="http://luzan.ucoz.ru/animazii/knigi-2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4878" y="980728"/>
            <a:ext cx="1429122" cy="268396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662113" cy="365125"/>
          </a:xfrm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0F0B39D-E351-4D72-AD8F-EA1A5ACFE00B}" type="slidenum">
              <a:rPr lang="ru-RU" sz="1200">
                <a:solidFill>
                  <a:srgbClr val="002060"/>
                </a:solidFill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ru-RU" sz="1200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16393" name="Picture 18" descr="*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52950" y="3409950"/>
            <a:ext cx="38100" cy="3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xtBox 20"/>
          <p:cNvSpPr txBox="1"/>
          <p:nvPr/>
        </p:nvSpPr>
        <p:spPr>
          <a:xfrm>
            <a:off x="827584" y="188640"/>
            <a:ext cx="7407797" cy="11757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ru-RU" b="1" i="1" dirty="0" smtClean="0">
                <a:latin typeface="Bookman Old Style" pitchFamily="18" charset="0"/>
              </a:rPr>
              <a:t>Способы решения квадратных </a:t>
            </a:r>
          </a:p>
          <a:p>
            <a:pPr>
              <a:buNone/>
            </a:pPr>
            <a:r>
              <a:rPr lang="ru-RU" b="1" i="1" dirty="0" smtClean="0">
                <a:latin typeface="Bookman Old Style" pitchFamily="18" charset="0"/>
              </a:rPr>
              <a:t>уравнений</a:t>
            </a:r>
            <a:endParaRPr lang="ru-RU" b="1" i="1" dirty="0">
              <a:latin typeface="Bookman Old Style" pitchFamily="18" charset="0"/>
            </a:endParaRPr>
          </a:p>
        </p:txBody>
      </p:sp>
      <p:graphicFrame>
        <p:nvGraphicFramePr>
          <p:cNvPr id="22" name="Схема 2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01730" name="Picture 2" descr="http://luzan.ucoz.ru/animazii/knigi-136.gif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19925" y="1340768"/>
            <a:ext cx="2124075" cy="14573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55576" y="0"/>
            <a:ext cx="76328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None/>
            </a:pPr>
            <a:r>
              <a:rPr lang="ru-RU" b="1" i="1" dirty="0" smtClean="0">
                <a:latin typeface="Bookman Old Style" pitchFamily="18" charset="0"/>
              </a:rPr>
              <a:t>1 способ. Разложение левой части уравнения на множители</a:t>
            </a:r>
            <a:endParaRPr lang="ru-RU" b="1" i="1" dirty="0">
              <a:latin typeface="Bookman Old Style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 noChangeAspect="1"/>
          </p:cNvGraphicFramePr>
          <p:nvPr>
            <p:ph idx="1"/>
          </p:nvPr>
        </p:nvGraphicFramePr>
        <p:xfrm>
          <a:off x="1691680" y="1700808"/>
          <a:ext cx="4858170" cy="864096"/>
        </p:xfrm>
        <a:graphic>
          <a:graphicData uri="http://schemas.openxmlformats.org/presentationml/2006/ole">
            <p:oleObj spid="_x0000_s200711" name="Формула" r:id="rId3" imgW="1143000" imgH="203200" progId="Equation.3">
              <p:embed/>
            </p:oleObj>
          </a:graphicData>
        </a:graphic>
      </p:graphicFrame>
      <p:pic>
        <p:nvPicPr>
          <p:cNvPr id="200707" name="Picture 3" descr="http://luzan.ucoz.ru/animazii/detia-745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312" y="1556792"/>
            <a:ext cx="1456556" cy="14565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55576" y="0"/>
            <a:ext cx="76328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None/>
            </a:pPr>
            <a:r>
              <a:rPr lang="ru-RU" b="1" i="1" dirty="0" smtClean="0">
                <a:latin typeface="Bookman Old Style" pitchFamily="18" charset="0"/>
              </a:rPr>
              <a:t>2 способ. Метод выделения квадрата двучлена</a:t>
            </a:r>
            <a:endParaRPr lang="ru-RU" b="1" i="1" dirty="0">
              <a:latin typeface="Bookman Old Style" pitchFamily="18" charset="0"/>
            </a:endParaRPr>
          </a:p>
        </p:txBody>
      </p:sp>
      <p:graphicFrame>
        <p:nvGraphicFramePr>
          <p:cNvPr id="199681" name="Содержимое 3"/>
          <p:cNvGraphicFramePr>
            <a:graphicFrameLocks noGrp="1" noChangeAspect="1"/>
          </p:cNvGraphicFramePr>
          <p:nvPr>
            <p:ph idx="1"/>
          </p:nvPr>
        </p:nvGraphicFramePr>
        <p:xfrm>
          <a:off x="2222501" y="1700214"/>
          <a:ext cx="4437732" cy="797764"/>
        </p:xfrm>
        <a:graphic>
          <a:graphicData uri="http://schemas.openxmlformats.org/presentationml/2006/ole">
            <p:oleObj spid="_x0000_s199687" name="Формула" r:id="rId3" imgW="1129810" imgH="203112" progId="Equation.3">
              <p:embed/>
            </p:oleObj>
          </a:graphicData>
        </a:graphic>
      </p:graphicFrame>
      <p:pic>
        <p:nvPicPr>
          <p:cNvPr id="4" name="Picture 3" descr="http://luzan.ucoz.ru/animazii/detia-745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312" y="1556792"/>
            <a:ext cx="1456556" cy="14565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55576" y="260648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None/>
            </a:pPr>
            <a:r>
              <a:rPr lang="ru-RU" b="1" i="1" dirty="0" smtClean="0">
                <a:latin typeface="Bookman Old Style" pitchFamily="18" charset="0"/>
              </a:rPr>
              <a:t>3 способ. По формуле корней.</a:t>
            </a:r>
            <a:endParaRPr lang="ru-RU" b="1" i="1" dirty="0">
              <a:latin typeface="Bookman Old Style" pitchFamily="18" charset="0"/>
            </a:endParaRPr>
          </a:p>
        </p:txBody>
      </p:sp>
      <p:graphicFrame>
        <p:nvGraphicFramePr>
          <p:cNvPr id="198657" name="Содержимое 3"/>
          <p:cNvGraphicFramePr>
            <a:graphicFrameLocks noGrp="1" noChangeAspect="1"/>
          </p:cNvGraphicFramePr>
          <p:nvPr>
            <p:ph idx="1"/>
          </p:nvPr>
        </p:nvGraphicFramePr>
        <p:xfrm>
          <a:off x="2483768" y="1484784"/>
          <a:ext cx="3672408" cy="961820"/>
        </p:xfrm>
        <a:graphic>
          <a:graphicData uri="http://schemas.openxmlformats.org/presentationml/2006/ole">
            <p:oleObj spid="_x0000_s198663" name="Формула" r:id="rId3" imgW="1600200" imgH="419100" progId="Equation.3">
              <p:embed/>
            </p:oleObj>
          </a:graphicData>
        </a:graphic>
      </p:graphicFrame>
      <p:pic>
        <p:nvPicPr>
          <p:cNvPr id="4" name="Picture 3" descr="http://luzan.ucoz.ru/animazii/detia-745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312" y="1556792"/>
            <a:ext cx="1456556" cy="14565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55576" y="260648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None/>
            </a:pPr>
            <a:r>
              <a:rPr lang="ru-RU" b="1" i="1" dirty="0" smtClean="0">
                <a:latin typeface="Bookman Old Style" pitchFamily="18" charset="0"/>
              </a:rPr>
              <a:t>4 способ. По теореме Виета.</a:t>
            </a:r>
            <a:endParaRPr lang="ru-RU" b="1" i="1" dirty="0">
              <a:latin typeface="Bookman Old Style" pitchFamily="18" charset="0"/>
            </a:endParaRPr>
          </a:p>
        </p:txBody>
      </p:sp>
      <p:graphicFrame>
        <p:nvGraphicFramePr>
          <p:cNvPr id="197633" name="Содержимое 3"/>
          <p:cNvGraphicFramePr>
            <a:graphicFrameLocks noGrp="1" noChangeAspect="1"/>
          </p:cNvGraphicFramePr>
          <p:nvPr>
            <p:ph idx="1"/>
          </p:nvPr>
        </p:nvGraphicFramePr>
        <p:xfrm>
          <a:off x="2051720" y="1628800"/>
          <a:ext cx="4005445" cy="720080"/>
        </p:xfrm>
        <a:graphic>
          <a:graphicData uri="http://schemas.openxmlformats.org/presentationml/2006/ole">
            <p:oleObj spid="_x0000_s197639" name="Формула" r:id="rId3" imgW="1129810" imgH="203112" progId="Equation.3">
              <p:embed/>
            </p:oleObj>
          </a:graphicData>
        </a:graphic>
      </p:graphicFrame>
      <p:pic>
        <p:nvPicPr>
          <p:cNvPr id="4" name="Picture 3" descr="http://luzan.ucoz.ru/animazii/detia-745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312" y="1556792"/>
            <a:ext cx="1456556" cy="14565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55576" y="260648"/>
            <a:ext cx="81369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None/>
            </a:pPr>
            <a:r>
              <a:rPr lang="ru-RU" b="1" i="1" dirty="0" smtClean="0">
                <a:latin typeface="Bookman Old Style" pitchFamily="18" charset="0"/>
              </a:rPr>
              <a:t>5 способ. Введение новой переменной.</a:t>
            </a:r>
            <a:endParaRPr lang="ru-RU" b="1" i="1" dirty="0">
              <a:latin typeface="Bookman Old Style" pitchFamily="18" charset="0"/>
            </a:endParaRPr>
          </a:p>
        </p:txBody>
      </p:sp>
      <p:graphicFrame>
        <p:nvGraphicFramePr>
          <p:cNvPr id="195585" name="Содержимое 3"/>
          <p:cNvGraphicFramePr>
            <a:graphicFrameLocks noGrp="1" noChangeAspect="1"/>
          </p:cNvGraphicFramePr>
          <p:nvPr>
            <p:ph idx="1"/>
          </p:nvPr>
        </p:nvGraphicFramePr>
        <p:xfrm>
          <a:off x="1692275" y="1741488"/>
          <a:ext cx="4859338" cy="638175"/>
        </p:xfrm>
        <a:graphic>
          <a:graphicData uri="http://schemas.openxmlformats.org/presentationml/2006/ole">
            <p:oleObj spid="_x0000_s195591" name="Формула" r:id="rId3" imgW="1739900" imgH="228600" progId="Equation.3">
              <p:embed/>
            </p:oleObj>
          </a:graphicData>
        </a:graphic>
      </p:graphicFrame>
      <p:pic>
        <p:nvPicPr>
          <p:cNvPr id="4" name="Picture 3" descr="http://luzan.ucoz.ru/animazii/detia-745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312" y="1556792"/>
            <a:ext cx="1456556" cy="14565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539552" y="188640"/>
            <a:ext cx="8280599" cy="1008410"/>
          </a:xfrm>
          <a:prstGeom prst="rect">
            <a:avLst/>
          </a:prstGeom>
          <a:gradFill rotWithShape="1">
            <a:gsLst>
              <a:gs pos="100000">
                <a:schemeClr val="bg1">
                  <a:alpha val="0"/>
                </a:schemeClr>
              </a:gs>
              <a:gs pos="50000">
                <a:srgbClr val="99CC00">
                  <a:gamma/>
                  <a:tint val="0"/>
                  <a:invGamma/>
                </a:srgbClr>
              </a:gs>
              <a:gs pos="100000">
                <a:srgbClr val="99CC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buNone/>
            </a:pPr>
            <a:r>
              <a:rPr lang="ru-RU" sz="3200" b="1" i="1" dirty="0" smtClean="0">
                <a:latin typeface="Bookman Old Style" pitchFamily="18" charset="0"/>
              </a:rPr>
              <a:t>6 способ. Графическое решение</a:t>
            </a:r>
          </a:p>
          <a:p>
            <a:pPr algn="ctr">
              <a:buNone/>
            </a:pPr>
            <a:r>
              <a:rPr lang="ru-RU" sz="3200" b="1" i="1" dirty="0" smtClean="0">
                <a:latin typeface="Bookman Old Style" pitchFamily="18" charset="0"/>
              </a:rPr>
              <a:t> уравнений</a:t>
            </a:r>
            <a:endParaRPr lang="ru-RU" sz="3200" b="1" i="1" dirty="0">
              <a:latin typeface="Bookman Old Style" pitchFamily="18" charset="0"/>
            </a:endParaRPr>
          </a:p>
        </p:txBody>
      </p:sp>
      <p:graphicFrame>
        <p:nvGraphicFramePr>
          <p:cNvPr id="11288" name="Object 24"/>
          <p:cNvGraphicFramePr>
            <a:graphicFrameLocks noGrp="1" noChangeAspect="1"/>
          </p:cNvGraphicFramePr>
          <p:nvPr>
            <p:ph/>
          </p:nvPr>
        </p:nvGraphicFramePr>
        <p:xfrm>
          <a:off x="2483768" y="2276872"/>
          <a:ext cx="4464050" cy="4197350"/>
        </p:xfrm>
        <a:graphic>
          <a:graphicData uri="http://schemas.openxmlformats.org/presentationml/2006/ole">
            <p:oleObj spid="_x0000_s194587" name="GraphC" r:id="rId3" imgW="3495675" imgH="3743325" progId="">
              <p:embed/>
            </p:oleObj>
          </a:graphicData>
        </a:graphic>
      </p:graphicFrame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251520" y="2708920"/>
            <a:ext cx="1851025" cy="2160588"/>
            <a:chOff x="158" y="2160"/>
            <a:chExt cx="1166" cy="1361"/>
          </a:xfrm>
        </p:grpSpPr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158" y="2160"/>
              <a:ext cx="576" cy="45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3600" b="1" i="1" dirty="0" err="1">
                  <a:latin typeface="Times New Roman" pitchFamily="18" charset="0"/>
                </a:rPr>
                <a:t>х</a:t>
              </a:r>
              <a:endParaRPr lang="ru-RU" sz="3600" b="1" i="1" dirty="0">
                <a:latin typeface="Times New Roman" pitchFamily="18" charset="0"/>
              </a:endParaRPr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748" y="2160"/>
              <a:ext cx="576" cy="45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3600" b="1" i="1">
                  <a:latin typeface="Times New Roman" pitchFamily="18" charset="0"/>
                </a:rPr>
                <a:t>у</a:t>
              </a:r>
            </a:p>
          </p:txBody>
        </p:sp>
        <p:sp>
          <p:nvSpPr>
            <p:cNvPr id="11298" name="Rectangle 34"/>
            <p:cNvSpPr>
              <a:spLocks noChangeArrowheads="1"/>
            </p:cNvSpPr>
            <p:nvPr/>
          </p:nvSpPr>
          <p:spPr bwMode="auto">
            <a:xfrm>
              <a:off x="158" y="2614"/>
              <a:ext cx="576" cy="45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3600" b="1" dirty="0">
                <a:latin typeface="Times New Roman" pitchFamily="18" charset="0"/>
              </a:endParaRPr>
            </a:p>
          </p:txBody>
        </p:sp>
        <p:sp>
          <p:nvSpPr>
            <p:cNvPr id="11299" name="Rectangle 35"/>
            <p:cNvSpPr>
              <a:spLocks noChangeArrowheads="1"/>
            </p:cNvSpPr>
            <p:nvPr/>
          </p:nvSpPr>
          <p:spPr bwMode="auto">
            <a:xfrm>
              <a:off x="748" y="2614"/>
              <a:ext cx="576" cy="45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3600" b="1" dirty="0">
                <a:latin typeface="Times New Roman" pitchFamily="18" charset="0"/>
              </a:endParaRPr>
            </a:p>
          </p:txBody>
        </p:sp>
        <p:sp>
          <p:nvSpPr>
            <p:cNvPr id="11300" name="Rectangle 36"/>
            <p:cNvSpPr>
              <a:spLocks noChangeArrowheads="1"/>
            </p:cNvSpPr>
            <p:nvPr/>
          </p:nvSpPr>
          <p:spPr bwMode="auto">
            <a:xfrm>
              <a:off x="158" y="3067"/>
              <a:ext cx="576" cy="45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3600" b="1" dirty="0">
                <a:latin typeface="Times New Roman" pitchFamily="18" charset="0"/>
              </a:endParaRPr>
            </a:p>
          </p:txBody>
        </p:sp>
        <p:sp>
          <p:nvSpPr>
            <p:cNvPr id="11301" name="Rectangle 37"/>
            <p:cNvSpPr>
              <a:spLocks noChangeArrowheads="1"/>
            </p:cNvSpPr>
            <p:nvPr/>
          </p:nvSpPr>
          <p:spPr bwMode="auto">
            <a:xfrm>
              <a:off x="748" y="3067"/>
              <a:ext cx="576" cy="45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3600" b="1" dirty="0">
                <a:latin typeface="Times New Roman" pitchFamily="18" charset="0"/>
              </a:endParaRPr>
            </a:p>
          </p:txBody>
        </p:sp>
      </p:grpSp>
      <p:grpSp>
        <p:nvGrpSpPr>
          <p:cNvPr id="3" name="Group 43"/>
          <p:cNvGrpSpPr>
            <a:grpSpLocks/>
          </p:cNvGrpSpPr>
          <p:nvPr/>
        </p:nvGrpSpPr>
        <p:grpSpPr bwMode="auto">
          <a:xfrm>
            <a:off x="7019925" y="3429000"/>
            <a:ext cx="1851025" cy="2160588"/>
            <a:chOff x="4422" y="2160"/>
            <a:chExt cx="1166" cy="1361"/>
          </a:xfrm>
        </p:grpSpPr>
        <p:sp>
          <p:nvSpPr>
            <p:cNvPr id="11292" name="Rectangle 28"/>
            <p:cNvSpPr>
              <a:spLocks noChangeArrowheads="1"/>
            </p:cNvSpPr>
            <p:nvPr/>
          </p:nvSpPr>
          <p:spPr bwMode="auto">
            <a:xfrm>
              <a:off x="4422" y="2160"/>
              <a:ext cx="576" cy="45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3600" b="1" i="1">
                  <a:latin typeface="Times New Roman" pitchFamily="18" charset="0"/>
                </a:rPr>
                <a:t>х</a:t>
              </a:r>
            </a:p>
          </p:txBody>
        </p:sp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5012" y="2160"/>
              <a:ext cx="576" cy="45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3600" b="1" i="1">
                  <a:latin typeface="Times New Roman" pitchFamily="18" charset="0"/>
                </a:rPr>
                <a:t>у</a:t>
              </a:r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4422" y="2614"/>
              <a:ext cx="576" cy="45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3600" b="1" dirty="0">
                <a:latin typeface="Times New Roman" pitchFamily="18" charset="0"/>
              </a:endParaRPr>
            </a:p>
          </p:txBody>
        </p:sp>
        <p:sp>
          <p:nvSpPr>
            <p:cNvPr id="11297" name="Rectangle 33"/>
            <p:cNvSpPr>
              <a:spLocks noChangeArrowheads="1"/>
            </p:cNvSpPr>
            <p:nvPr/>
          </p:nvSpPr>
          <p:spPr bwMode="auto">
            <a:xfrm>
              <a:off x="5012" y="2614"/>
              <a:ext cx="576" cy="45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3600" b="1" dirty="0">
                <a:latin typeface="Times New Roman" pitchFamily="18" charset="0"/>
              </a:endParaRPr>
            </a:p>
          </p:txBody>
        </p:sp>
        <p:sp>
          <p:nvSpPr>
            <p:cNvPr id="11302" name="Rectangle 38"/>
            <p:cNvSpPr>
              <a:spLocks noChangeArrowheads="1"/>
            </p:cNvSpPr>
            <p:nvPr/>
          </p:nvSpPr>
          <p:spPr bwMode="auto">
            <a:xfrm>
              <a:off x="4422" y="3067"/>
              <a:ext cx="576" cy="45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3600" b="1" dirty="0">
                <a:latin typeface="Times New Roman" pitchFamily="18" charset="0"/>
              </a:endParaRPr>
            </a:p>
          </p:txBody>
        </p:sp>
        <p:sp>
          <p:nvSpPr>
            <p:cNvPr id="11303" name="Rectangle 39"/>
            <p:cNvSpPr>
              <a:spLocks noChangeArrowheads="1"/>
            </p:cNvSpPr>
            <p:nvPr/>
          </p:nvSpPr>
          <p:spPr bwMode="auto">
            <a:xfrm>
              <a:off x="5012" y="3067"/>
              <a:ext cx="576" cy="45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3600" b="1" dirty="0">
                <a:latin typeface="Times New Roman" pitchFamily="18" charset="0"/>
              </a:endParaRPr>
            </a:p>
          </p:txBody>
        </p:sp>
      </p:grpSp>
      <p:graphicFrame>
        <p:nvGraphicFramePr>
          <p:cNvPr id="11313" name="Object 49"/>
          <p:cNvGraphicFramePr>
            <a:graphicFrameLocks noChangeAspect="1"/>
          </p:cNvGraphicFramePr>
          <p:nvPr/>
        </p:nvGraphicFramePr>
        <p:xfrm>
          <a:off x="1163638" y="1955800"/>
          <a:ext cx="884237" cy="579438"/>
        </p:xfrm>
        <a:graphic>
          <a:graphicData uri="http://schemas.openxmlformats.org/presentationml/2006/ole">
            <p:oleObj spid="_x0000_s194588" name="Формула" r:id="rId4" imgW="253780" imgH="164957" progId="Equation.3">
              <p:embed/>
            </p:oleObj>
          </a:graphicData>
        </a:graphic>
      </p:graphicFrame>
      <p:graphicFrame>
        <p:nvGraphicFramePr>
          <p:cNvPr id="11314" name="Object 50"/>
          <p:cNvGraphicFramePr>
            <a:graphicFrameLocks noChangeAspect="1"/>
          </p:cNvGraphicFramePr>
          <p:nvPr/>
        </p:nvGraphicFramePr>
        <p:xfrm>
          <a:off x="7138988" y="1884363"/>
          <a:ext cx="884237" cy="581025"/>
        </p:xfrm>
        <a:graphic>
          <a:graphicData uri="http://schemas.openxmlformats.org/presentationml/2006/ole">
            <p:oleObj spid="_x0000_s194589" name="Формула" r:id="rId5" imgW="253780" imgH="164957" progId="Equation.3">
              <p:embed/>
            </p:oleObj>
          </a:graphicData>
        </a:graphic>
      </p:graphicFrame>
      <p:sp>
        <p:nvSpPr>
          <p:cNvPr id="47" name="Rectangle 36"/>
          <p:cNvSpPr>
            <a:spLocks noChangeArrowheads="1"/>
          </p:cNvSpPr>
          <p:nvPr/>
        </p:nvSpPr>
        <p:spPr bwMode="auto">
          <a:xfrm>
            <a:off x="251520" y="4869160"/>
            <a:ext cx="914400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3600" b="1" dirty="0">
              <a:latin typeface="Times New Roman" pitchFamily="18" charset="0"/>
            </a:endParaRPr>
          </a:p>
        </p:txBody>
      </p:sp>
      <p:sp>
        <p:nvSpPr>
          <p:cNvPr id="48" name="Rectangle 36"/>
          <p:cNvSpPr>
            <a:spLocks noChangeArrowheads="1"/>
          </p:cNvSpPr>
          <p:nvPr/>
        </p:nvSpPr>
        <p:spPr bwMode="auto">
          <a:xfrm>
            <a:off x="1187624" y="4869160"/>
            <a:ext cx="914400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3600" b="1" dirty="0">
              <a:latin typeface="Times New Roman" pitchFamily="18" charset="0"/>
            </a:endParaRPr>
          </a:p>
        </p:txBody>
      </p:sp>
      <p:sp>
        <p:nvSpPr>
          <p:cNvPr id="49" name="Rectangle 36"/>
          <p:cNvSpPr>
            <a:spLocks noChangeArrowheads="1"/>
          </p:cNvSpPr>
          <p:nvPr/>
        </p:nvSpPr>
        <p:spPr bwMode="auto">
          <a:xfrm>
            <a:off x="251520" y="5589240"/>
            <a:ext cx="914400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3600" b="1" dirty="0">
              <a:latin typeface="Times New Roman" pitchFamily="18" charset="0"/>
            </a:endParaRPr>
          </a:p>
        </p:txBody>
      </p:sp>
      <p:sp>
        <p:nvSpPr>
          <p:cNvPr id="50" name="Rectangle 36"/>
          <p:cNvSpPr>
            <a:spLocks noChangeArrowheads="1"/>
          </p:cNvSpPr>
          <p:nvPr/>
        </p:nvSpPr>
        <p:spPr bwMode="auto">
          <a:xfrm>
            <a:off x="1187624" y="5589240"/>
            <a:ext cx="914400" cy="720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3600" b="1" dirty="0">
              <a:latin typeface="Times New Roman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3059832" y="1268760"/>
          <a:ext cx="2970330" cy="720080"/>
        </p:xfrm>
        <a:graphic>
          <a:graphicData uri="http://schemas.openxmlformats.org/presentationml/2006/ole">
            <p:oleObj spid="_x0000_s194590" name="Формула" r:id="rId6" imgW="837836" imgH="203112" progId="Equation.3">
              <p:embed/>
            </p:oleObj>
          </a:graphicData>
        </a:graphic>
      </p:graphicFrame>
      <p:pic>
        <p:nvPicPr>
          <p:cNvPr id="26" name="Picture 3" descr="http://luzan.ucoz.ru/animazii/detia-745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2320" y="548680"/>
            <a:ext cx="1456556" cy="14565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55576" y="260648"/>
            <a:ext cx="81369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None/>
            </a:pPr>
            <a:r>
              <a:rPr lang="ru-RU" b="1" i="1" dirty="0" smtClean="0">
                <a:latin typeface="Bookman Old Style" pitchFamily="18" charset="0"/>
              </a:rPr>
              <a:t>Домашнее задание</a:t>
            </a:r>
            <a:endParaRPr lang="ru-RU" b="1" i="1" dirty="0">
              <a:latin typeface="Bookman Old Style" pitchFamily="18" charset="0"/>
            </a:endParaRPr>
          </a:p>
        </p:txBody>
      </p:sp>
      <p:graphicFrame>
        <p:nvGraphicFramePr>
          <p:cNvPr id="195585" name="Содержимое 3"/>
          <p:cNvGraphicFramePr>
            <a:graphicFrameLocks noGrp="1" noChangeAspect="1"/>
          </p:cNvGraphicFramePr>
          <p:nvPr>
            <p:ph idx="1"/>
          </p:nvPr>
        </p:nvGraphicFramePr>
        <p:xfrm>
          <a:off x="2411760" y="3212976"/>
          <a:ext cx="3935412" cy="638175"/>
        </p:xfrm>
        <a:graphic>
          <a:graphicData uri="http://schemas.openxmlformats.org/presentationml/2006/ole">
            <p:oleObj spid="_x0000_s203785" name="Формула" r:id="rId3" imgW="1409700" imgH="228600" progId="Equation.3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01844" y="1844824"/>
            <a:ext cx="6510115" cy="11757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ru-RU" dirty="0" smtClean="0"/>
              <a:t>Решить данное уравнение всеми</a:t>
            </a:r>
          </a:p>
          <a:p>
            <a:pPr>
              <a:buNone/>
            </a:pPr>
            <a:r>
              <a:rPr lang="ru-RU" dirty="0" smtClean="0"/>
              <a:t>способами</a:t>
            </a:r>
            <a:endParaRPr lang="ru-RU" dirty="0"/>
          </a:p>
        </p:txBody>
      </p:sp>
      <p:pic>
        <p:nvPicPr>
          <p:cNvPr id="5" name="Picture 3" descr="http://luzan.ucoz.ru/animazii/detia-745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87444" y="764704"/>
            <a:ext cx="1456556" cy="14565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Bookman Old Style" pitchFamily="18" charset="0"/>
              </a:rPr>
              <a:t>Работа устно</a:t>
            </a:r>
            <a:endParaRPr lang="ru-RU" b="1" i="1" dirty="0">
              <a:latin typeface="Bookman Old Style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1200" b="1" i="1" dirty="0" smtClean="0">
                <a:latin typeface="Bookman Old Style" pitchFamily="18" charset="0"/>
              </a:rPr>
              <a:t>1. Уравнение вида ах</a:t>
            </a:r>
            <a:r>
              <a:rPr lang="en-US" sz="1200" b="1" i="1" dirty="0" smtClean="0">
                <a:latin typeface="Bookman Old Style" pitchFamily="18" charset="0"/>
                <a:cs typeface="Arial" pitchFamily="34" charset="0"/>
              </a:rPr>
              <a:t>²</a:t>
            </a:r>
            <a:r>
              <a:rPr lang="ru-RU" sz="1200" b="1" i="1" dirty="0" smtClean="0">
                <a:latin typeface="Bookman Old Style" pitchFamily="18" charset="0"/>
                <a:cs typeface="Arial" pitchFamily="34" charset="0"/>
              </a:rPr>
              <a:t>+</a:t>
            </a:r>
            <a:r>
              <a:rPr lang="ru-RU" sz="1200" b="1" i="1" dirty="0" err="1" smtClean="0">
                <a:latin typeface="Bookman Old Style" pitchFamily="18" charset="0"/>
                <a:cs typeface="Arial" pitchFamily="34" charset="0"/>
              </a:rPr>
              <a:t>вх+с=о</a:t>
            </a:r>
            <a:endParaRPr lang="ru-RU" sz="1200" b="1" i="1" dirty="0" smtClean="0">
              <a:latin typeface="Bookman Old Style" pitchFamily="18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ru-RU" sz="1200" b="1" i="1" dirty="0" smtClean="0">
                <a:latin typeface="Bookman Old Style" pitchFamily="18" charset="0"/>
                <a:cs typeface="Arial" pitchFamily="34" charset="0"/>
              </a:rPr>
              <a:t>2.Квадратные уравнения, у которых первый коэффициент равен 1.</a:t>
            </a:r>
          </a:p>
          <a:p>
            <a:pPr>
              <a:lnSpc>
                <a:spcPct val="80000"/>
              </a:lnSpc>
            </a:pPr>
            <a:r>
              <a:rPr lang="ru-RU" sz="1200" b="1" i="1" dirty="0" smtClean="0">
                <a:latin typeface="Bookman Old Style" pitchFamily="18" charset="0"/>
                <a:cs typeface="Arial" pitchFamily="34" charset="0"/>
              </a:rPr>
              <a:t>3. Уравнения с одной переменной, имеющие одни и те же корни.</a:t>
            </a:r>
          </a:p>
          <a:p>
            <a:pPr>
              <a:lnSpc>
                <a:spcPct val="80000"/>
              </a:lnSpc>
            </a:pPr>
            <a:r>
              <a:rPr lang="ru-RU" sz="1200" b="1" i="1" dirty="0" smtClean="0">
                <a:latin typeface="Bookman Old Style" pitchFamily="18" charset="0"/>
                <a:cs typeface="Arial" pitchFamily="34" charset="0"/>
              </a:rPr>
              <a:t>4. Числа </a:t>
            </a:r>
            <a:r>
              <a:rPr lang="ru-RU" sz="1200" b="1" i="1" dirty="0" err="1" smtClean="0">
                <a:latin typeface="Bookman Old Style" pitchFamily="18" charset="0"/>
                <a:cs typeface="Arial" pitchFamily="34" charset="0"/>
              </a:rPr>
              <a:t>а,в</a:t>
            </a:r>
            <a:r>
              <a:rPr lang="ru-RU" sz="1200" b="1" i="1" dirty="0" smtClean="0">
                <a:latin typeface="Bookman Old Style" pitchFamily="18" charset="0"/>
                <a:cs typeface="Arial" pitchFamily="34" charset="0"/>
              </a:rPr>
              <a:t> и с в квадратном уравнении.</a:t>
            </a:r>
          </a:p>
          <a:p>
            <a:pPr>
              <a:lnSpc>
                <a:spcPct val="80000"/>
              </a:lnSpc>
            </a:pPr>
            <a:r>
              <a:rPr lang="ru-RU" sz="1200" b="1" i="1" dirty="0" smtClean="0">
                <a:latin typeface="Bookman Old Style" pitchFamily="18" charset="0"/>
                <a:cs typeface="Arial" pitchFamily="34" charset="0"/>
              </a:rPr>
              <a:t>5. Значение переменной, при котором уравнение обращается в верное равенство.</a:t>
            </a:r>
          </a:p>
          <a:p>
            <a:pPr>
              <a:lnSpc>
                <a:spcPct val="80000"/>
              </a:lnSpc>
            </a:pPr>
            <a:r>
              <a:rPr lang="ru-RU" sz="1200" b="1" i="1" dirty="0" smtClean="0">
                <a:latin typeface="Bookman Old Style" pitchFamily="18" charset="0"/>
                <a:cs typeface="Arial" pitchFamily="34" charset="0"/>
              </a:rPr>
              <a:t>6. Равенство, содержащее неизвестное.</a:t>
            </a:r>
          </a:p>
          <a:p>
            <a:pPr>
              <a:lnSpc>
                <a:spcPct val="80000"/>
              </a:lnSpc>
            </a:pPr>
            <a:r>
              <a:rPr lang="ru-RU" sz="1200" b="1" i="1" dirty="0" smtClean="0">
                <a:latin typeface="Bookman Old Style" pitchFamily="18" charset="0"/>
                <a:cs typeface="Arial" pitchFamily="34" charset="0"/>
              </a:rPr>
              <a:t>7. Неотрицательное значение квадратного корня.</a:t>
            </a:r>
          </a:p>
          <a:p>
            <a:pPr>
              <a:lnSpc>
                <a:spcPct val="80000"/>
              </a:lnSpc>
            </a:pPr>
            <a:r>
              <a:rPr lang="ru-RU" sz="1200" b="1" i="1" dirty="0" smtClean="0">
                <a:latin typeface="Bookman Old Style" pitchFamily="18" charset="0"/>
                <a:cs typeface="Arial" pitchFamily="34" charset="0"/>
              </a:rPr>
              <a:t>8. Древнегреческий математик, который нашел приемы решения квадратных уравнений без обращения к геометрии.</a:t>
            </a:r>
          </a:p>
          <a:p>
            <a:pPr>
              <a:lnSpc>
                <a:spcPct val="80000"/>
              </a:lnSpc>
            </a:pPr>
            <a:r>
              <a:rPr lang="ru-RU" sz="1200" b="1" i="1" dirty="0" smtClean="0">
                <a:latin typeface="Bookman Old Style" pitchFamily="18" charset="0"/>
                <a:cs typeface="Arial" pitchFamily="34" charset="0"/>
              </a:rPr>
              <a:t>9. Квадратное уравнение, в котором хотя бы один из коэффициентов в или с равен 0.</a:t>
            </a:r>
          </a:p>
          <a:p>
            <a:pPr>
              <a:lnSpc>
                <a:spcPct val="80000"/>
              </a:lnSpc>
            </a:pPr>
            <a:r>
              <a:rPr lang="ru-RU" sz="1200" b="1" i="1" dirty="0" smtClean="0">
                <a:latin typeface="Bookman Old Style" pitchFamily="18" charset="0"/>
                <a:cs typeface="Arial" pitchFamily="34" charset="0"/>
              </a:rPr>
              <a:t>10. «Дискриминант» - по-латыни.</a:t>
            </a:r>
          </a:p>
          <a:p>
            <a:pPr>
              <a:lnSpc>
                <a:spcPct val="80000"/>
              </a:lnSpc>
            </a:pPr>
            <a:r>
              <a:rPr lang="ru-RU" sz="1200" b="1" i="1" dirty="0" smtClean="0">
                <a:latin typeface="Bookman Old Style" pitchFamily="18" charset="0"/>
                <a:cs typeface="Arial" pitchFamily="34" charset="0"/>
              </a:rPr>
              <a:t>11. Коэффициент с квадратного уравнения.</a:t>
            </a:r>
          </a:p>
          <a:p>
            <a:pPr>
              <a:lnSpc>
                <a:spcPct val="80000"/>
              </a:lnSpc>
            </a:pPr>
            <a:r>
              <a:rPr lang="ru-RU" sz="1200" b="1" i="1" dirty="0" smtClean="0">
                <a:latin typeface="Bookman Old Style" pitchFamily="18" charset="0"/>
                <a:cs typeface="Arial" pitchFamily="34" charset="0"/>
              </a:rPr>
              <a:t>12. Французский математик, который вывел формулы, выражающие зависимость корней уравнения от его коэффициентов.</a:t>
            </a:r>
          </a:p>
          <a:p>
            <a:endParaRPr lang="ru-RU" sz="1200" dirty="0"/>
          </a:p>
        </p:txBody>
      </p:sp>
      <p:pic>
        <p:nvPicPr>
          <p:cNvPr id="195588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00808"/>
            <a:ext cx="4919469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115616" y="191683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1800" dirty="0" smtClean="0"/>
              <a:t>1</a:t>
            </a:r>
            <a:endParaRPr lang="ru-RU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1475656" y="220486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1800" dirty="0" smtClean="0"/>
              <a:t>2</a:t>
            </a:r>
            <a:endParaRPr lang="ru-RU" sz="1800" dirty="0"/>
          </a:p>
        </p:txBody>
      </p:sp>
      <p:sp>
        <p:nvSpPr>
          <p:cNvPr id="8" name="TextBox 7"/>
          <p:cNvSpPr txBox="1"/>
          <p:nvPr/>
        </p:nvSpPr>
        <p:spPr>
          <a:xfrm>
            <a:off x="611560" y="256490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1800" dirty="0" smtClean="0"/>
              <a:t>3</a:t>
            </a:r>
            <a:endParaRPr lang="ru-RU" sz="1800" dirty="0"/>
          </a:p>
        </p:txBody>
      </p:sp>
      <p:sp>
        <p:nvSpPr>
          <p:cNvPr id="9" name="TextBox 8"/>
          <p:cNvSpPr txBox="1"/>
          <p:nvPr/>
        </p:nvSpPr>
        <p:spPr>
          <a:xfrm>
            <a:off x="2051720" y="292494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1800" dirty="0" smtClean="0"/>
              <a:t>4</a:t>
            </a:r>
            <a:endParaRPr lang="ru-RU" sz="1800" dirty="0"/>
          </a:p>
        </p:txBody>
      </p:sp>
      <p:sp>
        <p:nvSpPr>
          <p:cNvPr id="10" name="TextBox 9"/>
          <p:cNvSpPr txBox="1"/>
          <p:nvPr/>
        </p:nvSpPr>
        <p:spPr>
          <a:xfrm>
            <a:off x="1403648" y="328498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1800" dirty="0" smtClean="0"/>
              <a:t>5</a:t>
            </a:r>
            <a:endParaRPr lang="ru-RU" sz="1800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3717032"/>
            <a:ext cx="216024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1800" dirty="0" smtClean="0"/>
              <a:t>6</a:t>
            </a:r>
            <a:endParaRPr lang="ru-RU" sz="1800" dirty="0"/>
          </a:p>
        </p:txBody>
      </p:sp>
      <p:sp>
        <p:nvSpPr>
          <p:cNvPr id="12" name="TextBox 11"/>
          <p:cNvSpPr txBox="1"/>
          <p:nvPr/>
        </p:nvSpPr>
        <p:spPr>
          <a:xfrm>
            <a:off x="899592" y="4005064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1800" dirty="0" smtClean="0"/>
              <a:t>7</a:t>
            </a:r>
            <a:endParaRPr lang="ru-RU" sz="1800" dirty="0"/>
          </a:p>
        </p:txBody>
      </p:sp>
      <p:sp>
        <p:nvSpPr>
          <p:cNvPr id="13" name="TextBox 12"/>
          <p:cNvSpPr txBox="1"/>
          <p:nvPr/>
        </p:nvSpPr>
        <p:spPr>
          <a:xfrm>
            <a:off x="1691680" y="443711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1800" dirty="0" smtClean="0"/>
              <a:t>8</a:t>
            </a:r>
            <a:endParaRPr lang="ru-RU" sz="1800" dirty="0"/>
          </a:p>
        </p:txBody>
      </p:sp>
      <p:sp>
        <p:nvSpPr>
          <p:cNvPr id="14" name="TextBox 13"/>
          <p:cNvSpPr txBox="1"/>
          <p:nvPr/>
        </p:nvSpPr>
        <p:spPr>
          <a:xfrm>
            <a:off x="611560" y="4797152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1800" dirty="0" smtClean="0"/>
              <a:t>9</a:t>
            </a:r>
            <a:endParaRPr lang="ru-RU" sz="1800" dirty="0"/>
          </a:p>
        </p:txBody>
      </p:sp>
      <p:sp>
        <p:nvSpPr>
          <p:cNvPr id="15" name="TextBox 14"/>
          <p:cNvSpPr txBox="1"/>
          <p:nvPr/>
        </p:nvSpPr>
        <p:spPr>
          <a:xfrm>
            <a:off x="1475656" y="508518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1800" dirty="0" smtClean="0"/>
              <a:t>10</a:t>
            </a:r>
            <a:endParaRPr lang="ru-RU" sz="1800" dirty="0"/>
          </a:p>
        </p:txBody>
      </p:sp>
      <p:sp>
        <p:nvSpPr>
          <p:cNvPr id="17" name="TextBox 16"/>
          <p:cNvSpPr txBox="1"/>
          <p:nvPr/>
        </p:nvSpPr>
        <p:spPr>
          <a:xfrm>
            <a:off x="179512" y="544522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1800" dirty="0" smtClean="0"/>
              <a:t>11</a:t>
            </a:r>
            <a:endParaRPr lang="ru-RU" sz="1800" dirty="0"/>
          </a:p>
        </p:txBody>
      </p:sp>
      <p:sp>
        <p:nvSpPr>
          <p:cNvPr id="18" name="TextBox 17"/>
          <p:cNvSpPr txBox="1"/>
          <p:nvPr/>
        </p:nvSpPr>
        <p:spPr>
          <a:xfrm>
            <a:off x="971600" y="587727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1800" dirty="0" smtClean="0"/>
              <a:t>12</a:t>
            </a:r>
            <a:endParaRPr lang="ru-RU" sz="1800" dirty="0"/>
          </a:p>
        </p:txBody>
      </p:sp>
    </p:spTree>
  </p:cSld>
  <p:clrMapOvr>
    <a:masterClrMapping/>
  </p:clrMapOvr>
  <p:transition spd="med">
    <p:push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331640" y="332656"/>
            <a:ext cx="66247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Математический диктант</a:t>
            </a:r>
            <a:endParaRPr lang="ru-RU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772816"/>
            <a:ext cx="88924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ru-RU" sz="2000" dirty="0" smtClean="0"/>
              <a:t>1</a:t>
            </a:r>
            <a:r>
              <a:rPr lang="ru-RU" sz="2000" dirty="0" smtClean="0">
                <a:latin typeface="Bookman Old Style" pitchFamily="18" charset="0"/>
              </a:rPr>
              <a:t>. Укажите корни неполного квадратного уравнения:</a:t>
            </a:r>
            <a:r>
              <a:rPr lang="ru-RU" sz="2000" dirty="0" smtClean="0"/>
              <a:t> </a:t>
            </a:r>
            <a:r>
              <a:rPr lang="ru-RU" sz="2000" dirty="0" smtClean="0">
                <a:latin typeface="Bookman Old Style" pitchFamily="18" charset="0"/>
              </a:rPr>
              <a:t>х</a:t>
            </a:r>
            <a:r>
              <a:rPr lang="ru-RU" sz="2000" baseline="30000" dirty="0" smtClean="0">
                <a:latin typeface="Bookman Old Style" pitchFamily="18" charset="0"/>
              </a:rPr>
              <a:t>2</a:t>
            </a:r>
            <a:r>
              <a:rPr lang="ru-RU" sz="2000" dirty="0" smtClean="0">
                <a:latin typeface="Bookman Old Style" pitchFamily="18" charset="0"/>
              </a:rPr>
              <a:t> – 9 = 0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348880"/>
            <a:ext cx="9144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ru-RU" sz="2000" dirty="0" smtClean="0"/>
              <a:t>2. </a:t>
            </a:r>
            <a:r>
              <a:rPr lang="ru-RU" sz="2000" dirty="0" smtClean="0">
                <a:latin typeface="Bookman Old Style" pitchFamily="18" charset="0"/>
              </a:rPr>
              <a:t>Укажите число корней квадратного уравнения</a:t>
            </a:r>
            <a:r>
              <a:rPr lang="ru-RU" sz="2000" dirty="0" smtClean="0"/>
              <a:t>: </a:t>
            </a:r>
            <a:r>
              <a:rPr lang="ru-RU" sz="2000" dirty="0" smtClean="0">
                <a:latin typeface="Bookman Old Style" pitchFamily="18" charset="0"/>
              </a:rPr>
              <a:t>9х</a:t>
            </a:r>
            <a:r>
              <a:rPr lang="ru-RU" sz="2000" baseline="30000" dirty="0" smtClean="0">
                <a:latin typeface="Bookman Old Style" pitchFamily="18" charset="0"/>
              </a:rPr>
              <a:t>2</a:t>
            </a:r>
            <a:r>
              <a:rPr lang="ru-RU" sz="2000" dirty="0" smtClean="0">
                <a:latin typeface="Bookman Old Style" pitchFamily="18" charset="0"/>
              </a:rPr>
              <a:t> – 12х + 4 = 0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852936"/>
            <a:ext cx="874846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ru-RU" sz="2000" dirty="0" smtClean="0"/>
              <a:t>3. </a:t>
            </a:r>
            <a:r>
              <a:rPr lang="ru-RU" sz="2000" dirty="0" smtClean="0">
                <a:latin typeface="Bookman Old Style" pitchFamily="18" charset="0"/>
              </a:rPr>
              <a:t>Укажите, не решая, сумму и произведение корней </a:t>
            </a:r>
            <a:endParaRPr lang="ru-RU" sz="2000" dirty="0">
              <a:latin typeface="Bookman Old Style" pitchFamily="18" charset="0"/>
            </a:endParaRPr>
          </a:p>
          <a:p>
            <a:pPr algn="l">
              <a:buNone/>
            </a:pPr>
            <a:r>
              <a:rPr lang="ru-RU" sz="2000" dirty="0" smtClean="0">
                <a:latin typeface="Bookman Old Style" pitchFamily="18" charset="0"/>
              </a:rPr>
              <a:t> квадратного уравнения</a:t>
            </a:r>
            <a:r>
              <a:rPr lang="ru-RU" sz="2000" dirty="0" smtClean="0"/>
              <a:t>: </a:t>
            </a:r>
            <a:r>
              <a:rPr lang="ru-RU" sz="2000" dirty="0" smtClean="0">
                <a:latin typeface="Bookman Old Style" pitchFamily="18" charset="0"/>
              </a:rPr>
              <a:t>3у</a:t>
            </a:r>
            <a:r>
              <a:rPr lang="ru-RU" sz="2000" baseline="30000" dirty="0" smtClean="0">
                <a:latin typeface="Bookman Old Style" pitchFamily="18" charset="0"/>
              </a:rPr>
              <a:t>2</a:t>
            </a:r>
            <a:r>
              <a:rPr lang="ru-RU" sz="2000" dirty="0" smtClean="0">
                <a:latin typeface="Bookman Old Style" pitchFamily="18" charset="0"/>
              </a:rPr>
              <a:t> – 18у +15 = 0.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163843" name="Rectangle 3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3573016"/>
            <a:ext cx="88204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ru-RU" sz="2000" dirty="0" smtClean="0"/>
              <a:t>4. </a:t>
            </a:r>
            <a:r>
              <a:rPr lang="ru-RU" sz="2000" dirty="0" smtClean="0">
                <a:latin typeface="Bookman Old Style" pitchFamily="18" charset="0"/>
              </a:rPr>
              <a:t>Составьте квадратное уравнение, корни которого -3 и 5.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7836" y="5085184"/>
            <a:ext cx="8676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ru-RU" sz="2000" dirty="0">
                <a:latin typeface="Bookman Old Style" pitchFamily="18" charset="0"/>
              </a:rPr>
              <a:t>6</a:t>
            </a:r>
            <a:r>
              <a:rPr lang="ru-RU" sz="2000" dirty="0" smtClean="0">
                <a:latin typeface="Bookman Old Style" pitchFamily="18" charset="0"/>
              </a:rPr>
              <a:t>. Укажите, не решая, знаки корней уравнения 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16385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8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4968055"/>
              </p:ext>
            </p:extLst>
          </p:nvPr>
        </p:nvGraphicFramePr>
        <p:xfrm>
          <a:off x="3366120" y="5589240"/>
          <a:ext cx="2160240" cy="432048"/>
        </p:xfrm>
        <a:graphic>
          <a:graphicData uri="http://schemas.openxmlformats.org/presentationml/2006/ole">
            <p:oleObj spid="_x0000_s163870" r:id="rId3" imgW="990170" imgH="203112" progId="">
              <p:embed/>
            </p:oleObj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0" y="4077072"/>
            <a:ext cx="8172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ru-RU" sz="2000" dirty="0" smtClean="0"/>
              <a:t>5. </a:t>
            </a:r>
            <a:r>
              <a:rPr lang="ru-RU" sz="2000" dirty="0" smtClean="0">
                <a:latin typeface="Bookman Old Style" pitchFamily="18" charset="0"/>
              </a:rPr>
              <a:t>Найдите значение коэффициента  </a:t>
            </a:r>
            <a:r>
              <a:rPr lang="en-US" sz="2000" i="1" dirty="0" smtClean="0">
                <a:latin typeface="Bookman Old Style" pitchFamily="18" charset="0"/>
              </a:rPr>
              <a:t>k</a:t>
            </a:r>
            <a:r>
              <a:rPr lang="ru-RU" sz="2000" dirty="0" smtClean="0">
                <a:latin typeface="Bookman Old Style" pitchFamily="18" charset="0"/>
              </a:rPr>
              <a:t>,  если  в  уравнении </a:t>
            </a:r>
            <a:r>
              <a:rPr lang="ru-RU" sz="2000" dirty="0" smtClean="0"/>
              <a:t>                                                                </a:t>
            </a:r>
            <a:endParaRPr lang="ru-RU" sz="2000" dirty="0"/>
          </a:p>
        </p:txBody>
      </p:sp>
      <p:graphicFrame>
        <p:nvGraphicFramePr>
          <p:cNvPr id="2" name="Object 7"/>
          <p:cNvGraphicFramePr>
            <a:graphicFrameLocks noChangeAspect="1"/>
          </p:cNvGraphicFramePr>
          <p:nvPr/>
        </p:nvGraphicFramePr>
        <p:xfrm>
          <a:off x="1475656" y="4437112"/>
          <a:ext cx="1989137" cy="419100"/>
        </p:xfrm>
        <a:graphic>
          <a:graphicData uri="http://schemas.openxmlformats.org/presentationml/2006/ole">
            <p:oleObj spid="_x0000_s163871" name="Формула" r:id="rId4" imgW="965200" imgH="203200" progId="Equation.3">
              <p:embed/>
            </p:oleObj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468767" y="4509120"/>
            <a:ext cx="33874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ru-RU" sz="2000" dirty="0" smtClean="0">
                <a:latin typeface="Bookman Old Style" pitchFamily="18" charset="0"/>
              </a:rPr>
              <a:t>один из корней равен -</a:t>
            </a:r>
            <a:r>
              <a:rPr lang="en-US" sz="2000" dirty="0" smtClean="0">
                <a:latin typeface="Bookman Old Style" pitchFamily="18" charset="0"/>
              </a:rPr>
              <a:t>3</a:t>
            </a:r>
            <a:endParaRPr lang="ru-RU" sz="2000" dirty="0">
              <a:latin typeface="Bookman Old Style" pitchFamily="18" charset="0"/>
            </a:endParaRPr>
          </a:p>
        </p:txBody>
      </p:sp>
      <p:pic>
        <p:nvPicPr>
          <p:cNvPr id="163855" name="Picture 15" descr="http://luzan.ucoz.ru/animazii/knigi-73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5536" y="404664"/>
            <a:ext cx="1276350" cy="1143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2" name="Объект 261"/>
          <p:cNvGraphicFramePr>
            <a:graphicFrameLocks noChangeAspect="1"/>
          </p:cNvGraphicFramePr>
          <p:nvPr/>
        </p:nvGraphicFramePr>
        <p:xfrm>
          <a:off x="3275856" y="2780928"/>
          <a:ext cx="2700300" cy="432048"/>
        </p:xfrm>
        <a:graphic>
          <a:graphicData uri="http://schemas.openxmlformats.org/presentationml/2006/ole">
            <p:oleObj spid="_x0000_s188462" name="Формула" r:id="rId3" imgW="1269449" imgH="203112" progId="Equation.3">
              <p:embed/>
            </p:oleObj>
          </a:graphicData>
        </a:graphic>
      </p:graphicFrame>
      <p:graphicFrame>
        <p:nvGraphicFramePr>
          <p:cNvPr id="155" name="Объект 154"/>
          <p:cNvGraphicFramePr>
            <a:graphicFrameLocks noChangeAspect="1"/>
          </p:cNvGraphicFramePr>
          <p:nvPr/>
        </p:nvGraphicFramePr>
        <p:xfrm>
          <a:off x="3275856" y="4869160"/>
          <a:ext cx="2079231" cy="432048"/>
        </p:xfrm>
        <a:graphic>
          <a:graphicData uri="http://schemas.openxmlformats.org/presentationml/2006/ole">
            <p:oleObj spid="_x0000_s188463" name="Формула" r:id="rId4" imgW="977476" imgH="203112" progId="Equation.3">
              <p:embed/>
            </p:oleObj>
          </a:graphicData>
        </a:graphic>
      </p:graphicFrame>
      <p:graphicFrame>
        <p:nvGraphicFramePr>
          <p:cNvPr id="154" name="Объект 153"/>
          <p:cNvGraphicFramePr>
            <a:graphicFrameLocks noChangeAspect="1"/>
          </p:cNvGraphicFramePr>
          <p:nvPr/>
        </p:nvGraphicFramePr>
        <p:xfrm>
          <a:off x="3186113" y="3992563"/>
          <a:ext cx="2182812" cy="363537"/>
        </p:xfrm>
        <a:graphic>
          <a:graphicData uri="http://schemas.openxmlformats.org/presentationml/2006/ole">
            <p:oleObj spid="_x0000_s188464" name="Формула" r:id="rId5" imgW="1396394" imgH="215806" progId="Equation.3">
              <p:embed/>
            </p:oleObj>
          </a:graphicData>
        </a:graphic>
      </p:graphicFrame>
      <p:graphicFrame>
        <p:nvGraphicFramePr>
          <p:cNvPr id="152" name="Объект 151"/>
          <p:cNvGraphicFramePr>
            <a:graphicFrameLocks noChangeAspect="1"/>
          </p:cNvGraphicFramePr>
          <p:nvPr/>
        </p:nvGraphicFramePr>
        <p:xfrm>
          <a:off x="3851920" y="1844824"/>
          <a:ext cx="504056" cy="432048"/>
        </p:xfrm>
        <a:graphic>
          <a:graphicData uri="http://schemas.openxmlformats.org/presentationml/2006/ole">
            <p:oleObj spid="_x0000_s188465" name="Формула" r:id="rId6" imgW="228402" imgH="177646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187624" y="188640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Взаимопроверка</a:t>
            </a:r>
            <a:endParaRPr lang="ru-RU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412776"/>
            <a:ext cx="88924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ru-RU" sz="2000" dirty="0" smtClean="0"/>
              <a:t>1. </a:t>
            </a:r>
            <a:r>
              <a:rPr lang="ru-RU" sz="2000" dirty="0" smtClean="0">
                <a:latin typeface="Bookman Old Style" pitchFamily="18" charset="0"/>
              </a:rPr>
              <a:t>Укажите корни неполного квадратного уравнения: х</a:t>
            </a:r>
            <a:r>
              <a:rPr lang="ru-RU" sz="2000" baseline="30000" dirty="0" smtClean="0">
                <a:latin typeface="Bookman Old Style" pitchFamily="18" charset="0"/>
              </a:rPr>
              <a:t>2</a:t>
            </a:r>
            <a:r>
              <a:rPr lang="ru-RU" sz="2000" dirty="0" smtClean="0">
                <a:latin typeface="Bookman Old Style" pitchFamily="18" charset="0"/>
              </a:rPr>
              <a:t> – 9 = 0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348880"/>
            <a:ext cx="9144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ru-RU" sz="2000" dirty="0" smtClean="0"/>
              <a:t>2. </a:t>
            </a:r>
            <a:r>
              <a:rPr lang="ru-RU" sz="2000" dirty="0" smtClean="0">
                <a:latin typeface="Bookman Old Style" pitchFamily="18" charset="0"/>
              </a:rPr>
              <a:t>Укажите число корней квадратного уравнения: 9х</a:t>
            </a:r>
            <a:r>
              <a:rPr lang="ru-RU" sz="2000" baseline="30000" dirty="0" smtClean="0">
                <a:latin typeface="Bookman Old Style" pitchFamily="18" charset="0"/>
              </a:rPr>
              <a:t>2</a:t>
            </a:r>
            <a:r>
              <a:rPr lang="ru-RU" sz="2000" dirty="0" smtClean="0">
                <a:latin typeface="Bookman Old Style" pitchFamily="18" charset="0"/>
              </a:rPr>
              <a:t> – 12х + 4 = 0</a:t>
            </a:r>
          </a:p>
          <a:p>
            <a:pPr algn="l">
              <a:buNone/>
            </a:pPr>
            <a:endParaRPr lang="ru-RU" sz="2000" dirty="0" smtClean="0"/>
          </a:p>
          <a:p>
            <a:pPr algn="l">
              <a:buNone/>
            </a:pP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0" y="3212976"/>
            <a:ext cx="874846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ru-RU" sz="2000" dirty="0" smtClean="0"/>
              <a:t>3. </a:t>
            </a:r>
            <a:r>
              <a:rPr lang="ru-RU" sz="2000" dirty="0" smtClean="0">
                <a:latin typeface="Bookman Old Style" pitchFamily="18" charset="0"/>
              </a:rPr>
              <a:t>Укажите, не решая, сумму и произведение корней </a:t>
            </a:r>
            <a:endParaRPr lang="ru-RU" sz="2000" dirty="0">
              <a:latin typeface="Bookman Old Style" pitchFamily="18" charset="0"/>
            </a:endParaRPr>
          </a:p>
          <a:p>
            <a:pPr algn="l">
              <a:buNone/>
            </a:pPr>
            <a:r>
              <a:rPr lang="ru-RU" sz="2000" dirty="0" smtClean="0">
                <a:latin typeface="Bookman Old Style" pitchFamily="18" charset="0"/>
              </a:rPr>
              <a:t> квадратного уравнения: 3у</a:t>
            </a:r>
            <a:r>
              <a:rPr lang="ru-RU" sz="2000" baseline="30000" dirty="0" smtClean="0">
                <a:latin typeface="Bookman Old Style" pitchFamily="18" charset="0"/>
              </a:rPr>
              <a:t>2</a:t>
            </a:r>
            <a:r>
              <a:rPr lang="ru-RU" sz="2000" dirty="0" smtClean="0">
                <a:latin typeface="Bookman Old Style" pitchFamily="18" charset="0"/>
              </a:rPr>
              <a:t> – 18у +15 = 0.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163843" name="Rectangle 3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4437112"/>
            <a:ext cx="87484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ru-RU" sz="2000" dirty="0" smtClean="0">
                <a:latin typeface="Bookman Old Style" pitchFamily="18" charset="0"/>
              </a:rPr>
              <a:t>4. Составьте квадратное уравнение, корни которого -3 и 5.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5445224"/>
            <a:ext cx="81003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ru-RU" sz="2000" dirty="0" smtClean="0"/>
              <a:t>5</a:t>
            </a:r>
            <a:r>
              <a:rPr lang="ru-RU" sz="2000" dirty="0" smtClean="0">
                <a:latin typeface="Bookman Old Style" pitchFamily="18" charset="0"/>
              </a:rPr>
              <a:t>. Найдите значение коэффициента  </a:t>
            </a:r>
            <a:r>
              <a:rPr lang="en-US" sz="2000" i="1" dirty="0" smtClean="0">
                <a:latin typeface="Bookman Old Style" pitchFamily="18" charset="0"/>
              </a:rPr>
              <a:t>k</a:t>
            </a:r>
            <a:r>
              <a:rPr lang="ru-RU" sz="2000" dirty="0" smtClean="0">
                <a:latin typeface="Bookman Old Style" pitchFamily="18" charset="0"/>
              </a:rPr>
              <a:t>,  если  в  уравнении</a:t>
            </a:r>
            <a:r>
              <a:rPr lang="ru-RU" sz="2000" dirty="0" smtClean="0"/>
              <a:t>                                                                 </a:t>
            </a:r>
            <a:endParaRPr lang="ru-RU" sz="2000" dirty="0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1849438" y="5805488"/>
          <a:ext cx="1989137" cy="419100"/>
        </p:xfrm>
        <a:graphic>
          <a:graphicData uri="http://schemas.openxmlformats.org/presentationml/2006/ole">
            <p:oleObj spid="_x0000_s188466" name="Формула" r:id="rId7" imgW="965200" imgH="203200" progId="Equation.3">
              <p:embed/>
            </p:oleObj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116839" y="5805264"/>
            <a:ext cx="33874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ru-RU" sz="2000" dirty="0" smtClean="0">
                <a:latin typeface="Bookman Old Style" pitchFamily="18" charset="0"/>
              </a:rPr>
              <a:t>один из корней равен -</a:t>
            </a:r>
            <a:r>
              <a:rPr lang="en-US" sz="2000" dirty="0" smtClean="0">
                <a:latin typeface="Bookman Old Style" pitchFamily="18" charset="0"/>
              </a:rPr>
              <a:t>3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16385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47" name="Group 84"/>
          <p:cNvGrpSpPr>
            <a:grpSpLocks/>
          </p:cNvGrpSpPr>
          <p:nvPr/>
        </p:nvGrpSpPr>
        <p:grpSpPr bwMode="auto">
          <a:xfrm>
            <a:off x="2843808" y="1700808"/>
            <a:ext cx="3096344" cy="692480"/>
            <a:chOff x="2231" y="192"/>
            <a:chExt cx="3599" cy="4335"/>
          </a:xfrm>
        </p:grpSpPr>
        <p:sp>
          <p:nvSpPr>
            <p:cNvPr id="48" name="Freeform 85"/>
            <p:cNvSpPr>
              <a:spLocks/>
            </p:cNvSpPr>
            <p:nvPr/>
          </p:nvSpPr>
          <p:spPr bwMode="auto">
            <a:xfrm>
              <a:off x="2231" y="643"/>
              <a:ext cx="3599" cy="3884"/>
            </a:xfrm>
            <a:custGeom>
              <a:avLst/>
              <a:gdLst/>
              <a:ahLst/>
              <a:cxnLst>
                <a:cxn ang="0">
                  <a:pos x="387" y="180"/>
                </a:cxn>
                <a:cxn ang="0">
                  <a:pos x="587" y="20"/>
                </a:cxn>
                <a:cxn ang="0">
                  <a:pos x="801" y="188"/>
                </a:cxn>
                <a:cxn ang="0">
                  <a:pos x="1034" y="4"/>
                </a:cxn>
                <a:cxn ang="0">
                  <a:pos x="1268" y="164"/>
                </a:cxn>
                <a:cxn ang="0">
                  <a:pos x="1508" y="20"/>
                </a:cxn>
                <a:cxn ang="0">
                  <a:pos x="1741" y="180"/>
                </a:cxn>
                <a:cxn ang="0">
                  <a:pos x="1981" y="20"/>
                </a:cxn>
                <a:cxn ang="0">
                  <a:pos x="2208" y="188"/>
                </a:cxn>
                <a:cxn ang="0">
                  <a:pos x="2428" y="20"/>
                </a:cxn>
                <a:cxn ang="0">
                  <a:pos x="2669" y="212"/>
                </a:cxn>
                <a:cxn ang="0">
                  <a:pos x="2882" y="44"/>
                </a:cxn>
                <a:cxn ang="0">
                  <a:pos x="3029" y="260"/>
                </a:cxn>
                <a:cxn ang="0">
                  <a:pos x="3312" y="59"/>
                </a:cxn>
                <a:cxn ang="0">
                  <a:pos x="3480" y="251"/>
                </a:cxn>
                <a:cxn ang="0">
                  <a:pos x="3488" y="827"/>
                </a:cxn>
                <a:cxn ang="0">
                  <a:pos x="3456" y="1763"/>
                </a:cxn>
                <a:cxn ang="0">
                  <a:pos x="3408" y="2499"/>
                </a:cxn>
                <a:cxn ang="0">
                  <a:pos x="3416" y="3083"/>
                </a:cxn>
                <a:cxn ang="0">
                  <a:pos x="3488" y="3419"/>
                </a:cxn>
                <a:cxn ang="0">
                  <a:pos x="3589" y="3524"/>
                </a:cxn>
                <a:cxn ang="0">
                  <a:pos x="3549" y="3572"/>
                </a:cxn>
                <a:cxn ang="0">
                  <a:pos x="3389" y="3668"/>
                </a:cxn>
                <a:cxn ang="0">
                  <a:pos x="3229" y="3668"/>
                </a:cxn>
                <a:cxn ang="0">
                  <a:pos x="2909" y="3572"/>
                </a:cxn>
                <a:cxn ang="0">
                  <a:pos x="2709" y="3764"/>
                </a:cxn>
                <a:cxn ang="0">
                  <a:pos x="2468" y="3860"/>
                </a:cxn>
                <a:cxn ang="0">
                  <a:pos x="2068" y="3668"/>
                </a:cxn>
                <a:cxn ang="0">
                  <a:pos x="1628" y="3860"/>
                </a:cxn>
                <a:cxn ang="0">
                  <a:pos x="1067" y="3668"/>
                </a:cxn>
                <a:cxn ang="0">
                  <a:pos x="627" y="3860"/>
                </a:cxn>
                <a:cxn ang="0">
                  <a:pos x="347" y="3812"/>
                </a:cxn>
                <a:cxn ang="0">
                  <a:pos x="27" y="3620"/>
                </a:cxn>
                <a:cxn ang="0">
                  <a:pos x="187" y="3524"/>
                </a:cxn>
                <a:cxn ang="0">
                  <a:pos x="307" y="3044"/>
                </a:cxn>
                <a:cxn ang="0">
                  <a:pos x="352" y="2331"/>
                </a:cxn>
                <a:cxn ang="0">
                  <a:pos x="347" y="1076"/>
                </a:cxn>
                <a:cxn ang="0">
                  <a:pos x="336" y="523"/>
                </a:cxn>
                <a:cxn ang="0">
                  <a:pos x="389" y="176"/>
                </a:cxn>
              </a:cxnLst>
              <a:rect l="0" t="0" r="r" b="b"/>
              <a:pathLst>
                <a:path w="3599" h="3884">
                  <a:moveTo>
                    <a:pt x="387" y="180"/>
                  </a:moveTo>
                  <a:cubicBezTo>
                    <a:pt x="420" y="155"/>
                    <a:pt x="518" y="19"/>
                    <a:pt x="587" y="20"/>
                  </a:cubicBezTo>
                  <a:cubicBezTo>
                    <a:pt x="656" y="21"/>
                    <a:pt x="726" y="191"/>
                    <a:pt x="801" y="188"/>
                  </a:cubicBezTo>
                  <a:cubicBezTo>
                    <a:pt x="875" y="185"/>
                    <a:pt x="957" y="8"/>
                    <a:pt x="1034" y="4"/>
                  </a:cubicBezTo>
                  <a:cubicBezTo>
                    <a:pt x="1112" y="0"/>
                    <a:pt x="1188" y="161"/>
                    <a:pt x="1268" y="164"/>
                  </a:cubicBezTo>
                  <a:cubicBezTo>
                    <a:pt x="1347" y="167"/>
                    <a:pt x="1429" y="17"/>
                    <a:pt x="1508" y="20"/>
                  </a:cubicBezTo>
                  <a:cubicBezTo>
                    <a:pt x="1587" y="23"/>
                    <a:pt x="1662" y="180"/>
                    <a:pt x="1741" y="180"/>
                  </a:cubicBezTo>
                  <a:cubicBezTo>
                    <a:pt x="1821" y="180"/>
                    <a:pt x="1904" y="19"/>
                    <a:pt x="1981" y="20"/>
                  </a:cubicBezTo>
                  <a:cubicBezTo>
                    <a:pt x="2059" y="21"/>
                    <a:pt x="2134" y="188"/>
                    <a:pt x="2208" y="188"/>
                  </a:cubicBezTo>
                  <a:cubicBezTo>
                    <a:pt x="2283" y="188"/>
                    <a:pt x="2352" y="16"/>
                    <a:pt x="2428" y="20"/>
                  </a:cubicBezTo>
                  <a:cubicBezTo>
                    <a:pt x="2505" y="24"/>
                    <a:pt x="2593" y="208"/>
                    <a:pt x="2669" y="212"/>
                  </a:cubicBezTo>
                  <a:cubicBezTo>
                    <a:pt x="2745" y="216"/>
                    <a:pt x="2822" y="36"/>
                    <a:pt x="2882" y="44"/>
                  </a:cubicBezTo>
                  <a:cubicBezTo>
                    <a:pt x="2942" y="52"/>
                    <a:pt x="2957" y="257"/>
                    <a:pt x="3029" y="260"/>
                  </a:cubicBezTo>
                  <a:cubicBezTo>
                    <a:pt x="3101" y="263"/>
                    <a:pt x="3237" y="60"/>
                    <a:pt x="3312" y="59"/>
                  </a:cubicBezTo>
                  <a:cubicBezTo>
                    <a:pt x="3387" y="58"/>
                    <a:pt x="3451" y="123"/>
                    <a:pt x="3480" y="251"/>
                  </a:cubicBezTo>
                  <a:cubicBezTo>
                    <a:pt x="3509" y="379"/>
                    <a:pt x="3492" y="575"/>
                    <a:pt x="3488" y="827"/>
                  </a:cubicBezTo>
                  <a:cubicBezTo>
                    <a:pt x="3484" y="1079"/>
                    <a:pt x="3469" y="1484"/>
                    <a:pt x="3456" y="1763"/>
                  </a:cubicBezTo>
                  <a:cubicBezTo>
                    <a:pt x="3443" y="2042"/>
                    <a:pt x="3415" y="2279"/>
                    <a:pt x="3408" y="2499"/>
                  </a:cubicBezTo>
                  <a:cubicBezTo>
                    <a:pt x="3401" y="2719"/>
                    <a:pt x="3403" y="2930"/>
                    <a:pt x="3416" y="3083"/>
                  </a:cubicBezTo>
                  <a:cubicBezTo>
                    <a:pt x="3429" y="3236"/>
                    <a:pt x="3459" y="3346"/>
                    <a:pt x="3488" y="3419"/>
                  </a:cubicBezTo>
                  <a:cubicBezTo>
                    <a:pt x="3517" y="3492"/>
                    <a:pt x="3579" y="3499"/>
                    <a:pt x="3589" y="3524"/>
                  </a:cubicBezTo>
                  <a:cubicBezTo>
                    <a:pt x="3599" y="3549"/>
                    <a:pt x="3583" y="3548"/>
                    <a:pt x="3549" y="3572"/>
                  </a:cubicBezTo>
                  <a:cubicBezTo>
                    <a:pt x="3516" y="3596"/>
                    <a:pt x="3443" y="3652"/>
                    <a:pt x="3389" y="3668"/>
                  </a:cubicBezTo>
                  <a:cubicBezTo>
                    <a:pt x="3336" y="3684"/>
                    <a:pt x="3309" y="3684"/>
                    <a:pt x="3229" y="3668"/>
                  </a:cubicBezTo>
                  <a:cubicBezTo>
                    <a:pt x="3149" y="3652"/>
                    <a:pt x="2996" y="3556"/>
                    <a:pt x="2909" y="3572"/>
                  </a:cubicBezTo>
                  <a:cubicBezTo>
                    <a:pt x="2822" y="3588"/>
                    <a:pt x="2782" y="3716"/>
                    <a:pt x="2709" y="3764"/>
                  </a:cubicBezTo>
                  <a:cubicBezTo>
                    <a:pt x="2635" y="3812"/>
                    <a:pt x="2575" y="3876"/>
                    <a:pt x="2468" y="3860"/>
                  </a:cubicBezTo>
                  <a:cubicBezTo>
                    <a:pt x="2362" y="3844"/>
                    <a:pt x="2208" y="3668"/>
                    <a:pt x="2068" y="3668"/>
                  </a:cubicBezTo>
                  <a:cubicBezTo>
                    <a:pt x="1928" y="3668"/>
                    <a:pt x="1795" y="3860"/>
                    <a:pt x="1628" y="3860"/>
                  </a:cubicBezTo>
                  <a:cubicBezTo>
                    <a:pt x="1461" y="3860"/>
                    <a:pt x="1234" y="3668"/>
                    <a:pt x="1067" y="3668"/>
                  </a:cubicBezTo>
                  <a:cubicBezTo>
                    <a:pt x="901" y="3668"/>
                    <a:pt x="747" y="3836"/>
                    <a:pt x="627" y="3860"/>
                  </a:cubicBezTo>
                  <a:cubicBezTo>
                    <a:pt x="507" y="3884"/>
                    <a:pt x="447" y="3852"/>
                    <a:pt x="347" y="3812"/>
                  </a:cubicBezTo>
                  <a:cubicBezTo>
                    <a:pt x="247" y="3772"/>
                    <a:pt x="53" y="3668"/>
                    <a:pt x="27" y="3620"/>
                  </a:cubicBezTo>
                  <a:cubicBezTo>
                    <a:pt x="0" y="3572"/>
                    <a:pt x="140" y="3620"/>
                    <a:pt x="187" y="3524"/>
                  </a:cubicBezTo>
                  <a:cubicBezTo>
                    <a:pt x="234" y="3428"/>
                    <a:pt x="280" y="3243"/>
                    <a:pt x="307" y="3044"/>
                  </a:cubicBezTo>
                  <a:cubicBezTo>
                    <a:pt x="334" y="2845"/>
                    <a:pt x="345" y="2659"/>
                    <a:pt x="352" y="2331"/>
                  </a:cubicBezTo>
                  <a:cubicBezTo>
                    <a:pt x="359" y="2003"/>
                    <a:pt x="350" y="1377"/>
                    <a:pt x="347" y="1076"/>
                  </a:cubicBezTo>
                  <a:cubicBezTo>
                    <a:pt x="344" y="775"/>
                    <a:pt x="329" y="673"/>
                    <a:pt x="336" y="523"/>
                  </a:cubicBezTo>
                  <a:cubicBezTo>
                    <a:pt x="343" y="373"/>
                    <a:pt x="378" y="248"/>
                    <a:pt x="389" y="176"/>
                  </a:cubicBezTo>
                </a:path>
              </a:pathLst>
            </a:custGeom>
            <a:gradFill rotWithShape="1">
              <a:gsLst>
                <a:gs pos="0">
                  <a:schemeClr val="accent1">
                    <a:alpha val="98000"/>
                  </a:schemeClr>
                </a:gs>
                <a:gs pos="50000">
                  <a:schemeClr val="bg1">
                    <a:alpha val="97000"/>
                  </a:schemeClr>
                </a:gs>
                <a:gs pos="100000">
                  <a:schemeClr val="accent1">
                    <a:alpha val="98000"/>
                  </a:schemeClr>
                </a:gs>
              </a:gsLst>
              <a:lin ang="0" scaled="1"/>
            </a:gradFill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49" name="Group 86"/>
            <p:cNvGrpSpPr>
              <a:grpSpLocks/>
            </p:cNvGrpSpPr>
            <p:nvPr/>
          </p:nvGrpSpPr>
          <p:grpSpPr bwMode="auto">
            <a:xfrm>
              <a:off x="2560" y="192"/>
              <a:ext cx="134" cy="385"/>
              <a:chOff x="275" y="191"/>
              <a:chExt cx="161" cy="385"/>
            </a:xfrm>
          </p:grpSpPr>
          <p:sp>
            <p:nvSpPr>
              <p:cNvPr id="71" name="Oval 87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2" name="Freeform 88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0" name="Group 89"/>
            <p:cNvGrpSpPr>
              <a:grpSpLocks/>
            </p:cNvGrpSpPr>
            <p:nvPr/>
          </p:nvGrpSpPr>
          <p:grpSpPr bwMode="auto">
            <a:xfrm>
              <a:off x="3009" y="193"/>
              <a:ext cx="134" cy="385"/>
              <a:chOff x="275" y="191"/>
              <a:chExt cx="161" cy="385"/>
            </a:xfrm>
          </p:grpSpPr>
          <p:sp>
            <p:nvSpPr>
              <p:cNvPr id="69" name="Oval 90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70" name="Freeform 91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1" name="Group 92"/>
            <p:cNvGrpSpPr>
              <a:grpSpLocks/>
            </p:cNvGrpSpPr>
            <p:nvPr/>
          </p:nvGrpSpPr>
          <p:grpSpPr bwMode="auto">
            <a:xfrm>
              <a:off x="3492" y="193"/>
              <a:ext cx="134" cy="385"/>
              <a:chOff x="275" y="191"/>
              <a:chExt cx="161" cy="385"/>
            </a:xfrm>
          </p:grpSpPr>
          <p:sp>
            <p:nvSpPr>
              <p:cNvPr id="67" name="Oval 93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68" name="Freeform 94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2" name="Group 95"/>
            <p:cNvGrpSpPr>
              <a:grpSpLocks/>
            </p:cNvGrpSpPr>
            <p:nvPr/>
          </p:nvGrpSpPr>
          <p:grpSpPr bwMode="auto">
            <a:xfrm>
              <a:off x="3972" y="193"/>
              <a:ext cx="134" cy="385"/>
              <a:chOff x="275" y="191"/>
              <a:chExt cx="161" cy="385"/>
            </a:xfrm>
          </p:grpSpPr>
          <p:sp>
            <p:nvSpPr>
              <p:cNvPr id="65" name="Oval 96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66" name="Freeform 97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3" name="Group 98"/>
            <p:cNvGrpSpPr>
              <a:grpSpLocks/>
            </p:cNvGrpSpPr>
            <p:nvPr/>
          </p:nvGrpSpPr>
          <p:grpSpPr bwMode="auto">
            <a:xfrm>
              <a:off x="4398" y="193"/>
              <a:ext cx="134" cy="385"/>
              <a:chOff x="275" y="191"/>
              <a:chExt cx="161" cy="385"/>
            </a:xfrm>
          </p:grpSpPr>
          <p:sp>
            <p:nvSpPr>
              <p:cNvPr id="63" name="Oval 99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4" name="Freeform 100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4" name="Group 101"/>
            <p:cNvGrpSpPr>
              <a:grpSpLocks/>
            </p:cNvGrpSpPr>
            <p:nvPr/>
          </p:nvGrpSpPr>
          <p:grpSpPr bwMode="auto">
            <a:xfrm>
              <a:off x="4879" y="193"/>
              <a:ext cx="134" cy="385"/>
              <a:chOff x="275" y="191"/>
              <a:chExt cx="161" cy="385"/>
            </a:xfrm>
          </p:grpSpPr>
          <p:sp>
            <p:nvSpPr>
              <p:cNvPr id="61" name="Oval 102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62" name="Freeform 103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5" name="Freeform 104"/>
            <p:cNvSpPr>
              <a:spLocks/>
            </p:cNvSpPr>
            <p:nvPr/>
          </p:nvSpPr>
          <p:spPr bwMode="auto">
            <a:xfrm>
              <a:off x="4727" y="1560"/>
              <a:ext cx="206" cy="2377"/>
            </a:xfrm>
            <a:custGeom>
              <a:avLst/>
              <a:gdLst/>
              <a:ahLst/>
              <a:cxnLst>
                <a:cxn ang="0">
                  <a:pos x="206" y="2377"/>
                </a:cxn>
                <a:cxn ang="0">
                  <a:pos x="86" y="2100"/>
                </a:cxn>
                <a:cxn ang="0">
                  <a:pos x="9" y="1200"/>
                </a:cxn>
                <a:cxn ang="0">
                  <a:pos x="33" y="0"/>
                </a:cxn>
              </a:cxnLst>
              <a:rect l="0" t="0" r="r" b="b"/>
              <a:pathLst>
                <a:path w="206" h="2377">
                  <a:moveTo>
                    <a:pt x="206" y="2377"/>
                  </a:moveTo>
                  <a:cubicBezTo>
                    <a:pt x="166" y="2331"/>
                    <a:pt x="119" y="2296"/>
                    <a:pt x="86" y="2100"/>
                  </a:cubicBezTo>
                  <a:cubicBezTo>
                    <a:pt x="53" y="1904"/>
                    <a:pt x="18" y="1550"/>
                    <a:pt x="9" y="1200"/>
                  </a:cubicBezTo>
                  <a:cubicBezTo>
                    <a:pt x="0" y="850"/>
                    <a:pt x="28" y="250"/>
                    <a:pt x="33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6" name="Freeform 105"/>
            <p:cNvSpPr>
              <a:spLocks/>
            </p:cNvSpPr>
            <p:nvPr/>
          </p:nvSpPr>
          <p:spPr bwMode="auto">
            <a:xfrm>
              <a:off x="3892" y="2161"/>
              <a:ext cx="320" cy="1872"/>
            </a:xfrm>
            <a:custGeom>
              <a:avLst/>
              <a:gdLst/>
              <a:ahLst/>
              <a:cxnLst>
                <a:cxn ang="0">
                  <a:pos x="384" y="1248"/>
                </a:cxn>
                <a:cxn ang="0">
                  <a:pos x="240" y="1104"/>
                </a:cxn>
                <a:cxn ang="0">
                  <a:pos x="96" y="672"/>
                </a:cxn>
                <a:cxn ang="0">
                  <a:pos x="0" y="0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7" name="Freeform 106"/>
            <p:cNvSpPr>
              <a:spLocks/>
            </p:cNvSpPr>
            <p:nvPr/>
          </p:nvSpPr>
          <p:spPr bwMode="auto">
            <a:xfrm>
              <a:off x="3011" y="2785"/>
              <a:ext cx="321" cy="1296"/>
            </a:xfrm>
            <a:custGeom>
              <a:avLst/>
              <a:gdLst/>
              <a:ahLst/>
              <a:cxnLst>
                <a:cxn ang="0">
                  <a:pos x="384" y="1248"/>
                </a:cxn>
                <a:cxn ang="0">
                  <a:pos x="240" y="1104"/>
                </a:cxn>
                <a:cxn ang="0">
                  <a:pos x="96" y="672"/>
                </a:cxn>
                <a:cxn ang="0">
                  <a:pos x="0" y="0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58" name="Group 107"/>
            <p:cNvGrpSpPr>
              <a:grpSpLocks/>
            </p:cNvGrpSpPr>
            <p:nvPr/>
          </p:nvGrpSpPr>
          <p:grpSpPr bwMode="auto">
            <a:xfrm>
              <a:off x="5328" y="192"/>
              <a:ext cx="134" cy="385"/>
              <a:chOff x="275" y="191"/>
              <a:chExt cx="161" cy="385"/>
            </a:xfrm>
          </p:grpSpPr>
          <p:sp>
            <p:nvSpPr>
              <p:cNvPr id="59" name="Oval 108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60" name="Freeform 109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73" name="Group 84"/>
          <p:cNvGrpSpPr>
            <a:grpSpLocks/>
          </p:cNvGrpSpPr>
          <p:nvPr/>
        </p:nvGrpSpPr>
        <p:grpSpPr bwMode="auto">
          <a:xfrm>
            <a:off x="2915816" y="2636912"/>
            <a:ext cx="3312368" cy="648072"/>
            <a:chOff x="2064" y="192"/>
            <a:chExt cx="3599" cy="4057"/>
          </a:xfrm>
        </p:grpSpPr>
        <p:grpSp>
          <p:nvGrpSpPr>
            <p:cNvPr id="75" name="Group 86"/>
            <p:cNvGrpSpPr>
              <a:grpSpLocks/>
            </p:cNvGrpSpPr>
            <p:nvPr/>
          </p:nvGrpSpPr>
          <p:grpSpPr bwMode="auto">
            <a:xfrm>
              <a:off x="2560" y="192"/>
              <a:ext cx="134" cy="385"/>
              <a:chOff x="275" y="191"/>
              <a:chExt cx="161" cy="385"/>
            </a:xfrm>
          </p:grpSpPr>
          <p:sp>
            <p:nvSpPr>
              <p:cNvPr id="97" name="Oval 87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8" name="Freeform 88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6" name="Group 89"/>
            <p:cNvGrpSpPr>
              <a:grpSpLocks/>
            </p:cNvGrpSpPr>
            <p:nvPr/>
          </p:nvGrpSpPr>
          <p:grpSpPr bwMode="auto">
            <a:xfrm>
              <a:off x="3009" y="193"/>
              <a:ext cx="134" cy="385"/>
              <a:chOff x="275" y="191"/>
              <a:chExt cx="161" cy="385"/>
            </a:xfrm>
          </p:grpSpPr>
          <p:sp>
            <p:nvSpPr>
              <p:cNvPr id="95" name="Oval 90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6" name="Freeform 91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7" name="Group 92"/>
            <p:cNvGrpSpPr>
              <a:grpSpLocks/>
            </p:cNvGrpSpPr>
            <p:nvPr/>
          </p:nvGrpSpPr>
          <p:grpSpPr bwMode="auto">
            <a:xfrm>
              <a:off x="3492" y="193"/>
              <a:ext cx="134" cy="385"/>
              <a:chOff x="275" y="191"/>
              <a:chExt cx="161" cy="385"/>
            </a:xfrm>
          </p:grpSpPr>
          <p:sp>
            <p:nvSpPr>
              <p:cNvPr id="93" name="Oval 93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94" name="Freeform 94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8" name="Group 95"/>
            <p:cNvGrpSpPr>
              <a:grpSpLocks/>
            </p:cNvGrpSpPr>
            <p:nvPr/>
          </p:nvGrpSpPr>
          <p:grpSpPr bwMode="auto">
            <a:xfrm>
              <a:off x="3972" y="193"/>
              <a:ext cx="134" cy="385"/>
              <a:chOff x="275" y="191"/>
              <a:chExt cx="161" cy="385"/>
            </a:xfrm>
          </p:grpSpPr>
          <p:sp>
            <p:nvSpPr>
              <p:cNvPr id="91" name="Oval 96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92" name="Freeform 97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9" name="Group 98"/>
            <p:cNvGrpSpPr>
              <a:grpSpLocks/>
            </p:cNvGrpSpPr>
            <p:nvPr/>
          </p:nvGrpSpPr>
          <p:grpSpPr bwMode="auto">
            <a:xfrm>
              <a:off x="4398" y="193"/>
              <a:ext cx="134" cy="385"/>
              <a:chOff x="275" y="191"/>
              <a:chExt cx="161" cy="385"/>
            </a:xfrm>
          </p:grpSpPr>
          <p:sp>
            <p:nvSpPr>
              <p:cNvPr id="89" name="Oval 99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0" name="Freeform 100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0" name="Group 101"/>
            <p:cNvGrpSpPr>
              <a:grpSpLocks/>
            </p:cNvGrpSpPr>
            <p:nvPr/>
          </p:nvGrpSpPr>
          <p:grpSpPr bwMode="auto">
            <a:xfrm>
              <a:off x="4879" y="193"/>
              <a:ext cx="134" cy="385"/>
              <a:chOff x="275" y="191"/>
              <a:chExt cx="161" cy="385"/>
            </a:xfrm>
          </p:grpSpPr>
          <p:sp>
            <p:nvSpPr>
              <p:cNvPr id="87" name="Oval 102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88" name="Freeform 103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81" name="Freeform 104"/>
            <p:cNvSpPr>
              <a:spLocks/>
            </p:cNvSpPr>
            <p:nvPr/>
          </p:nvSpPr>
          <p:spPr bwMode="auto">
            <a:xfrm>
              <a:off x="4727" y="1560"/>
              <a:ext cx="206" cy="2377"/>
            </a:xfrm>
            <a:custGeom>
              <a:avLst/>
              <a:gdLst/>
              <a:ahLst/>
              <a:cxnLst>
                <a:cxn ang="0">
                  <a:pos x="206" y="2377"/>
                </a:cxn>
                <a:cxn ang="0">
                  <a:pos x="86" y="2100"/>
                </a:cxn>
                <a:cxn ang="0">
                  <a:pos x="9" y="1200"/>
                </a:cxn>
                <a:cxn ang="0">
                  <a:pos x="33" y="0"/>
                </a:cxn>
              </a:cxnLst>
              <a:rect l="0" t="0" r="r" b="b"/>
              <a:pathLst>
                <a:path w="206" h="2377">
                  <a:moveTo>
                    <a:pt x="206" y="2377"/>
                  </a:moveTo>
                  <a:cubicBezTo>
                    <a:pt x="166" y="2331"/>
                    <a:pt x="119" y="2296"/>
                    <a:pt x="86" y="2100"/>
                  </a:cubicBezTo>
                  <a:cubicBezTo>
                    <a:pt x="53" y="1904"/>
                    <a:pt x="18" y="1550"/>
                    <a:pt x="9" y="1200"/>
                  </a:cubicBezTo>
                  <a:cubicBezTo>
                    <a:pt x="0" y="850"/>
                    <a:pt x="28" y="250"/>
                    <a:pt x="33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2" name="Freeform 105"/>
            <p:cNvSpPr>
              <a:spLocks/>
            </p:cNvSpPr>
            <p:nvPr/>
          </p:nvSpPr>
          <p:spPr bwMode="auto">
            <a:xfrm>
              <a:off x="3892" y="2161"/>
              <a:ext cx="320" cy="1872"/>
            </a:xfrm>
            <a:custGeom>
              <a:avLst/>
              <a:gdLst/>
              <a:ahLst/>
              <a:cxnLst>
                <a:cxn ang="0">
                  <a:pos x="384" y="1248"/>
                </a:cxn>
                <a:cxn ang="0">
                  <a:pos x="240" y="1104"/>
                </a:cxn>
                <a:cxn ang="0">
                  <a:pos x="96" y="672"/>
                </a:cxn>
                <a:cxn ang="0">
                  <a:pos x="0" y="0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3" name="Freeform 106"/>
            <p:cNvSpPr>
              <a:spLocks/>
            </p:cNvSpPr>
            <p:nvPr/>
          </p:nvSpPr>
          <p:spPr bwMode="auto">
            <a:xfrm>
              <a:off x="3011" y="2785"/>
              <a:ext cx="321" cy="1296"/>
            </a:xfrm>
            <a:custGeom>
              <a:avLst/>
              <a:gdLst/>
              <a:ahLst/>
              <a:cxnLst>
                <a:cxn ang="0">
                  <a:pos x="384" y="1248"/>
                </a:cxn>
                <a:cxn ang="0">
                  <a:pos x="240" y="1104"/>
                </a:cxn>
                <a:cxn ang="0">
                  <a:pos x="96" y="672"/>
                </a:cxn>
                <a:cxn ang="0">
                  <a:pos x="0" y="0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84" name="Group 107"/>
            <p:cNvGrpSpPr>
              <a:grpSpLocks/>
            </p:cNvGrpSpPr>
            <p:nvPr/>
          </p:nvGrpSpPr>
          <p:grpSpPr bwMode="auto">
            <a:xfrm>
              <a:off x="5328" y="192"/>
              <a:ext cx="134" cy="385"/>
              <a:chOff x="275" y="191"/>
              <a:chExt cx="161" cy="385"/>
            </a:xfrm>
          </p:grpSpPr>
          <p:sp>
            <p:nvSpPr>
              <p:cNvPr id="85" name="Oval 108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86" name="Freeform 109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4" name="Freeform 85"/>
            <p:cNvSpPr>
              <a:spLocks/>
            </p:cNvSpPr>
            <p:nvPr/>
          </p:nvSpPr>
          <p:spPr bwMode="auto">
            <a:xfrm>
              <a:off x="2064" y="365"/>
              <a:ext cx="3599" cy="3884"/>
            </a:xfrm>
            <a:custGeom>
              <a:avLst/>
              <a:gdLst/>
              <a:ahLst/>
              <a:cxnLst>
                <a:cxn ang="0">
                  <a:pos x="387" y="180"/>
                </a:cxn>
                <a:cxn ang="0">
                  <a:pos x="587" y="20"/>
                </a:cxn>
                <a:cxn ang="0">
                  <a:pos x="801" y="188"/>
                </a:cxn>
                <a:cxn ang="0">
                  <a:pos x="1034" y="4"/>
                </a:cxn>
                <a:cxn ang="0">
                  <a:pos x="1268" y="164"/>
                </a:cxn>
                <a:cxn ang="0">
                  <a:pos x="1508" y="20"/>
                </a:cxn>
                <a:cxn ang="0">
                  <a:pos x="1741" y="180"/>
                </a:cxn>
                <a:cxn ang="0">
                  <a:pos x="1981" y="20"/>
                </a:cxn>
                <a:cxn ang="0">
                  <a:pos x="2208" y="188"/>
                </a:cxn>
                <a:cxn ang="0">
                  <a:pos x="2428" y="20"/>
                </a:cxn>
                <a:cxn ang="0">
                  <a:pos x="2669" y="212"/>
                </a:cxn>
                <a:cxn ang="0">
                  <a:pos x="2882" y="44"/>
                </a:cxn>
                <a:cxn ang="0">
                  <a:pos x="3029" y="260"/>
                </a:cxn>
                <a:cxn ang="0">
                  <a:pos x="3312" y="59"/>
                </a:cxn>
                <a:cxn ang="0">
                  <a:pos x="3480" y="251"/>
                </a:cxn>
                <a:cxn ang="0">
                  <a:pos x="3488" y="827"/>
                </a:cxn>
                <a:cxn ang="0">
                  <a:pos x="3456" y="1763"/>
                </a:cxn>
                <a:cxn ang="0">
                  <a:pos x="3408" y="2499"/>
                </a:cxn>
                <a:cxn ang="0">
                  <a:pos x="3416" y="3083"/>
                </a:cxn>
                <a:cxn ang="0">
                  <a:pos x="3488" y="3419"/>
                </a:cxn>
                <a:cxn ang="0">
                  <a:pos x="3589" y="3524"/>
                </a:cxn>
                <a:cxn ang="0">
                  <a:pos x="3549" y="3572"/>
                </a:cxn>
                <a:cxn ang="0">
                  <a:pos x="3389" y="3668"/>
                </a:cxn>
                <a:cxn ang="0">
                  <a:pos x="3229" y="3668"/>
                </a:cxn>
                <a:cxn ang="0">
                  <a:pos x="2909" y="3572"/>
                </a:cxn>
                <a:cxn ang="0">
                  <a:pos x="2709" y="3764"/>
                </a:cxn>
                <a:cxn ang="0">
                  <a:pos x="2468" y="3860"/>
                </a:cxn>
                <a:cxn ang="0">
                  <a:pos x="2068" y="3668"/>
                </a:cxn>
                <a:cxn ang="0">
                  <a:pos x="1628" y="3860"/>
                </a:cxn>
                <a:cxn ang="0">
                  <a:pos x="1067" y="3668"/>
                </a:cxn>
                <a:cxn ang="0">
                  <a:pos x="627" y="3860"/>
                </a:cxn>
                <a:cxn ang="0">
                  <a:pos x="347" y="3812"/>
                </a:cxn>
                <a:cxn ang="0">
                  <a:pos x="27" y="3620"/>
                </a:cxn>
                <a:cxn ang="0">
                  <a:pos x="187" y="3524"/>
                </a:cxn>
                <a:cxn ang="0">
                  <a:pos x="307" y="3044"/>
                </a:cxn>
                <a:cxn ang="0">
                  <a:pos x="352" y="2331"/>
                </a:cxn>
                <a:cxn ang="0">
                  <a:pos x="347" y="1076"/>
                </a:cxn>
                <a:cxn ang="0">
                  <a:pos x="336" y="523"/>
                </a:cxn>
                <a:cxn ang="0">
                  <a:pos x="389" y="176"/>
                </a:cxn>
              </a:cxnLst>
              <a:rect l="0" t="0" r="r" b="b"/>
              <a:pathLst>
                <a:path w="3599" h="3884">
                  <a:moveTo>
                    <a:pt x="387" y="180"/>
                  </a:moveTo>
                  <a:cubicBezTo>
                    <a:pt x="420" y="155"/>
                    <a:pt x="518" y="19"/>
                    <a:pt x="587" y="20"/>
                  </a:cubicBezTo>
                  <a:cubicBezTo>
                    <a:pt x="656" y="21"/>
                    <a:pt x="726" y="191"/>
                    <a:pt x="801" y="188"/>
                  </a:cubicBezTo>
                  <a:cubicBezTo>
                    <a:pt x="875" y="185"/>
                    <a:pt x="957" y="8"/>
                    <a:pt x="1034" y="4"/>
                  </a:cubicBezTo>
                  <a:cubicBezTo>
                    <a:pt x="1112" y="0"/>
                    <a:pt x="1188" y="161"/>
                    <a:pt x="1268" y="164"/>
                  </a:cubicBezTo>
                  <a:cubicBezTo>
                    <a:pt x="1347" y="167"/>
                    <a:pt x="1429" y="17"/>
                    <a:pt x="1508" y="20"/>
                  </a:cubicBezTo>
                  <a:cubicBezTo>
                    <a:pt x="1587" y="23"/>
                    <a:pt x="1662" y="180"/>
                    <a:pt x="1741" y="180"/>
                  </a:cubicBezTo>
                  <a:cubicBezTo>
                    <a:pt x="1821" y="180"/>
                    <a:pt x="1904" y="19"/>
                    <a:pt x="1981" y="20"/>
                  </a:cubicBezTo>
                  <a:cubicBezTo>
                    <a:pt x="2059" y="21"/>
                    <a:pt x="2134" y="188"/>
                    <a:pt x="2208" y="188"/>
                  </a:cubicBezTo>
                  <a:cubicBezTo>
                    <a:pt x="2283" y="188"/>
                    <a:pt x="2352" y="16"/>
                    <a:pt x="2428" y="20"/>
                  </a:cubicBezTo>
                  <a:cubicBezTo>
                    <a:pt x="2505" y="24"/>
                    <a:pt x="2593" y="208"/>
                    <a:pt x="2669" y="212"/>
                  </a:cubicBezTo>
                  <a:cubicBezTo>
                    <a:pt x="2745" y="216"/>
                    <a:pt x="2822" y="36"/>
                    <a:pt x="2882" y="44"/>
                  </a:cubicBezTo>
                  <a:cubicBezTo>
                    <a:pt x="2942" y="52"/>
                    <a:pt x="2957" y="257"/>
                    <a:pt x="3029" y="260"/>
                  </a:cubicBezTo>
                  <a:cubicBezTo>
                    <a:pt x="3101" y="263"/>
                    <a:pt x="3237" y="60"/>
                    <a:pt x="3312" y="59"/>
                  </a:cubicBezTo>
                  <a:cubicBezTo>
                    <a:pt x="3387" y="58"/>
                    <a:pt x="3451" y="123"/>
                    <a:pt x="3480" y="251"/>
                  </a:cubicBezTo>
                  <a:cubicBezTo>
                    <a:pt x="3509" y="379"/>
                    <a:pt x="3492" y="575"/>
                    <a:pt x="3488" y="827"/>
                  </a:cubicBezTo>
                  <a:cubicBezTo>
                    <a:pt x="3484" y="1079"/>
                    <a:pt x="3469" y="1484"/>
                    <a:pt x="3456" y="1763"/>
                  </a:cubicBezTo>
                  <a:cubicBezTo>
                    <a:pt x="3443" y="2042"/>
                    <a:pt x="3415" y="2279"/>
                    <a:pt x="3408" y="2499"/>
                  </a:cubicBezTo>
                  <a:cubicBezTo>
                    <a:pt x="3401" y="2719"/>
                    <a:pt x="3403" y="2930"/>
                    <a:pt x="3416" y="3083"/>
                  </a:cubicBezTo>
                  <a:cubicBezTo>
                    <a:pt x="3429" y="3236"/>
                    <a:pt x="3459" y="3346"/>
                    <a:pt x="3488" y="3419"/>
                  </a:cubicBezTo>
                  <a:cubicBezTo>
                    <a:pt x="3517" y="3492"/>
                    <a:pt x="3579" y="3499"/>
                    <a:pt x="3589" y="3524"/>
                  </a:cubicBezTo>
                  <a:cubicBezTo>
                    <a:pt x="3599" y="3549"/>
                    <a:pt x="3583" y="3548"/>
                    <a:pt x="3549" y="3572"/>
                  </a:cubicBezTo>
                  <a:cubicBezTo>
                    <a:pt x="3516" y="3596"/>
                    <a:pt x="3443" y="3652"/>
                    <a:pt x="3389" y="3668"/>
                  </a:cubicBezTo>
                  <a:cubicBezTo>
                    <a:pt x="3336" y="3684"/>
                    <a:pt x="3309" y="3684"/>
                    <a:pt x="3229" y="3668"/>
                  </a:cubicBezTo>
                  <a:cubicBezTo>
                    <a:pt x="3149" y="3652"/>
                    <a:pt x="2996" y="3556"/>
                    <a:pt x="2909" y="3572"/>
                  </a:cubicBezTo>
                  <a:cubicBezTo>
                    <a:pt x="2822" y="3588"/>
                    <a:pt x="2782" y="3716"/>
                    <a:pt x="2709" y="3764"/>
                  </a:cubicBezTo>
                  <a:cubicBezTo>
                    <a:pt x="2635" y="3812"/>
                    <a:pt x="2575" y="3876"/>
                    <a:pt x="2468" y="3860"/>
                  </a:cubicBezTo>
                  <a:cubicBezTo>
                    <a:pt x="2362" y="3844"/>
                    <a:pt x="2208" y="3668"/>
                    <a:pt x="2068" y="3668"/>
                  </a:cubicBezTo>
                  <a:cubicBezTo>
                    <a:pt x="1928" y="3668"/>
                    <a:pt x="1795" y="3860"/>
                    <a:pt x="1628" y="3860"/>
                  </a:cubicBezTo>
                  <a:cubicBezTo>
                    <a:pt x="1461" y="3860"/>
                    <a:pt x="1234" y="3668"/>
                    <a:pt x="1067" y="3668"/>
                  </a:cubicBezTo>
                  <a:cubicBezTo>
                    <a:pt x="901" y="3668"/>
                    <a:pt x="747" y="3836"/>
                    <a:pt x="627" y="3860"/>
                  </a:cubicBezTo>
                  <a:cubicBezTo>
                    <a:pt x="507" y="3884"/>
                    <a:pt x="447" y="3852"/>
                    <a:pt x="347" y="3812"/>
                  </a:cubicBezTo>
                  <a:cubicBezTo>
                    <a:pt x="247" y="3772"/>
                    <a:pt x="53" y="3668"/>
                    <a:pt x="27" y="3620"/>
                  </a:cubicBezTo>
                  <a:cubicBezTo>
                    <a:pt x="0" y="3572"/>
                    <a:pt x="140" y="3620"/>
                    <a:pt x="187" y="3524"/>
                  </a:cubicBezTo>
                  <a:cubicBezTo>
                    <a:pt x="234" y="3428"/>
                    <a:pt x="280" y="3243"/>
                    <a:pt x="307" y="3044"/>
                  </a:cubicBezTo>
                  <a:cubicBezTo>
                    <a:pt x="334" y="2845"/>
                    <a:pt x="345" y="2659"/>
                    <a:pt x="352" y="2331"/>
                  </a:cubicBezTo>
                  <a:cubicBezTo>
                    <a:pt x="359" y="2003"/>
                    <a:pt x="350" y="1377"/>
                    <a:pt x="347" y="1076"/>
                  </a:cubicBezTo>
                  <a:cubicBezTo>
                    <a:pt x="344" y="775"/>
                    <a:pt x="329" y="673"/>
                    <a:pt x="336" y="523"/>
                  </a:cubicBezTo>
                  <a:cubicBezTo>
                    <a:pt x="343" y="373"/>
                    <a:pt x="378" y="248"/>
                    <a:pt x="389" y="176"/>
                  </a:cubicBezTo>
                </a:path>
              </a:pathLst>
            </a:custGeom>
            <a:gradFill rotWithShape="1">
              <a:gsLst>
                <a:gs pos="0">
                  <a:schemeClr val="accent1">
                    <a:alpha val="98000"/>
                  </a:schemeClr>
                </a:gs>
                <a:gs pos="50000">
                  <a:schemeClr val="bg1">
                    <a:alpha val="97000"/>
                  </a:schemeClr>
                </a:gs>
                <a:gs pos="100000">
                  <a:schemeClr val="accent1">
                    <a:alpha val="98000"/>
                  </a:schemeClr>
                </a:gs>
              </a:gsLst>
              <a:lin ang="0" scaled="1"/>
            </a:gradFill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6" name="Group 84"/>
          <p:cNvGrpSpPr>
            <a:grpSpLocks/>
          </p:cNvGrpSpPr>
          <p:nvPr/>
        </p:nvGrpSpPr>
        <p:grpSpPr bwMode="auto">
          <a:xfrm>
            <a:off x="2699792" y="3861048"/>
            <a:ext cx="3096344" cy="648072"/>
            <a:chOff x="2064" y="192"/>
            <a:chExt cx="3599" cy="4057"/>
          </a:xfrm>
        </p:grpSpPr>
        <p:sp>
          <p:nvSpPr>
            <p:cNvPr id="157" name="Freeform 85"/>
            <p:cNvSpPr>
              <a:spLocks/>
            </p:cNvSpPr>
            <p:nvPr/>
          </p:nvSpPr>
          <p:spPr bwMode="auto">
            <a:xfrm>
              <a:off x="2064" y="365"/>
              <a:ext cx="3599" cy="3884"/>
            </a:xfrm>
            <a:custGeom>
              <a:avLst/>
              <a:gdLst/>
              <a:ahLst/>
              <a:cxnLst>
                <a:cxn ang="0">
                  <a:pos x="387" y="180"/>
                </a:cxn>
                <a:cxn ang="0">
                  <a:pos x="587" y="20"/>
                </a:cxn>
                <a:cxn ang="0">
                  <a:pos x="801" y="188"/>
                </a:cxn>
                <a:cxn ang="0">
                  <a:pos x="1034" y="4"/>
                </a:cxn>
                <a:cxn ang="0">
                  <a:pos x="1268" y="164"/>
                </a:cxn>
                <a:cxn ang="0">
                  <a:pos x="1508" y="20"/>
                </a:cxn>
                <a:cxn ang="0">
                  <a:pos x="1741" y="180"/>
                </a:cxn>
                <a:cxn ang="0">
                  <a:pos x="1981" y="20"/>
                </a:cxn>
                <a:cxn ang="0">
                  <a:pos x="2208" y="188"/>
                </a:cxn>
                <a:cxn ang="0">
                  <a:pos x="2428" y="20"/>
                </a:cxn>
                <a:cxn ang="0">
                  <a:pos x="2669" y="212"/>
                </a:cxn>
                <a:cxn ang="0">
                  <a:pos x="2882" y="44"/>
                </a:cxn>
                <a:cxn ang="0">
                  <a:pos x="3029" y="260"/>
                </a:cxn>
                <a:cxn ang="0">
                  <a:pos x="3312" y="59"/>
                </a:cxn>
                <a:cxn ang="0">
                  <a:pos x="3480" y="251"/>
                </a:cxn>
                <a:cxn ang="0">
                  <a:pos x="3488" y="827"/>
                </a:cxn>
                <a:cxn ang="0">
                  <a:pos x="3456" y="1763"/>
                </a:cxn>
                <a:cxn ang="0">
                  <a:pos x="3408" y="2499"/>
                </a:cxn>
                <a:cxn ang="0">
                  <a:pos x="3416" y="3083"/>
                </a:cxn>
                <a:cxn ang="0">
                  <a:pos x="3488" y="3419"/>
                </a:cxn>
                <a:cxn ang="0">
                  <a:pos x="3589" y="3524"/>
                </a:cxn>
                <a:cxn ang="0">
                  <a:pos x="3549" y="3572"/>
                </a:cxn>
                <a:cxn ang="0">
                  <a:pos x="3389" y="3668"/>
                </a:cxn>
                <a:cxn ang="0">
                  <a:pos x="3229" y="3668"/>
                </a:cxn>
                <a:cxn ang="0">
                  <a:pos x="2909" y="3572"/>
                </a:cxn>
                <a:cxn ang="0">
                  <a:pos x="2709" y="3764"/>
                </a:cxn>
                <a:cxn ang="0">
                  <a:pos x="2468" y="3860"/>
                </a:cxn>
                <a:cxn ang="0">
                  <a:pos x="2068" y="3668"/>
                </a:cxn>
                <a:cxn ang="0">
                  <a:pos x="1628" y="3860"/>
                </a:cxn>
                <a:cxn ang="0">
                  <a:pos x="1067" y="3668"/>
                </a:cxn>
                <a:cxn ang="0">
                  <a:pos x="627" y="3860"/>
                </a:cxn>
                <a:cxn ang="0">
                  <a:pos x="347" y="3812"/>
                </a:cxn>
                <a:cxn ang="0">
                  <a:pos x="27" y="3620"/>
                </a:cxn>
                <a:cxn ang="0">
                  <a:pos x="187" y="3524"/>
                </a:cxn>
                <a:cxn ang="0">
                  <a:pos x="307" y="3044"/>
                </a:cxn>
                <a:cxn ang="0">
                  <a:pos x="352" y="2331"/>
                </a:cxn>
                <a:cxn ang="0">
                  <a:pos x="347" y="1076"/>
                </a:cxn>
                <a:cxn ang="0">
                  <a:pos x="336" y="523"/>
                </a:cxn>
                <a:cxn ang="0">
                  <a:pos x="389" y="176"/>
                </a:cxn>
              </a:cxnLst>
              <a:rect l="0" t="0" r="r" b="b"/>
              <a:pathLst>
                <a:path w="3599" h="3884">
                  <a:moveTo>
                    <a:pt x="387" y="180"/>
                  </a:moveTo>
                  <a:cubicBezTo>
                    <a:pt x="420" y="155"/>
                    <a:pt x="518" y="19"/>
                    <a:pt x="587" y="20"/>
                  </a:cubicBezTo>
                  <a:cubicBezTo>
                    <a:pt x="656" y="21"/>
                    <a:pt x="726" y="191"/>
                    <a:pt x="801" y="188"/>
                  </a:cubicBezTo>
                  <a:cubicBezTo>
                    <a:pt x="875" y="185"/>
                    <a:pt x="957" y="8"/>
                    <a:pt x="1034" y="4"/>
                  </a:cubicBezTo>
                  <a:cubicBezTo>
                    <a:pt x="1112" y="0"/>
                    <a:pt x="1188" y="161"/>
                    <a:pt x="1268" y="164"/>
                  </a:cubicBezTo>
                  <a:cubicBezTo>
                    <a:pt x="1347" y="167"/>
                    <a:pt x="1429" y="17"/>
                    <a:pt x="1508" y="20"/>
                  </a:cubicBezTo>
                  <a:cubicBezTo>
                    <a:pt x="1587" y="23"/>
                    <a:pt x="1662" y="180"/>
                    <a:pt x="1741" y="180"/>
                  </a:cubicBezTo>
                  <a:cubicBezTo>
                    <a:pt x="1821" y="180"/>
                    <a:pt x="1904" y="19"/>
                    <a:pt x="1981" y="20"/>
                  </a:cubicBezTo>
                  <a:cubicBezTo>
                    <a:pt x="2059" y="21"/>
                    <a:pt x="2134" y="188"/>
                    <a:pt x="2208" y="188"/>
                  </a:cubicBezTo>
                  <a:cubicBezTo>
                    <a:pt x="2283" y="188"/>
                    <a:pt x="2352" y="16"/>
                    <a:pt x="2428" y="20"/>
                  </a:cubicBezTo>
                  <a:cubicBezTo>
                    <a:pt x="2505" y="24"/>
                    <a:pt x="2593" y="208"/>
                    <a:pt x="2669" y="212"/>
                  </a:cubicBezTo>
                  <a:cubicBezTo>
                    <a:pt x="2745" y="216"/>
                    <a:pt x="2822" y="36"/>
                    <a:pt x="2882" y="44"/>
                  </a:cubicBezTo>
                  <a:cubicBezTo>
                    <a:pt x="2942" y="52"/>
                    <a:pt x="2957" y="257"/>
                    <a:pt x="3029" y="260"/>
                  </a:cubicBezTo>
                  <a:cubicBezTo>
                    <a:pt x="3101" y="263"/>
                    <a:pt x="3237" y="60"/>
                    <a:pt x="3312" y="59"/>
                  </a:cubicBezTo>
                  <a:cubicBezTo>
                    <a:pt x="3387" y="58"/>
                    <a:pt x="3451" y="123"/>
                    <a:pt x="3480" y="251"/>
                  </a:cubicBezTo>
                  <a:cubicBezTo>
                    <a:pt x="3509" y="379"/>
                    <a:pt x="3492" y="575"/>
                    <a:pt x="3488" y="827"/>
                  </a:cubicBezTo>
                  <a:cubicBezTo>
                    <a:pt x="3484" y="1079"/>
                    <a:pt x="3469" y="1484"/>
                    <a:pt x="3456" y="1763"/>
                  </a:cubicBezTo>
                  <a:cubicBezTo>
                    <a:pt x="3443" y="2042"/>
                    <a:pt x="3415" y="2279"/>
                    <a:pt x="3408" y="2499"/>
                  </a:cubicBezTo>
                  <a:cubicBezTo>
                    <a:pt x="3401" y="2719"/>
                    <a:pt x="3403" y="2930"/>
                    <a:pt x="3416" y="3083"/>
                  </a:cubicBezTo>
                  <a:cubicBezTo>
                    <a:pt x="3429" y="3236"/>
                    <a:pt x="3459" y="3346"/>
                    <a:pt x="3488" y="3419"/>
                  </a:cubicBezTo>
                  <a:cubicBezTo>
                    <a:pt x="3517" y="3492"/>
                    <a:pt x="3579" y="3499"/>
                    <a:pt x="3589" y="3524"/>
                  </a:cubicBezTo>
                  <a:cubicBezTo>
                    <a:pt x="3599" y="3549"/>
                    <a:pt x="3583" y="3548"/>
                    <a:pt x="3549" y="3572"/>
                  </a:cubicBezTo>
                  <a:cubicBezTo>
                    <a:pt x="3516" y="3596"/>
                    <a:pt x="3443" y="3652"/>
                    <a:pt x="3389" y="3668"/>
                  </a:cubicBezTo>
                  <a:cubicBezTo>
                    <a:pt x="3336" y="3684"/>
                    <a:pt x="3309" y="3684"/>
                    <a:pt x="3229" y="3668"/>
                  </a:cubicBezTo>
                  <a:cubicBezTo>
                    <a:pt x="3149" y="3652"/>
                    <a:pt x="2996" y="3556"/>
                    <a:pt x="2909" y="3572"/>
                  </a:cubicBezTo>
                  <a:cubicBezTo>
                    <a:pt x="2822" y="3588"/>
                    <a:pt x="2782" y="3716"/>
                    <a:pt x="2709" y="3764"/>
                  </a:cubicBezTo>
                  <a:cubicBezTo>
                    <a:pt x="2635" y="3812"/>
                    <a:pt x="2575" y="3876"/>
                    <a:pt x="2468" y="3860"/>
                  </a:cubicBezTo>
                  <a:cubicBezTo>
                    <a:pt x="2362" y="3844"/>
                    <a:pt x="2208" y="3668"/>
                    <a:pt x="2068" y="3668"/>
                  </a:cubicBezTo>
                  <a:cubicBezTo>
                    <a:pt x="1928" y="3668"/>
                    <a:pt x="1795" y="3860"/>
                    <a:pt x="1628" y="3860"/>
                  </a:cubicBezTo>
                  <a:cubicBezTo>
                    <a:pt x="1461" y="3860"/>
                    <a:pt x="1234" y="3668"/>
                    <a:pt x="1067" y="3668"/>
                  </a:cubicBezTo>
                  <a:cubicBezTo>
                    <a:pt x="901" y="3668"/>
                    <a:pt x="747" y="3836"/>
                    <a:pt x="627" y="3860"/>
                  </a:cubicBezTo>
                  <a:cubicBezTo>
                    <a:pt x="507" y="3884"/>
                    <a:pt x="447" y="3852"/>
                    <a:pt x="347" y="3812"/>
                  </a:cubicBezTo>
                  <a:cubicBezTo>
                    <a:pt x="247" y="3772"/>
                    <a:pt x="53" y="3668"/>
                    <a:pt x="27" y="3620"/>
                  </a:cubicBezTo>
                  <a:cubicBezTo>
                    <a:pt x="0" y="3572"/>
                    <a:pt x="140" y="3620"/>
                    <a:pt x="187" y="3524"/>
                  </a:cubicBezTo>
                  <a:cubicBezTo>
                    <a:pt x="234" y="3428"/>
                    <a:pt x="280" y="3243"/>
                    <a:pt x="307" y="3044"/>
                  </a:cubicBezTo>
                  <a:cubicBezTo>
                    <a:pt x="334" y="2845"/>
                    <a:pt x="345" y="2659"/>
                    <a:pt x="352" y="2331"/>
                  </a:cubicBezTo>
                  <a:cubicBezTo>
                    <a:pt x="359" y="2003"/>
                    <a:pt x="350" y="1377"/>
                    <a:pt x="347" y="1076"/>
                  </a:cubicBezTo>
                  <a:cubicBezTo>
                    <a:pt x="344" y="775"/>
                    <a:pt x="329" y="673"/>
                    <a:pt x="336" y="523"/>
                  </a:cubicBezTo>
                  <a:cubicBezTo>
                    <a:pt x="343" y="373"/>
                    <a:pt x="378" y="248"/>
                    <a:pt x="389" y="176"/>
                  </a:cubicBezTo>
                </a:path>
              </a:pathLst>
            </a:custGeom>
            <a:gradFill rotWithShape="1">
              <a:gsLst>
                <a:gs pos="0">
                  <a:schemeClr val="accent1">
                    <a:alpha val="98000"/>
                  </a:schemeClr>
                </a:gs>
                <a:gs pos="50000">
                  <a:schemeClr val="bg1">
                    <a:alpha val="97000"/>
                  </a:schemeClr>
                </a:gs>
                <a:gs pos="100000">
                  <a:schemeClr val="accent1">
                    <a:alpha val="98000"/>
                  </a:schemeClr>
                </a:gs>
              </a:gsLst>
              <a:lin ang="0" scaled="1"/>
            </a:gradFill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58" name="Group 86"/>
            <p:cNvGrpSpPr>
              <a:grpSpLocks/>
            </p:cNvGrpSpPr>
            <p:nvPr/>
          </p:nvGrpSpPr>
          <p:grpSpPr bwMode="auto">
            <a:xfrm>
              <a:off x="2560" y="192"/>
              <a:ext cx="134" cy="385"/>
              <a:chOff x="275" y="191"/>
              <a:chExt cx="161" cy="385"/>
            </a:xfrm>
          </p:grpSpPr>
          <p:sp>
            <p:nvSpPr>
              <p:cNvPr id="180" name="Oval 87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81" name="Freeform 88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59" name="Group 89"/>
            <p:cNvGrpSpPr>
              <a:grpSpLocks/>
            </p:cNvGrpSpPr>
            <p:nvPr/>
          </p:nvGrpSpPr>
          <p:grpSpPr bwMode="auto">
            <a:xfrm>
              <a:off x="3009" y="193"/>
              <a:ext cx="134" cy="385"/>
              <a:chOff x="275" y="191"/>
              <a:chExt cx="161" cy="385"/>
            </a:xfrm>
          </p:grpSpPr>
          <p:sp>
            <p:nvSpPr>
              <p:cNvPr id="178" name="Oval 90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9" name="Freeform 91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60" name="Group 92"/>
            <p:cNvGrpSpPr>
              <a:grpSpLocks/>
            </p:cNvGrpSpPr>
            <p:nvPr/>
          </p:nvGrpSpPr>
          <p:grpSpPr bwMode="auto">
            <a:xfrm>
              <a:off x="3492" y="193"/>
              <a:ext cx="134" cy="385"/>
              <a:chOff x="275" y="191"/>
              <a:chExt cx="161" cy="385"/>
            </a:xfrm>
          </p:grpSpPr>
          <p:sp>
            <p:nvSpPr>
              <p:cNvPr id="176" name="Oval 93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177" name="Freeform 94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61" name="Group 95"/>
            <p:cNvGrpSpPr>
              <a:grpSpLocks/>
            </p:cNvGrpSpPr>
            <p:nvPr/>
          </p:nvGrpSpPr>
          <p:grpSpPr bwMode="auto">
            <a:xfrm>
              <a:off x="3972" y="193"/>
              <a:ext cx="134" cy="385"/>
              <a:chOff x="275" y="191"/>
              <a:chExt cx="161" cy="385"/>
            </a:xfrm>
          </p:grpSpPr>
          <p:sp>
            <p:nvSpPr>
              <p:cNvPr id="174" name="Oval 96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175" name="Freeform 97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62" name="Group 98"/>
            <p:cNvGrpSpPr>
              <a:grpSpLocks/>
            </p:cNvGrpSpPr>
            <p:nvPr/>
          </p:nvGrpSpPr>
          <p:grpSpPr bwMode="auto">
            <a:xfrm>
              <a:off x="4398" y="193"/>
              <a:ext cx="134" cy="385"/>
              <a:chOff x="275" y="191"/>
              <a:chExt cx="161" cy="385"/>
            </a:xfrm>
          </p:grpSpPr>
          <p:sp>
            <p:nvSpPr>
              <p:cNvPr id="172" name="Oval 99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3" name="Freeform 100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63" name="Group 101"/>
            <p:cNvGrpSpPr>
              <a:grpSpLocks/>
            </p:cNvGrpSpPr>
            <p:nvPr/>
          </p:nvGrpSpPr>
          <p:grpSpPr bwMode="auto">
            <a:xfrm>
              <a:off x="4879" y="193"/>
              <a:ext cx="134" cy="385"/>
              <a:chOff x="275" y="191"/>
              <a:chExt cx="161" cy="385"/>
            </a:xfrm>
          </p:grpSpPr>
          <p:sp>
            <p:nvSpPr>
              <p:cNvPr id="170" name="Oval 102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171" name="Freeform 103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64" name="Freeform 104"/>
            <p:cNvSpPr>
              <a:spLocks/>
            </p:cNvSpPr>
            <p:nvPr/>
          </p:nvSpPr>
          <p:spPr bwMode="auto">
            <a:xfrm>
              <a:off x="4727" y="1560"/>
              <a:ext cx="206" cy="2377"/>
            </a:xfrm>
            <a:custGeom>
              <a:avLst/>
              <a:gdLst/>
              <a:ahLst/>
              <a:cxnLst>
                <a:cxn ang="0">
                  <a:pos x="206" y="2377"/>
                </a:cxn>
                <a:cxn ang="0">
                  <a:pos x="86" y="2100"/>
                </a:cxn>
                <a:cxn ang="0">
                  <a:pos x="9" y="1200"/>
                </a:cxn>
                <a:cxn ang="0">
                  <a:pos x="33" y="0"/>
                </a:cxn>
              </a:cxnLst>
              <a:rect l="0" t="0" r="r" b="b"/>
              <a:pathLst>
                <a:path w="206" h="2377">
                  <a:moveTo>
                    <a:pt x="206" y="2377"/>
                  </a:moveTo>
                  <a:cubicBezTo>
                    <a:pt x="166" y="2331"/>
                    <a:pt x="119" y="2296"/>
                    <a:pt x="86" y="2100"/>
                  </a:cubicBezTo>
                  <a:cubicBezTo>
                    <a:pt x="53" y="1904"/>
                    <a:pt x="18" y="1550"/>
                    <a:pt x="9" y="1200"/>
                  </a:cubicBezTo>
                  <a:cubicBezTo>
                    <a:pt x="0" y="850"/>
                    <a:pt x="28" y="250"/>
                    <a:pt x="33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5" name="Freeform 105"/>
            <p:cNvSpPr>
              <a:spLocks/>
            </p:cNvSpPr>
            <p:nvPr/>
          </p:nvSpPr>
          <p:spPr bwMode="auto">
            <a:xfrm>
              <a:off x="3892" y="2161"/>
              <a:ext cx="320" cy="1872"/>
            </a:xfrm>
            <a:custGeom>
              <a:avLst/>
              <a:gdLst/>
              <a:ahLst/>
              <a:cxnLst>
                <a:cxn ang="0">
                  <a:pos x="384" y="1248"/>
                </a:cxn>
                <a:cxn ang="0">
                  <a:pos x="240" y="1104"/>
                </a:cxn>
                <a:cxn ang="0">
                  <a:pos x="96" y="672"/>
                </a:cxn>
                <a:cxn ang="0">
                  <a:pos x="0" y="0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66" name="Freeform 106"/>
            <p:cNvSpPr>
              <a:spLocks/>
            </p:cNvSpPr>
            <p:nvPr/>
          </p:nvSpPr>
          <p:spPr bwMode="auto">
            <a:xfrm>
              <a:off x="3011" y="2785"/>
              <a:ext cx="321" cy="1296"/>
            </a:xfrm>
            <a:custGeom>
              <a:avLst/>
              <a:gdLst/>
              <a:ahLst/>
              <a:cxnLst>
                <a:cxn ang="0">
                  <a:pos x="384" y="1248"/>
                </a:cxn>
                <a:cxn ang="0">
                  <a:pos x="240" y="1104"/>
                </a:cxn>
                <a:cxn ang="0">
                  <a:pos x="96" y="672"/>
                </a:cxn>
                <a:cxn ang="0">
                  <a:pos x="0" y="0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7" name="Group 107"/>
            <p:cNvGrpSpPr>
              <a:grpSpLocks/>
            </p:cNvGrpSpPr>
            <p:nvPr/>
          </p:nvGrpSpPr>
          <p:grpSpPr bwMode="auto">
            <a:xfrm>
              <a:off x="5328" y="192"/>
              <a:ext cx="134" cy="385"/>
              <a:chOff x="275" y="191"/>
              <a:chExt cx="161" cy="385"/>
            </a:xfrm>
          </p:grpSpPr>
          <p:sp>
            <p:nvSpPr>
              <p:cNvPr id="168" name="Oval 108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69" name="Freeform 109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08" name="Group 84"/>
          <p:cNvGrpSpPr>
            <a:grpSpLocks/>
          </p:cNvGrpSpPr>
          <p:nvPr/>
        </p:nvGrpSpPr>
        <p:grpSpPr bwMode="auto">
          <a:xfrm>
            <a:off x="2699792" y="4725144"/>
            <a:ext cx="3139361" cy="692480"/>
            <a:chOff x="1813" y="192"/>
            <a:chExt cx="3649" cy="4335"/>
          </a:xfrm>
        </p:grpSpPr>
        <p:sp>
          <p:nvSpPr>
            <p:cNvPr id="209" name="Freeform 85"/>
            <p:cNvSpPr>
              <a:spLocks/>
            </p:cNvSpPr>
            <p:nvPr/>
          </p:nvSpPr>
          <p:spPr bwMode="auto">
            <a:xfrm>
              <a:off x="1813" y="643"/>
              <a:ext cx="3599" cy="3884"/>
            </a:xfrm>
            <a:custGeom>
              <a:avLst/>
              <a:gdLst/>
              <a:ahLst/>
              <a:cxnLst>
                <a:cxn ang="0">
                  <a:pos x="387" y="180"/>
                </a:cxn>
                <a:cxn ang="0">
                  <a:pos x="587" y="20"/>
                </a:cxn>
                <a:cxn ang="0">
                  <a:pos x="801" y="188"/>
                </a:cxn>
                <a:cxn ang="0">
                  <a:pos x="1034" y="4"/>
                </a:cxn>
                <a:cxn ang="0">
                  <a:pos x="1268" y="164"/>
                </a:cxn>
                <a:cxn ang="0">
                  <a:pos x="1508" y="20"/>
                </a:cxn>
                <a:cxn ang="0">
                  <a:pos x="1741" y="180"/>
                </a:cxn>
                <a:cxn ang="0">
                  <a:pos x="1981" y="20"/>
                </a:cxn>
                <a:cxn ang="0">
                  <a:pos x="2208" y="188"/>
                </a:cxn>
                <a:cxn ang="0">
                  <a:pos x="2428" y="20"/>
                </a:cxn>
                <a:cxn ang="0">
                  <a:pos x="2669" y="212"/>
                </a:cxn>
                <a:cxn ang="0">
                  <a:pos x="2882" y="44"/>
                </a:cxn>
                <a:cxn ang="0">
                  <a:pos x="3029" y="260"/>
                </a:cxn>
                <a:cxn ang="0">
                  <a:pos x="3312" y="59"/>
                </a:cxn>
                <a:cxn ang="0">
                  <a:pos x="3480" y="251"/>
                </a:cxn>
                <a:cxn ang="0">
                  <a:pos x="3488" y="827"/>
                </a:cxn>
                <a:cxn ang="0">
                  <a:pos x="3456" y="1763"/>
                </a:cxn>
                <a:cxn ang="0">
                  <a:pos x="3408" y="2499"/>
                </a:cxn>
                <a:cxn ang="0">
                  <a:pos x="3416" y="3083"/>
                </a:cxn>
                <a:cxn ang="0">
                  <a:pos x="3488" y="3419"/>
                </a:cxn>
                <a:cxn ang="0">
                  <a:pos x="3589" y="3524"/>
                </a:cxn>
                <a:cxn ang="0">
                  <a:pos x="3549" y="3572"/>
                </a:cxn>
                <a:cxn ang="0">
                  <a:pos x="3389" y="3668"/>
                </a:cxn>
                <a:cxn ang="0">
                  <a:pos x="3229" y="3668"/>
                </a:cxn>
                <a:cxn ang="0">
                  <a:pos x="2909" y="3572"/>
                </a:cxn>
                <a:cxn ang="0">
                  <a:pos x="2709" y="3764"/>
                </a:cxn>
                <a:cxn ang="0">
                  <a:pos x="2468" y="3860"/>
                </a:cxn>
                <a:cxn ang="0">
                  <a:pos x="2068" y="3668"/>
                </a:cxn>
                <a:cxn ang="0">
                  <a:pos x="1628" y="3860"/>
                </a:cxn>
                <a:cxn ang="0">
                  <a:pos x="1067" y="3668"/>
                </a:cxn>
                <a:cxn ang="0">
                  <a:pos x="627" y="3860"/>
                </a:cxn>
                <a:cxn ang="0">
                  <a:pos x="347" y="3812"/>
                </a:cxn>
                <a:cxn ang="0">
                  <a:pos x="27" y="3620"/>
                </a:cxn>
                <a:cxn ang="0">
                  <a:pos x="187" y="3524"/>
                </a:cxn>
                <a:cxn ang="0">
                  <a:pos x="307" y="3044"/>
                </a:cxn>
                <a:cxn ang="0">
                  <a:pos x="352" y="2331"/>
                </a:cxn>
                <a:cxn ang="0">
                  <a:pos x="347" y="1076"/>
                </a:cxn>
                <a:cxn ang="0">
                  <a:pos x="336" y="523"/>
                </a:cxn>
                <a:cxn ang="0">
                  <a:pos x="389" y="176"/>
                </a:cxn>
              </a:cxnLst>
              <a:rect l="0" t="0" r="r" b="b"/>
              <a:pathLst>
                <a:path w="3599" h="3884">
                  <a:moveTo>
                    <a:pt x="387" y="180"/>
                  </a:moveTo>
                  <a:cubicBezTo>
                    <a:pt x="420" y="155"/>
                    <a:pt x="518" y="19"/>
                    <a:pt x="587" y="20"/>
                  </a:cubicBezTo>
                  <a:cubicBezTo>
                    <a:pt x="656" y="21"/>
                    <a:pt x="726" y="191"/>
                    <a:pt x="801" y="188"/>
                  </a:cubicBezTo>
                  <a:cubicBezTo>
                    <a:pt x="875" y="185"/>
                    <a:pt x="957" y="8"/>
                    <a:pt x="1034" y="4"/>
                  </a:cubicBezTo>
                  <a:cubicBezTo>
                    <a:pt x="1112" y="0"/>
                    <a:pt x="1188" y="161"/>
                    <a:pt x="1268" y="164"/>
                  </a:cubicBezTo>
                  <a:cubicBezTo>
                    <a:pt x="1347" y="167"/>
                    <a:pt x="1429" y="17"/>
                    <a:pt x="1508" y="20"/>
                  </a:cubicBezTo>
                  <a:cubicBezTo>
                    <a:pt x="1587" y="23"/>
                    <a:pt x="1662" y="180"/>
                    <a:pt x="1741" y="180"/>
                  </a:cubicBezTo>
                  <a:cubicBezTo>
                    <a:pt x="1821" y="180"/>
                    <a:pt x="1904" y="19"/>
                    <a:pt x="1981" y="20"/>
                  </a:cubicBezTo>
                  <a:cubicBezTo>
                    <a:pt x="2059" y="21"/>
                    <a:pt x="2134" y="188"/>
                    <a:pt x="2208" y="188"/>
                  </a:cubicBezTo>
                  <a:cubicBezTo>
                    <a:pt x="2283" y="188"/>
                    <a:pt x="2352" y="16"/>
                    <a:pt x="2428" y="20"/>
                  </a:cubicBezTo>
                  <a:cubicBezTo>
                    <a:pt x="2505" y="24"/>
                    <a:pt x="2593" y="208"/>
                    <a:pt x="2669" y="212"/>
                  </a:cubicBezTo>
                  <a:cubicBezTo>
                    <a:pt x="2745" y="216"/>
                    <a:pt x="2822" y="36"/>
                    <a:pt x="2882" y="44"/>
                  </a:cubicBezTo>
                  <a:cubicBezTo>
                    <a:pt x="2942" y="52"/>
                    <a:pt x="2957" y="257"/>
                    <a:pt x="3029" y="260"/>
                  </a:cubicBezTo>
                  <a:cubicBezTo>
                    <a:pt x="3101" y="263"/>
                    <a:pt x="3237" y="60"/>
                    <a:pt x="3312" y="59"/>
                  </a:cubicBezTo>
                  <a:cubicBezTo>
                    <a:pt x="3387" y="58"/>
                    <a:pt x="3451" y="123"/>
                    <a:pt x="3480" y="251"/>
                  </a:cubicBezTo>
                  <a:cubicBezTo>
                    <a:pt x="3509" y="379"/>
                    <a:pt x="3492" y="575"/>
                    <a:pt x="3488" y="827"/>
                  </a:cubicBezTo>
                  <a:cubicBezTo>
                    <a:pt x="3484" y="1079"/>
                    <a:pt x="3469" y="1484"/>
                    <a:pt x="3456" y="1763"/>
                  </a:cubicBezTo>
                  <a:cubicBezTo>
                    <a:pt x="3443" y="2042"/>
                    <a:pt x="3415" y="2279"/>
                    <a:pt x="3408" y="2499"/>
                  </a:cubicBezTo>
                  <a:cubicBezTo>
                    <a:pt x="3401" y="2719"/>
                    <a:pt x="3403" y="2930"/>
                    <a:pt x="3416" y="3083"/>
                  </a:cubicBezTo>
                  <a:cubicBezTo>
                    <a:pt x="3429" y="3236"/>
                    <a:pt x="3459" y="3346"/>
                    <a:pt x="3488" y="3419"/>
                  </a:cubicBezTo>
                  <a:cubicBezTo>
                    <a:pt x="3517" y="3492"/>
                    <a:pt x="3579" y="3499"/>
                    <a:pt x="3589" y="3524"/>
                  </a:cubicBezTo>
                  <a:cubicBezTo>
                    <a:pt x="3599" y="3549"/>
                    <a:pt x="3583" y="3548"/>
                    <a:pt x="3549" y="3572"/>
                  </a:cubicBezTo>
                  <a:cubicBezTo>
                    <a:pt x="3516" y="3596"/>
                    <a:pt x="3443" y="3652"/>
                    <a:pt x="3389" y="3668"/>
                  </a:cubicBezTo>
                  <a:cubicBezTo>
                    <a:pt x="3336" y="3684"/>
                    <a:pt x="3309" y="3684"/>
                    <a:pt x="3229" y="3668"/>
                  </a:cubicBezTo>
                  <a:cubicBezTo>
                    <a:pt x="3149" y="3652"/>
                    <a:pt x="2996" y="3556"/>
                    <a:pt x="2909" y="3572"/>
                  </a:cubicBezTo>
                  <a:cubicBezTo>
                    <a:pt x="2822" y="3588"/>
                    <a:pt x="2782" y="3716"/>
                    <a:pt x="2709" y="3764"/>
                  </a:cubicBezTo>
                  <a:cubicBezTo>
                    <a:pt x="2635" y="3812"/>
                    <a:pt x="2575" y="3876"/>
                    <a:pt x="2468" y="3860"/>
                  </a:cubicBezTo>
                  <a:cubicBezTo>
                    <a:pt x="2362" y="3844"/>
                    <a:pt x="2208" y="3668"/>
                    <a:pt x="2068" y="3668"/>
                  </a:cubicBezTo>
                  <a:cubicBezTo>
                    <a:pt x="1928" y="3668"/>
                    <a:pt x="1795" y="3860"/>
                    <a:pt x="1628" y="3860"/>
                  </a:cubicBezTo>
                  <a:cubicBezTo>
                    <a:pt x="1461" y="3860"/>
                    <a:pt x="1234" y="3668"/>
                    <a:pt x="1067" y="3668"/>
                  </a:cubicBezTo>
                  <a:cubicBezTo>
                    <a:pt x="901" y="3668"/>
                    <a:pt x="747" y="3836"/>
                    <a:pt x="627" y="3860"/>
                  </a:cubicBezTo>
                  <a:cubicBezTo>
                    <a:pt x="507" y="3884"/>
                    <a:pt x="447" y="3852"/>
                    <a:pt x="347" y="3812"/>
                  </a:cubicBezTo>
                  <a:cubicBezTo>
                    <a:pt x="247" y="3772"/>
                    <a:pt x="53" y="3668"/>
                    <a:pt x="27" y="3620"/>
                  </a:cubicBezTo>
                  <a:cubicBezTo>
                    <a:pt x="0" y="3572"/>
                    <a:pt x="140" y="3620"/>
                    <a:pt x="187" y="3524"/>
                  </a:cubicBezTo>
                  <a:cubicBezTo>
                    <a:pt x="234" y="3428"/>
                    <a:pt x="280" y="3243"/>
                    <a:pt x="307" y="3044"/>
                  </a:cubicBezTo>
                  <a:cubicBezTo>
                    <a:pt x="334" y="2845"/>
                    <a:pt x="345" y="2659"/>
                    <a:pt x="352" y="2331"/>
                  </a:cubicBezTo>
                  <a:cubicBezTo>
                    <a:pt x="359" y="2003"/>
                    <a:pt x="350" y="1377"/>
                    <a:pt x="347" y="1076"/>
                  </a:cubicBezTo>
                  <a:cubicBezTo>
                    <a:pt x="344" y="775"/>
                    <a:pt x="329" y="673"/>
                    <a:pt x="336" y="523"/>
                  </a:cubicBezTo>
                  <a:cubicBezTo>
                    <a:pt x="343" y="373"/>
                    <a:pt x="378" y="248"/>
                    <a:pt x="389" y="176"/>
                  </a:cubicBezTo>
                </a:path>
              </a:pathLst>
            </a:custGeom>
            <a:gradFill rotWithShape="1">
              <a:gsLst>
                <a:gs pos="0">
                  <a:schemeClr val="accent1">
                    <a:alpha val="98000"/>
                  </a:schemeClr>
                </a:gs>
                <a:gs pos="50000">
                  <a:schemeClr val="bg1">
                    <a:alpha val="97000"/>
                  </a:schemeClr>
                </a:gs>
                <a:gs pos="100000">
                  <a:schemeClr val="accent1">
                    <a:alpha val="98000"/>
                  </a:schemeClr>
                </a:gs>
              </a:gsLst>
              <a:lin ang="0" scaled="1"/>
            </a:gradFill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210" name="Group 86"/>
            <p:cNvGrpSpPr>
              <a:grpSpLocks/>
            </p:cNvGrpSpPr>
            <p:nvPr/>
          </p:nvGrpSpPr>
          <p:grpSpPr bwMode="auto">
            <a:xfrm>
              <a:off x="2560" y="192"/>
              <a:ext cx="134" cy="385"/>
              <a:chOff x="275" y="191"/>
              <a:chExt cx="161" cy="385"/>
            </a:xfrm>
          </p:grpSpPr>
          <p:sp>
            <p:nvSpPr>
              <p:cNvPr id="232" name="Oval 87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3" name="Freeform 88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11" name="Group 89"/>
            <p:cNvGrpSpPr>
              <a:grpSpLocks/>
            </p:cNvGrpSpPr>
            <p:nvPr/>
          </p:nvGrpSpPr>
          <p:grpSpPr bwMode="auto">
            <a:xfrm>
              <a:off x="3009" y="193"/>
              <a:ext cx="134" cy="385"/>
              <a:chOff x="275" y="191"/>
              <a:chExt cx="161" cy="385"/>
            </a:xfrm>
          </p:grpSpPr>
          <p:sp>
            <p:nvSpPr>
              <p:cNvPr id="230" name="Oval 90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31" name="Freeform 91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12" name="Group 92"/>
            <p:cNvGrpSpPr>
              <a:grpSpLocks/>
            </p:cNvGrpSpPr>
            <p:nvPr/>
          </p:nvGrpSpPr>
          <p:grpSpPr bwMode="auto">
            <a:xfrm>
              <a:off x="3492" y="193"/>
              <a:ext cx="134" cy="385"/>
              <a:chOff x="275" y="191"/>
              <a:chExt cx="161" cy="385"/>
            </a:xfrm>
          </p:grpSpPr>
          <p:sp>
            <p:nvSpPr>
              <p:cNvPr id="228" name="Oval 93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229" name="Freeform 94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</p:grpSp>
        <p:grpSp>
          <p:nvGrpSpPr>
            <p:cNvPr id="213" name="Group 95"/>
            <p:cNvGrpSpPr>
              <a:grpSpLocks/>
            </p:cNvGrpSpPr>
            <p:nvPr/>
          </p:nvGrpSpPr>
          <p:grpSpPr bwMode="auto">
            <a:xfrm>
              <a:off x="3972" y="193"/>
              <a:ext cx="134" cy="385"/>
              <a:chOff x="275" y="191"/>
              <a:chExt cx="161" cy="385"/>
            </a:xfrm>
          </p:grpSpPr>
          <p:sp>
            <p:nvSpPr>
              <p:cNvPr id="226" name="Oval 96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227" name="Freeform 97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14" name="Group 98"/>
            <p:cNvGrpSpPr>
              <a:grpSpLocks/>
            </p:cNvGrpSpPr>
            <p:nvPr/>
          </p:nvGrpSpPr>
          <p:grpSpPr bwMode="auto">
            <a:xfrm>
              <a:off x="4398" y="193"/>
              <a:ext cx="134" cy="385"/>
              <a:chOff x="275" y="191"/>
              <a:chExt cx="161" cy="385"/>
            </a:xfrm>
          </p:grpSpPr>
          <p:sp>
            <p:nvSpPr>
              <p:cNvPr id="224" name="Oval 99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5" name="Freeform 100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15" name="Group 101"/>
            <p:cNvGrpSpPr>
              <a:grpSpLocks/>
            </p:cNvGrpSpPr>
            <p:nvPr/>
          </p:nvGrpSpPr>
          <p:grpSpPr bwMode="auto">
            <a:xfrm>
              <a:off x="4879" y="193"/>
              <a:ext cx="134" cy="385"/>
              <a:chOff x="275" y="191"/>
              <a:chExt cx="161" cy="385"/>
            </a:xfrm>
          </p:grpSpPr>
          <p:sp>
            <p:nvSpPr>
              <p:cNvPr id="222" name="Oval 102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223" name="Freeform 103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16" name="Freeform 104"/>
            <p:cNvSpPr>
              <a:spLocks/>
            </p:cNvSpPr>
            <p:nvPr/>
          </p:nvSpPr>
          <p:spPr bwMode="auto">
            <a:xfrm>
              <a:off x="4727" y="1560"/>
              <a:ext cx="206" cy="2377"/>
            </a:xfrm>
            <a:custGeom>
              <a:avLst/>
              <a:gdLst/>
              <a:ahLst/>
              <a:cxnLst>
                <a:cxn ang="0">
                  <a:pos x="206" y="2377"/>
                </a:cxn>
                <a:cxn ang="0">
                  <a:pos x="86" y="2100"/>
                </a:cxn>
                <a:cxn ang="0">
                  <a:pos x="9" y="1200"/>
                </a:cxn>
                <a:cxn ang="0">
                  <a:pos x="33" y="0"/>
                </a:cxn>
              </a:cxnLst>
              <a:rect l="0" t="0" r="r" b="b"/>
              <a:pathLst>
                <a:path w="206" h="2377">
                  <a:moveTo>
                    <a:pt x="206" y="2377"/>
                  </a:moveTo>
                  <a:cubicBezTo>
                    <a:pt x="166" y="2331"/>
                    <a:pt x="119" y="2296"/>
                    <a:pt x="86" y="2100"/>
                  </a:cubicBezTo>
                  <a:cubicBezTo>
                    <a:pt x="53" y="1904"/>
                    <a:pt x="18" y="1550"/>
                    <a:pt x="9" y="1200"/>
                  </a:cubicBezTo>
                  <a:cubicBezTo>
                    <a:pt x="0" y="850"/>
                    <a:pt x="28" y="250"/>
                    <a:pt x="33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17" name="Freeform 105"/>
            <p:cNvSpPr>
              <a:spLocks/>
            </p:cNvSpPr>
            <p:nvPr/>
          </p:nvSpPr>
          <p:spPr bwMode="auto">
            <a:xfrm>
              <a:off x="3892" y="2161"/>
              <a:ext cx="320" cy="1872"/>
            </a:xfrm>
            <a:custGeom>
              <a:avLst/>
              <a:gdLst/>
              <a:ahLst/>
              <a:cxnLst>
                <a:cxn ang="0">
                  <a:pos x="384" y="1248"/>
                </a:cxn>
                <a:cxn ang="0">
                  <a:pos x="240" y="1104"/>
                </a:cxn>
                <a:cxn ang="0">
                  <a:pos x="96" y="672"/>
                </a:cxn>
                <a:cxn ang="0">
                  <a:pos x="0" y="0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18" name="Freeform 106"/>
            <p:cNvSpPr>
              <a:spLocks/>
            </p:cNvSpPr>
            <p:nvPr/>
          </p:nvSpPr>
          <p:spPr bwMode="auto">
            <a:xfrm>
              <a:off x="3011" y="2785"/>
              <a:ext cx="321" cy="1296"/>
            </a:xfrm>
            <a:custGeom>
              <a:avLst/>
              <a:gdLst/>
              <a:ahLst/>
              <a:cxnLst>
                <a:cxn ang="0">
                  <a:pos x="384" y="1248"/>
                </a:cxn>
                <a:cxn ang="0">
                  <a:pos x="240" y="1104"/>
                </a:cxn>
                <a:cxn ang="0">
                  <a:pos x="96" y="672"/>
                </a:cxn>
                <a:cxn ang="0">
                  <a:pos x="0" y="0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219" name="Group 107"/>
            <p:cNvGrpSpPr>
              <a:grpSpLocks/>
            </p:cNvGrpSpPr>
            <p:nvPr/>
          </p:nvGrpSpPr>
          <p:grpSpPr bwMode="auto">
            <a:xfrm>
              <a:off x="5328" y="192"/>
              <a:ext cx="134" cy="385"/>
              <a:chOff x="275" y="191"/>
              <a:chExt cx="161" cy="385"/>
            </a:xfrm>
          </p:grpSpPr>
          <p:sp>
            <p:nvSpPr>
              <p:cNvPr id="220" name="Oval 108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21" name="Freeform 109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graphicFrame>
        <p:nvGraphicFramePr>
          <p:cNvPr id="261" name="Объект 260"/>
          <p:cNvGraphicFramePr>
            <a:graphicFrameLocks noChangeAspect="1"/>
          </p:cNvGraphicFramePr>
          <p:nvPr/>
        </p:nvGraphicFramePr>
        <p:xfrm>
          <a:off x="3779912" y="6165304"/>
          <a:ext cx="1008112" cy="504056"/>
        </p:xfrm>
        <a:graphic>
          <a:graphicData uri="http://schemas.openxmlformats.org/presentationml/2006/ole">
            <p:oleObj spid="_x0000_s188467" name="Формула" r:id="rId8" imgW="355138" imgH="177569" progId="Equation.3">
              <p:embed/>
            </p:oleObj>
          </a:graphicData>
        </a:graphic>
      </p:graphicFrame>
      <p:grpSp>
        <p:nvGrpSpPr>
          <p:cNvPr id="235" name="Group 84"/>
          <p:cNvGrpSpPr>
            <a:grpSpLocks/>
          </p:cNvGrpSpPr>
          <p:nvPr/>
        </p:nvGrpSpPr>
        <p:grpSpPr bwMode="auto">
          <a:xfrm>
            <a:off x="2627784" y="6209928"/>
            <a:ext cx="3096344" cy="648072"/>
            <a:chOff x="2064" y="192"/>
            <a:chExt cx="3599" cy="4057"/>
          </a:xfrm>
        </p:grpSpPr>
        <p:sp>
          <p:nvSpPr>
            <p:cNvPr id="236" name="Freeform 85"/>
            <p:cNvSpPr>
              <a:spLocks/>
            </p:cNvSpPr>
            <p:nvPr/>
          </p:nvSpPr>
          <p:spPr bwMode="auto">
            <a:xfrm>
              <a:off x="2064" y="365"/>
              <a:ext cx="3599" cy="3884"/>
            </a:xfrm>
            <a:custGeom>
              <a:avLst/>
              <a:gdLst/>
              <a:ahLst/>
              <a:cxnLst>
                <a:cxn ang="0">
                  <a:pos x="387" y="180"/>
                </a:cxn>
                <a:cxn ang="0">
                  <a:pos x="587" y="20"/>
                </a:cxn>
                <a:cxn ang="0">
                  <a:pos x="801" y="188"/>
                </a:cxn>
                <a:cxn ang="0">
                  <a:pos x="1034" y="4"/>
                </a:cxn>
                <a:cxn ang="0">
                  <a:pos x="1268" y="164"/>
                </a:cxn>
                <a:cxn ang="0">
                  <a:pos x="1508" y="20"/>
                </a:cxn>
                <a:cxn ang="0">
                  <a:pos x="1741" y="180"/>
                </a:cxn>
                <a:cxn ang="0">
                  <a:pos x="1981" y="20"/>
                </a:cxn>
                <a:cxn ang="0">
                  <a:pos x="2208" y="188"/>
                </a:cxn>
                <a:cxn ang="0">
                  <a:pos x="2428" y="20"/>
                </a:cxn>
                <a:cxn ang="0">
                  <a:pos x="2669" y="212"/>
                </a:cxn>
                <a:cxn ang="0">
                  <a:pos x="2882" y="44"/>
                </a:cxn>
                <a:cxn ang="0">
                  <a:pos x="3029" y="260"/>
                </a:cxn>
                <a:cxn ang="0">
                  <a:pos x="3312" y="59"/>
                </a:cxn>
                <a:cxn ang="0">
                  <a:pos x="3480" y="251"/>
                </a:cxn>
                <a:cxn ang="0">
                  <a:pos x="3488" y="827"/>
                </a:cxn>
                <a:cxn ang="0">
                  <a:pos x="3456" y="1763"/>
                </a:cxn>
                <a:cxn ang="0">
                  <a:pos x="3408" y="2499"/>
                </a:cxn>
                <a:cxn ang="0">
                  <a:pos x="3416" y="3083"/>
                </a:cxn>
                <a:cxn ang="0">
                  <a:pos x="3488" y="3419"/>
                </a:cxn>
                <a:cxn ang="0">
                  <a:pos x="3589" y="3524"/>
                </a:cxn>
                <a:cxn ang="0">
                  <a:pos x="3549" y="3572"/>
                </a:cxn>
                <a:cxn ang="0">
                  <a:pos x="3389" y="3668"/>
                </a:cxn>
                <a:cxn ang="0">
                  <a:pos x="3229" y="3668"/>
                </a:cxn>
                <a:cxn ang="0">
                  <a:pos x="2909" y="3572"/>
                </a:cxn>
                <a:cxn ang="0">
                  <a:pos x="2709" y="3764"/>
                </a:cxn>
                <a:cxn ang="0">
                  <a:pos x="2468" y="3860"/>
                </a:cxn>
                <a:cxn ang="0">
                  <a:pos x="2068" y="3668"/>
                </a:cxn>
                <a:cxn ang="0">
                  <a:pos x="1628" y="3860"/>
                </a:cxn>
                <a:cxn ang="0">
                  <a:pos x="1067" y="3668"/>
                </a:cxn>
                <a:cxn ang="0">
                  <a:pos x="627" y="3860"/>
                </a:cxn>
                <a:cxn ang="0">
                  <a:pos x="347" y="3812"/>
                </a:cxn>
                <a:cxn ang="0">
                  <a:pos x="27" y="3620"/>
                </a:cxn>
                <a:cxn ang="0">
                  <a:pos x="187" y="3524"/>
                </a:cxn>
                <a:cxn ang="0">
                  <a:pos x="307" y="3044"/>
                </a:cxn>
                <a:cxn ang="0">
                  <a:pos x="352" y="2331"/>
                </a:cxn>
                <a:cxn ang="0">
                  <a:pos x="347" y="1076"/>
                </a:cxn>
                <a:cxn ang="0">
                  <a:pos x="336" y="523"/>
                </a:cxn>
                <a:cxn ang="0">
                  <a:pos x="389" y="176"/>
                </a:cxn>
              </a:cxnLst>
              <a:rect l="0" t="0" r="r" b="b"/>
              <a:pathLst>
                <a:path w="3599" h="3884">
                  <a:moveTo>
                    <a:pt x="387" y="180"/>
                  </a:moveTo>
                  <a:cubicBezTo>
                    <a:pt x="420" y="155"/>
                    <a:pt x="518" y="19"/>
                    <a:pt x="587" y="20"/>
                  </a:cubicBezTo>
                  <a:cubicBezTo>
                    <a:pt x="656" y="21"/>
                    <a:pt x="726" y="191"/>
                    <a:pt x="801" y="188"/>
                  </a:cubicBezTo>
                  <a:cubicBezTo>
                    <a:pt x="875" y="185"/>
                    <a:pt x="957" y="8"/>
                    <a:pt x="1034" y="4"/>
                  </a:cubicBezTo>
                  <a:cubicBezTo>
                    <a:pt x="1112" y="0"/>
                    <a:pt x="1188" y="161"/>
                    <a:pt x="1268" y="164"/>
                  </a:cubicBezTo>
                  <a:cubicBezTo>
                    <a:pt x="1347" y="167"/>
                    <a:pt x="1429" y="17"/>
                    <a:pt x="1508" y="20"/>
                  </a:cubicBezTo>
                  <a:cubicBezTo>
                    <a:pt x="1587" y="23"/>
                    <a:pt x="1662" y="180"/>
                    <a:pt x="1741" y="180"/>
                  </a:cubicBezTo>
                  <a:cubicBezTo>
                    <a:pt x="1821" y="180"/>
                    <a:pt x="1904" y="19"/>
                    <a:pt x="1981" y="20"/>
                  </a:cubicBezTo>
                  <a:cubicBezTo>
                    <a:pt x="2059" y="21"/>
                    <a:pt x="2134" y="188"/>
                    <a:pt x="2208" y="188"/>
                  </a:cubicBezTo>
                  <a:cubicBezTo>
                    <a:pt x="2283" y="188"/>
                    <a:pt x="2352" y="16"/>
                    <a:pt x="2428" y="20"/>
                  </a:cubicBezTo>
                  <a:cubicBezTo>
                    <a:pt x="2505" y="24"/>
                    <a:pt x="2593" y="208"/>
                    <a:pt x="2669" y="212"/>
                  </a:cubicBezTo>
                  <a:cubicBezTo>
                    <a:pt x="2745" y="216"/>
                    <a:pt x="2822" y="36"/>
                    <a:pt x="2882" y="44"/>
                  </a:cubicBezTo>
                  <a:cubicBezTo>
                    <a:pt x="2942" y="52"/>
                    <a:pt x="2957" y="257"/>
                    <a:pt x="3029" y="260"/>
                  </a:cubicBezTo>
                  <a:cubicBezTo>
                    <a:pt x="3101" y="263"/>
                    <a:pt x="3237" y="60"/>
                    <a:pt x="3312" y="59"/>
                  </a:cubicBezTo>
                  <a:cubicBezTo>
                    <a:pt x="3387" y="58"/>
                    <a:pt x="3451" y="123"/>
                    <a:pt x="3480" y="251"/>
                  </a:cubicBezTo>
                  <a:cubicBezTo>
                    <a:pt x="3509" y="379"/>
                    <a:pt x="3492" y="575"/>
                    <a:pt x="3488" y="827"/>
                  </a:cubicBezTo>
                  <a:cubicBezTo>
                    <a:pt x="3484" y="1079"/>
                    <a:pt x="3469" y="1484"/>
                    <a:pt x="3456" y="1763"/>
                  </a:cubicBezTo>
                  <a:cubicBezTo>
                    <a:pt x="3443" y="2042"/>
                    <a:pt x="3415" y="2279"/>
                    <a:pt x="3408" y="2499"/>
                  </a:cubicBezTo>
                  <a:cubicBezTo>
                    <a:pt x="3401" y="2719"/>
                    <a:pt x="3403" y="2930"/>
                    <a:pt x="3416" y="3083"/>
                  </a:cubicBezTo>
                  <a:cubicBezTo>
                    <a:pt x="3429" y="3236"/>
                    <a:pt x="3459" y="3346"/>
                    <a:pt x="3488" y="3419"/>
                  </a:cubicBezTo>
                  <a:cubicBezTo>
                    <a:pt x="3517" y="3492"/>
                    <a:pt x="3579" y="3499"/>
                    <a:pt x="3589" y="3524"/>
                  </a:cubicBezTo>
                  <a:cubicBezTo>
                    <a:pt x="3599" y="3549"/>
                    <a:pt x="3583" y="3548"/>
                    <a:pt x="3549" y="3572"/>
                  </a:cubicBezTo>
                  <a:cubicBezTo>
                    <a:pt x="3516" y="3596"/>
                    <a:pt x="3443" y="3652"/>
                    <a:pt x="3389" y="3668"/>
                  </a:cubicBezTo>
                  <a:cubicBezTo>
                    <a:pt x="3336" y="3684"/>
                    <a:pt x="3309" y="3684"/>
                    <a:pt x="3229" y="3668"/>
                  </a:cubicBezTo>
                  <a:cubicBezTo>
                    <a:pt x="3149" y="3652"/>
                    <a:pt x="2996" y="3556"/>
                    <a:pt x="2909" y="3572"/>
                  </a:cubicBezTo>
                  <a:cubicBezTo>
                    <a:pt x="2822" y="3588"/>
                    <a:pt x="2782" y="3716"/>
                    <a:pt x="2709" y="3764"/>
                  </a:cubicBezTo>
                  <a:cubicBezTo>
                    <a:pt x="2635" y="3812"/>
                    <a:pt x="2575" y="3876"/>
                    <a:pt x="2468" y="3860"/>
                  </a:cubicBezTo>
                  <a:cubicBezTo>
                    <a:pt x="2362" y="3844"/>
                    <a:pt x="2208" y="3668"/>
                    <a:pt x="2068" y="3668"/>
                  </a:cubicBezTo>
                  <a:cubicBezTo>
                    <a:pt x="1928" y="3668"/>
                    <a:pt x="1795" y="3860"/>
                    <a:pt x="1628" y="3860"/>
                  </a:cubicBezTo>
                  <a:cubicBezTo>
                    <a:pt x="1461" y="3860"/>
                    <a:pt x="1234" y="3668"/>
                    <a:pt x="1067" y="3668"/>
                  </a:cubicBezTo>
                  <a:cubicBezTo>
                    <a:pt x="901" y="3668"/>
                    <a:pt x="747" y="3836"/>
                    <a:pt x="627" y="3860"/>
                  </a:cubicBezTo>
                  <a:cubicBezTo>
                    <a:pt x="507" y="3884"/>
                    <a:pt x="447" y="3852"/>
                    <a:pt x="347" y="3812"/>
                  </a:cubicBezTo>
                  <a:cubicBezTo>
                    <a:pt x="247" y="3772"/>
                    <a:pt x="53" y="3668"/>
                    <a:pt x="27" y="3620"/>
                  </a:cubicBezTo>
                  <a:cubicBezTo>
                    <a:pt x="0" y="3572"/>
                    <a:pt x="140" y="3620"/>
                    <a:pt x="187" y="3524"/>
                  </a:cubicBezTo>
                  <a:cubicBezTo>
                    <a:pt x="234" y="3428"/>
                    <a:pt x="280" y="3243"/>
                    <a:pt x="307" y="3044"/>
                  </a:cubicBezTo>
                  <a:cubicBezTo>
                    <a:pt x="334" y="2845"/>
                    <a:pt x="345" y="2659"/>
                    <a:pt x="352" y="2331"/>
                  </a:cubicBezTo>
                  <a:cubicBezTo>
                    <a:pt x="359" y="2003"/>
                    <a:pt x="350" y="1377"/>
                    <a:pt x="347" y="1076"/>
                  </a:cubicBezTo>
                  <a:cubicBezTo>
                    <a:pt x="344" y="775"/>
                    <a:pt x="329" y="673"/>
                    <a:pt x="336" y="523"/>
                  </a:cubicBezTo>
                  <a:cubicBezTo>
                    <a:pt x="343" y="373"/>
                    <a:pt x="378" y="248"/>
                    <a:pt x="389" y="176"/>
                  </a:cubicBezTo>
                </a:path>
              </a:pathLst>
            </a:custGeom>
            <a:gradFill rotWithShape="1">
              <a:gsLst>
                <a:gs pos="0">
                  <a:schemeClr val="accent1">
                    <a:alpha val="98000"/>
                  </a:schemeClr>
                </a:gs>
                <a:gs pos="50000">
                  <a:schemeClr val="bg1">
                    <a:alpha val="97000"/>
                  </a:schemeClr>
                </a:gs>
                <a:gs pos="100000">
                  <a:schemeClr val="accent1">
                    <a:alpha val="98000"/>
                  </a:schemeClr>
                </a:gs>
              </a:gsLst>
              <a:lin ang="0" scaled="1"/>
            </a:gradFill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237" name="Group 86"/>
            <p:cNvGrpSpPr>
              <a:grpSpLocks/>
            </p:cNvGrpSpPr>
            <p:nvPr/>
          </p:nvGrpSpPr>
          <p:grpSpPr bwMode="auto">
            <a:xfrm>
              <a:off x="2560" y="192"/>
              <a:ext cx="134" cy="385"/>
              <a:chOff x="275" y="191"/>
              <a:chExt cx="161" cy="385"/>
            </a:xfrm>
          </p:grpSpPr>
          <p:sp>
            <p:nvSpPr>
              <p:cNvPr id="259" name="Oval 87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0" name="Freeform 88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38" name="Group 89"/>
            <p:cNvGrpSpPr>
              <a:grpSpLocks/>
            </p:cNvGrpSpPr>
            <p:nvPr/>
          </p:nvGrpSpPr>
          <p:grpSpPr bwMode="auto">
            <a:xfrm>
              <a:off x="3009" y="193"/>
              <a:ext cx="134" cy="385"/>
              <a:chOff x="275" y="191"/>
              <a:chExt cx="161" cy="385"/>
            </a:xfrm>
          </p:grpSpPr>
          <p:sp>
            <p:nvSpPr>
              <p:cNvPr id="257" name="Oval 90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8" name="Freeform 91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39" name="Group 92"/>
            <p:cNvGrpSpPr>
              <a:grpSpLocks/>
            </p:cNvGrpSpPr>
            <p:nvPr/>
          </p:nvGrpSpPr>
          <p:grpSpPr bwMode="auto">
            <a:xfrm>
              <a:off x="3492" y="193"/>
              <a:ext cx="134" cy="385"/>
              <a:chOff x="275" y="191"/>
              <a:chExt cx="161" cy="385"/>
            </a:xfrm>
          </p:grpSpPr>
          <p:sp>
            <p:nvSpPr>
              <p:cNvPr id="255" name="Oval 93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256" name="Freeform 94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40" name="Group 95"/>
            <p:cNvGrpSpPr>
              <a:grpSpLocks/>
            </p:cNvGrpSpPr>
            <p:nvPr/>
          </p:nvGrpSpPr>
          <p:grpSpPr bwMode="auto">
            <a:xfrm>
              <a:off x="3972" y="193"/>
              <a:ext cx="134" cy="385"/>
              <a:chOff x="275" y="191"/>
              <a:chExt cx="161" cy="385"/>
            </a:xfrm>
          </p:grpSpPr>
          <p:sp>
            <p:nvSpPr>
              <p:cNvPr id="253" name="Oval 96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254" name="Freeform 97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41" name="Group 98"/>
            <p:cNvGrpSpPr>
              <a:grpSpLocks/>
            </p:cNvGrpSpPr>
            <p:nvPr/>
          </p:nvGrpSpPr>
          <p:grpSpPr bwMode="auto">
            <a:xfrm>
              <a:off x="4398" y="193"/>
              <a:ext cx="134" cy="385"/>
              <a:chOff x="275" y="191"/>
              <a:chExt cx="161" cy="385"/>
            </a:xfrm>
          </p:grpSpPr>
          <p:sp>
            <p:nvSpPr>
              <p:cNvPr id="251" name="Oval 99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2" name="Freeform 100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42" name="Group 101"/>
            <p:cNvGrpSpPr>
              <a:grpSpLocks/>
            </p:cNvGrpSpPr>
            <p:nvPr/>
          </p:nvGrpSpPr>
          <p:grpSpPr bwMode="auto">
            <a:xfrm>
              <a:off x="4879" y="193"/>
              <a:ext cx="134" cy="385"/>
              <a:chOff x="275" y="191"/>
              <a:chExt cx="161" cy="385"/>
            </a:xfrm>
          </p:grpSpPr>
          <p:sp>
            <p:nvSpPr>
              <p:cNvPr id="249" name="Oval 102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250" name="Freeform 103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3" name="Freeform 104"/>
            <p:cNvSpPr>
              <a:spLocks/>
            </p:cNvSpPr>
            <p:nvPr/>
          </p:nvSpPr>
          <p:spPr bwMode="auto">
            <a:xfrm>
              <a:off x="4727" y="1560"/>
              <a:ext cx="206" cy="2377"/>
            </a:xfrm>
            <a:custGeom>
              <a:avLst/>
              <a:gdLst/>
              <a:ahLst/>
              <a:cxnLst>
                <a:cxn ang="0">
                  <a:pos x="206" y="2377"/>
                </a:cxn>
                <a:cxn ang="0">
                  <a:pos x="86" y="2100"/>
                </a:cxn>
                <a:cxn ang="0">
                  <a:pos x="9" y="1200"/>
                </a:cxn>
                <a:cxn ang="0">
                  <a:pos x="33" y="0"/>
                </a:cxn>
              </a:cxnLst>
              <a:rect l="0" t="0" r="r" b="b"/>
              <a:pathLst>
                <a:path w="206" h="2377">
                  <a:moveTo>
                    <a:pt x="206" y="2377"/>
                  </a:moveTo>
                  <a:cubicBezTo>
                    <a:pt x="166" y="2331"/>
                    <a:pt x="119" y="2296"/>
                    <a:pt x="86" y="2100"/>
                  </a:cubicBezTo>
                  <a:cubicBezTo>
                    <a:pt x="53" y="1904"/>
                    <a:pt x="18" y="1550"/>
                    <a:pt x="9" y="1200"/>
                  </a:cubicBezTo>
                  <a:cubicBezTo>
                    <a:pt x="0" y="850"/>
                    <a:pt x="28" y="250"/>
                    <a:pt x="33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" name="Freeform 105"/>
            <p:cNvSpPr>
              <a:spLocks/>
            </p:cNvSpPr>
            <p:nvPr/>
          </p:nvSpPr>
          <p:spPr bwMode="auto">
            <a:xfrm>
              <a:off x="3892" y="2161"/>
              <a:ext cx="320" cy="1872"/>
            </a:xfrm>
            <a:custGeom>
              <a:avLst/>
              <a:gdLst/>
              <a:ahLst/>
              <a:cxnLst>
                <a:cxn ang="0">
                  <a:pos x="384" y="1248"/>
                </a:cxn>
                <a:cxn ang="0">
                  <a:pos x="240" y="1104"/>
                </a:cxn>
                <a:cxn ang="0">
                  <a:pos x="96" y="672"/>
                </a:cxn>
                <a:cxn ang="0">
                  <a:pos x="0" y="0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" name="Freeform 106"/>
            <p:cNvSpPr>
              <a:spLocks/>
            </p:cNvSpPr>
            <p:nvPr/>
          </p:nvSpPr>
          <p:spPr bwMode="auto">
            <a:xfrm>
              <a:off x="3011" y="2785"/>
              <a:ext cx="321" cy="1296"/>
            </a:xfrm>
            <a:custGeom>
              <a:avLst/>
              <a:gdLst/>
              <a:ahLst/>
              <a:cxnLst>
                <a:cxn ang="0">
                  <a:pos x="384" y="1248"/>
                </a:cxn>
                <a:cxn ang="0">
                  <a:pos x="240" y="1104"/>
                </a:cxn>
                <a:cxn ang="0">
                  <a:pos x="96" y="672"/>
                </a:cxn>
                <a:cxn ang="0">
                  <a:pos x="0" y="0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6" name="Group 107"/>
            <p:cNvGrpSpPr>
              <a:grpSpLocks/>
            </p:cNvGrpSpPr>
            <p:nvPr/>
          </p:nvGrpSpPr>
          <p:grpSpPr bwMode="auto">
            <a:xfrm>
              <a:off x="5328" y="192"/>
              <a:ext cx="134" cy="385"/>
              <a:chOff x="275" y="191"/>
              <a:chExt cx="161" cy="385"/>
            </a:xfrm>
          </p:grpSpPr>
          <p:sp>
            <p:nvSpPr>
              <p:cNvPr id="247" name="Oval 108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48" name="Freeform 109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pic>
        <p:nvPicPr>
          <p:cNvPr id="188427" name="Picture 11" descr="http://luzan.ucoz.ru/animazii/knigi-83.gif"/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803950" y="1340768"/>
            <a:ext cx="1340050" cy="10081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642 0.00208 L 0.35642 0.0020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462 -0.00532 L 0.34462 -0.00532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264 -0.00532 L 0.33264 -0.0053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819 0.00208 L 0.33819 0.0020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861 -0.00139 L 0.34861 -0.0013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187624" y="188640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Взаимопроверка</a:t>
            </a:r>
            <a:endParaRPr lang="ru-RU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163843" name="Rectangle 3"/>
          <p:cNvSpPr>
            <a:spLocks noChangeArrowheads="1"/>
          </p:cNvSpPr>
          <p:nvPr/>
        </p:nvSpPr>
        <p:spPr bwMode="auto">
          <a:xfrm>
            <a:off x="0" y="257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66779" y="1860793"/>
            <a:ext cx="83529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None/>
            </a:pPr>
            <a:r>
              <a:rPr lang="ru-RU" sz="2000" dirty="0">
                <a:latin typeface="Bookman Old Style" pitchFamily="18" charset="0"/>
              </a:rPr>
              <a:t>6</a:t>
            </a:r>
            <a:r>
              <a:rPr lang="ru-RU" sz="2000" dirty="0" smtClean="0"/>
              <a:t>. </a:t>
            </a:r>
            <a:r>
              <a:rPr lang="ru-RU" sz="2000" dirty="0" smtClean="0">
                <a:latin typeface="Bookman Old Style" pitchFamily="18" charset="0"/>
              </a:rPr>
              <a:t>Определите  знаки корней уравнения </a:t>
            </a:r>
            <a:endParaRPr lang="ru-RU" sz="2000" dirty="0">
              <a:latin typeface="Bookman Old Style" pitchFamily="18" charset="0"/>
            </a:endParaRPr>
          </a:p>
        </p:txBody>
      </p:sp>
      <p:sp>
        <p:nvSpPr>
          <p:cNvPr id="16385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19" name="Объект 1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29135479"/>
              </p:ext>
            </p:extLst>
          </p:nvPr>
        </p:nvGraphicFramePr>
        <p:xfrm>
          <a:off x="3334582" y="2420888"/>
          <a:ext cx="1897623" cy="504056"/>
        </p:xfrm>
        <a:graphic>
          <a:graphicData uri="http://schemas.openxmlformats.org/presentationml/2006/ole">
            <p:oleObj spid="_x0000_s189467" name="Формула" r:id="rId3" imgW="812447" imgH="215806" progId="Equation.3">
              <p:embed/>
            </p:oleObj>
          </a:graphicData>
        </a:graphic>
      </p:graphicFrame>
      <p:grpSp>
        <p:nvGrpSpPr>
          <p:cNvPr id="120" name="Group 84"/>
          <p:cNvGrpSpPr>
            <a:grpSpLocks/>
          </p:cNvGrpSpPr>
          <p:nvPr/>
        </p:nvGrpSpPr>
        <p:grpSpPr bwMode="auto">
          <a:xfrm>
            <a:off x="2722288" y="2355768"/>
            <a:ext cx="3096344" cy="648072"/>
            <a:chOff x="2064" y="192"/>
            <a:chExt cx="3599" cy="4057"/>
          </a:xfrm>
        </p:grpSpPr>
        <p:sp>
          <p:nvSpPr>
            <p:cNvPr id="121" name="Freeform 85"/>
            <p:cNvSpPr>
              <a:spLocks/>
            </p:cNvSpPr>
            <p:nvPr/>
          </p:nvSpPr>
          <p:spPr bwMode="auto">
            <a:xfrm>
              <a:off x="2064" y="365"/>
              <a:ext cx="3599" cy="3884"/>
            </a:xfrm>
            <a:custGeom>
              <a:avLst/>
              <a:gdLst/>
              <a:ahLst/>
              <a:cxnLst>
                <a:cxn ang="0">
                  <a:pos x="387" y="180"/>
                </a:cxn>
                <a:cxn ang="0">
                  <a:pos x="587" y="20"/>
                </a:cxn>
                <a:cxn ang="0">
                  <a:pos x="801" y="188"/>
                </a:cxn>
                <a:cxn ang="0">
                  <a:pos x="1034" y="4"/>
                </a:cxn>
                <a:cxn ang="0">
                  <a:pos x="1268" y="164"/>
                </a:cxn>
                <a:cxn ang="0">
                  <a:pos x="1508" y="20"/>
                </a:cxn>
                <a:cxn ang="0">
                  <a:pos x="1741" y="180"/>
                </a:cxn>
                <a:cxn ang="0">
                  <a:pos x="1981" y="20"/>
                </a:cxn>
                <a:cxn ang="0">
                  <a:pos x="2208" y="188"/>
                </a:cxn>
                <a:cxn ang="0">
                  <a:pos x="2428" y="20"/>
                </a:cxn>
                <a:cxn ang="0">
                  <a:pos x="2669" y="212"/>
                </a:cxn>
                <a:cxn ang="0">
                  <a:pos x="2882" y="44"/>
                </a:cxn>
                <a:cxn ang="0">
                  <a:pos x="3029" y="260"/>
                </a:cxn>
                <a:cxn ang="0">
                  <a:pos x="3312" y="59"/>
                </a:cxn>
                <a:cxn ang="0">
                  <a:pos x="3480" y="251"/>
                </a:cxn>
                <a:cxn ang="0">
                  <a:pos x="3488" y="827"/>
                </a:cxn>
                <a:cxn ang="0">
                  <a:pos x="3456" y="1763"/>
                </a:cxn>
                <a:cxn ang="0">
                  <a:pos x="3408" y="2499"/>
                </a:cxn>
                <a:cxn ang="0">
                  <a:pos x="3416" y="3083"/>
                </a:cxn>
                <a:cxn ang="0">
                  <a:pos x="3488" y="3419"/>
                </a:cxn>
                <a:cxn ang="0">
                  <a:pos x="3589" y="3524"/>
                </a:cxn>
                <a:cxn ang="0">
                  <a:pos x="3549" y="3572"/>
                </a:cxn>
                <a:cxn ang="0">
                  <a:pos x="3389" y="3668"/>
                </a:cxn>
                <a:cxn ang="0">
                  <a:pos x="3229" y="3668"/>
                </a:cxn>
                <a:cxn ang="0">
                  <a:pos x="2909" y="3572"/>
                </a:cxn>
                <a:cxn ang="0">
                  <a:pos x="2709" y="3764"/>
                </a:cxn>
                <a:cxn ang="0">
                  <a:pos x="2468" y="3860"/>
                </a:cxn>
                <a:cxn ang="0">
                  <a:pos x="2068" y="3668"/>
                </a:cxn>
                <a:cxn ang="0">
                  <a:pos x="1628" y="3860"/>
                </a:cxn>
                <a:cxn ang="0">
                  <a:pos x="1067" y="3668"/>
                </a:cxn>
                <a:cxn ang="0">
                  <a:pos x="627" y="3860"/>
                </a:cxn>
                <a:cxn ang="0">
                  <a:pos x="347" y="3812"/>
                </a:cxn>
                <a:cxn ang="0">
                  <a:pos x="27" y="3620"/>
                </a:cxn>
                <a:cxn ang="0">
                  <a:pos x="187" y="3524"/>
                </a:cxn>
                <a:cxn ang="0">
                  <a:pos x="307" y="3044"/>
                </a:cxn>
                <a:cxn ang="0">
                  <a:pos x="352" y="2331"/>
                </a:cxn>
                <a:cxn ang="0">
                  <a:pos x="347" y="1076"/>
                </a:cxn>
                <a:cxn ang="0">
                  <a:pos x="336" y="523"/>
                </a:cxn>
                <a:cxn ang="0">
                  <a:pos x="389" y="176"/>
                </a:cxn>
              </a:cxnLst>
              <a:rect l="0" t="0" r="r" b="b"/>
              <a:pathLst>
                <a:path w="3599" h="3884">
                  <a:moveTo>
                    <a:pt x="387" y="180"/>
                  </a:moveTo>
                  <a:cubicBezTo>
                    <a:pt x="420" y="155"/>
                    <a:pt x="518" y="19"/>
                    <a:pt x="587" y="20"/>
                  </a:cubicBezTo>
                  <a:cubicBezTo>
                    <a:pt x="656" y="21"/>
                    <a:pt x="726" y="191"/>
                    <a:pt x="801" y="188"/>
                  </a:cubicBezTo>
                  <a:cubicBezTo>
                    <a:pt x="875" y="185"/>
                    <a:pt x="957" y="8"/>
                    <a:pt x="1034" y="4"/>
                  </a:cubicBezTo>
                  <a:cubicBezTo>
                    <a:pt x="1112" y="0"/>
                    <a:pt x="1188" y="161"/>
                    <a:pt x="1268" y="164"/>
                  </a:cubicBezTo>
                  <a:cubicBezTo>
                    <a:pt x="1347" y="167"/>
                    <a:pt x="1429" y="17"/>
                    <a:pt x="1508" y="20"/>
                  </a:cubicBezTo>
                  <a:cubicBezTo>
                    <a:pt x="1587" y="23"/>
                    <a:pt x="1662" y="180"/>
                    <a:pt x="1741" y="180"/>
                  </a:cubicBezTo>
                  <a:cubicBezTo>
                    <a:pt x="1821" y="180"/>
                    <a:pt x="1904" y="19"/>
                    <a:pt x="1981" y="20"/>
                  </a:cubicBezTo>
                  <a:cubicBezTo>
                    <a:pt x="2059" y="21"/>
                    <a:pt x="2134" y="188"/>
                    <a:pt x="2208" y="188"/>
                  </a:cubicBezTo>
                  <a:cubicBezTo>
                    <a:pt x="2283" y="188"/>
                    <a:pt x="2352" y="16"/>
                    <a:pt x="2428" y="20"/>
                  </a:cubicBezTo>
                  <a:cubicBezTo>
                    <a:pt x="2505" y="24"/>
                    <a:pt x="2593" y="208"/>
                    <a:pt x="2669" y="212"/>
                  </a:cubicBezTo>
                  <a:cubicBezTo>
                    <a:pt x="2745" y="216"/>
                    <a:pt x="2822" y="36"/>
                    <a:pt x="2882" y="44"/>
                  </a:cubicBezTo>
                  <a:cubicBezTo>
                    <a:pt x="2942" y="52"/>
                    <a:pt x="2957" y="257"/>
                    <a:pt x="3029" y="260"/>
                  </a:cubicBezTo>
                  <a:cubicBezTo>
                    <a:pt x="3101" y="263"/>
                    <a:pt x="3237" y="60"/>
                    <a:pt x="3312" y="59"/>
                  </a:cubicBezTo>
                  <a:cubicBezTo>
                    <a:pt x="3387" y="58"/>
                    <a:pt x="3451" y="123"/>
                    <a:pt x="3480" y="251"/>
                  </a:cubicBezTo>
                  <a:cubicBezTo>
                    <a:pt x="3509" y="379"/>
                    <a:pt x="3492" y="575"/>
                    <a:pt x="3488" y="827"/>
                  </a:cubicBezTo>
                  <a:cubicBezTo>
                    <a:pt x="3484" y="1079"/>
                    <a:pt x="3469" y="1484"/>
                    <a:pt x="3456" y="1763"/>
                  </a:cubicBezTo>
                  <a:cubicBezTo>
                    <a:pt x="3443" y="2042"/>
                    <a:pt x="3415" y="2279"/>
                    <a:pt x="3408" y="2499"/>
                  </a:cubicBezTo>
                  <a:cubicBezTo>
                    <a:pt x="3401" y="2719"/>
                    <a:pt x="3403" y="2930"/>
                    <a:pt x="3416" y="3083"/>
                  </a:cubicBezTo>
                  <a:cubicBezTo>
                    <a:pt x="3429" y="3236"/>
                    <a:pt x="3459" y="3346"/>
                    <a:pt x="3488" y="3419"/>
                  </a:cubicBezTo>
                  <a:cubicBezTo>
                    <a:pt x="3517" y="3492"/>
                    <a:pt x="3579" y="3499"/>
                    <a:pt x="3589" y="3524"/>
                  </a:cubicBezTo>
                  <a:cubicBezTo>
                    <a:pt x="3599" y="3549"/>
                    <a:pt x="3583" y="3548"/>
                    <a:pt x="3549" y="3572"/>
                  </a:cubicBezTo>
                  <a:cubicBezTo>
                    <a:pt x="3516" y="3596"/>
                    <a:pt x="3443" y="3652"/>
                    <a:pt x="3389" y="3668"/>
                  </a:cubicBezTo>
                  <a:cubicBezTo>
                    <a:pt x="3336" y="3684"/>
                    <a:pt x="3309" y="3684"/>
                    <a:pt x="3229" y="3668"/>
                  </a:cubicBezTo>
                  <a:cubicBezTo>
                    <a:pt x="3149" y="3652"/>
                    <a:pt x="2996" y="3556"/>
                    <a:pt x="2909" y="3572"/>
                  </a:cubicBezTo>
                  <a:cubicBezTo>
                    <a:pt x="2822" y="3588"/>
                    <a:pt x="2782" y="3716"/>
                    <a:pt x="2709" y="3764"/>
                  </a:cubicBezTo>
                  <a:cubicBezTo>
                    <a:pt x="2635" y="3812"/>
                    <a:pt x="2575" y="3876"/>
                    <a:pt x="2468" y="3860"/>
                  </a:cubicBezTo>
                  <a:cubicBezTo>
                    <a:pt x="2362" y="3844"/>
                    <a:pt x="2208" y="3668"/>
                    <a:pt x="2068" y="3668"/>
                  </a:cubicBezTo>
                  <a:cubicBezTo>
                    <a:pt x="1928" y="3668"/>
                    <a:pt x="1795" y="3860"/>
                    <a:pt x="1628" y="3860"/>
                  </a:cubicBezTo>
                  <a:cubicBezTo>
                    <a:pt x="1461" y="3860"/>
                    <a:pt x="1234" y="3668"/>
                    <a:pt x="1067" y="3668"/>
                  </a:cubicBezTo>
                  <a:cubicBezTo>
                    <a:pt x="901" y="3668"/>
                    <a:pt x="747" y="3836"/>
                    <a:pt x="627" y="3860"/>
                  </a:cubicBezTo>
                  <a:cubicBezTo>
                    <a:pt x="507" y="3884"/>
                    <a:pt x="447" y="3852"/>
                    <a:pt x="347" y="3812"/>
                  </a:cubicBezTo>
                  <a:cubicBezTo>
                    <a:pt x="247" y="3772"/>
                    <a:pt x="53" y="3668"/>
                    <a:pt x="27" y="3620"/>
                  </a:cubicBezTo>
                  <a:cubicBezTo>
                    <a:pt x="0" y="3572"/>
                    <a:pt x="140" y="3620"/>
                    <a:pt x="187" y="3524"/>
                  </a:cubicBezTo>
                  <a:cubicBezTo>
                    <a:pt x="234" y="3428"/>
                    <a:pt x="280" y="3243"/>
                    <a:pt x="307" y="3044"/>
                  </a:cubicBezTo>
                  <a:cubicBezTo>
                    <a:pt x="334" y="2845"/>
                    <a:pt x="345" y="2659"/>
                    <a:pt x="352" y="2331"/>
                  </a:cubicBezTo>
                  <a:cubicBezTo>
                    <a:pt x="359" y="2003"/>
                    <a:pt x="350" y="1377"/>
                    <a:pt x="347" y="1076"/>
                  </a:cubicBezTo>
                  <a:cubicBezTo>
                    <a:pt x="344" y="775"/>
                    <a:pt x="329" y="673"/>
                    <a:pt x="336" y="523"/>
                  </a:cubicBezTo>
                  <a:cubicBezTo>
                    <a:pt x="343" y="373"/>
                    <a:pt x="378" y="248"/>
                    <a:pt x="389" y="176"/>
                  </a:cubicBezTo>
                </a:path>
              </a:pathLst>
            </a:custGeom>
            <a:gradFill rotWithShape="1">
              <a:gsLst>
                <a:gs pos="0">
                  <a:schemeClr val="accent1">
                    <a:alpha val="98000"/>
                  </a:schemeClr>
                </a:gs>
                <a:gs pos="50000">
                  <a:schemeClr val="bg1">
                    <a:alpha val="97000"/>
                  </a:schemeClr>
                </a:gs>
                <a:gs pos="100000">
                  <a:schemeClr val="accent1">
                    <a:alpha val="98000"/>
                  </a:schemeClr>
                </a:gs>
              </a:gsLst>
              <a:lin ang="0" scaled="1"/>
            </a:gradFill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" name="Group 86"/>
            <p:cNvGrpSpPr>
              <a:grpSpLocks/>
            </p:cNvGrpSpPr>
            <p:nvPr/>
          </p:nvGrpSpPr>
          <p:grpSpPr bwMode="auto">
            <a:xfrm>
              <a:off x="2560" y="192"/>
              <a:ext cx="134" cy="385"/>
              <a:chOff x="275" y="191"/>
              <a:chExt cx="161" cy="385"/>
            </a:xfrm>
          </p:grpSpPr>
          <p:sp>
            <p:nvSpPr>
              <p:cNvPr id="144" name="Oval 87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5" name="Freeform 88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3" name="Group 89"/>
            <p:cNvGrpSpPr>
              <a:grpSpLocks/>
            </p:cNvGrpSpPr>
            <p:nvPr/>
          </p:nvGrpSpPr>
          <p:grpSpPr bwMode="auto">
            <a:xfrm>
              <a:off x="3009" y="193"/>
              <a:ext cx="134" cy="385"/>
              <a:chOff x="275" y="191"/>
              <a:chExt cx="161" cy="385"/>
            </a:xfrm>
          </p:grpSpPr>
          <p:sp>
            <p:nvSpPr>
              <p:cNvPr id="142" name="Oval 90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43" name="Freeform 91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 dirty="0"/>
              </a:p>
            </p:txBody>
          </p:sp>
        </p:grpSp>
        <p:grpSp>
          <p:nvGrpSpPr>
            <p:cNvPr id="124" name="Group 92"/>
            <p:cNvGrpSpPr>
              <a:grpSpLocks/>
            </p:cNvGrpSpPr>
            <p:nvPr/>
          </p:nvGrpSpPr>
          <p:grpSpPr bwMode="auto">
            <a:xfrm>
              <a:off x="3492" y="193"/>
              <a:ext cx="134" cy="385"/>
              <a:chOff x="275" y="191"/>
              <a:chExt cx="161" cy="385"/>
            </a:xfrm>
          </p:grpSpPr>
          <p:sp>
            <p:nvSpPr>
              <p:cNvPr id="140" name="Oval 93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141" name="Freeform 94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5" name="Group 95"/>
            <p:cNvGrpSpPr>
              <a:grpSpLocks/>
            </p:cNvGrpSpPr>
            <p:nvPr/>
          </p:nvGrpSpPr>
          <p:grpSpPr bwMode="auto">
            <a:xfrm>
              <a:off x="3972" y="193"/>
              <a:ext cx="134" cy="385"/>
              <a:chOff x="275" y="191"/>
              <a:chExt cx="161" cy="385"/>
            </a:xfrm>
          </p:grpSpPr>
          <p:sp>
            <p:nvSpPr>
              <p:cNvPr id="138" name="Oval 96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139" name="Freeform 97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6" name="Group 98"/>
            <p:cNvGrpSpPr>
              <a:grpSpLocks/>
            </p:cNvGrpSpPr>
            <p:nvPr/>
          </p:nvGrpSpPr>
          <p:grpSpPr bwMode="auto">
            <a:xfrm>
              <a:off x="4398" y="193"/>
              <a:ext cx="134" cy="385"/>
              <a:chOff x="275" y="191"/>
              <a:chExt cx="161" cy="385"/>
            </a:xfrm>
          </p:grpSpPr>
          <p:sp>
            <p:nvSpPr>
              <p:cNvPr id="136" name="Oval 99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7" name="Freeform 100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7" name="Group 101"/>
            <p:cNvGrpSpPr>
              <a:grpSpLocks/>
            </p:cNvGrpSpPr>
            <p:nvPr/>
          </p:nvGrpSpPr>
          <p:grpSpPr bwMode="auto">
            <a:xfrm>
              <a:off x="4879" y="193"/>
              <a:ext cx="134" cy="385"/>
              <a:chOff x="275" y="191"/>
              <a:chExt cx="161" cy="385"/>
            </a:xfrm>
          </p:grpSpPr>
          <p:sp>
            <p:nvSpPr>
              <p:cNvPr id="134" name="Oval 102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 dirty="0"/>
              </a:p>
            </p:txBody>
          </p:sp>
          <p:sp>
            <p:nvSpPr>
              <p:cNvPr id="135" name="Freeform 103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28" name="Freeform 104"/>
            <p:cNvSpPr>
              <a:spLocks/>
            </p:cNvSpPr>
            <p:nvPr/>
          </p:nvSpPr>
          <p:spPr bwMode="auto">
            <a:xfrm>
              <a:off x="4727" y="1560"/>
              <a:ext cx="206" cy="2377"/>
            </a:xfrm>
            <a:custGeom>
              <a:avLst/>
              <a:gdLst/>
              <a:ahLst/>
              <a:cxnLst>
                <a:cxn ang="0">
                  <a:pos x="206" y="2377"/>
                </a:cxn>
                <a:cxn ang="0">
                  <a:pos x="86" y="2100"/>
                </a:cxn>
                <a:cxn ang="0">
                  <a:pos x="9" y="1200"/>
                </a:cxn>
                <a:cxn ang="0">
                  <a:pos x="33" y="0"/>
                </a:cxn>
              </a:cxnLst>
              <a:rect l="0" t="0" r="r" b="b"/>
              <a:pathLst>
                <a:path w="206" h="2377">
                  <a:moveTo>
                    <a:pt x="206" y="2377"/>
                  </a:moveTo>
                  <a:cubicBezTo>
                    <a:pt x="166" y="2331"/>
                    <a:pt x="119" y="2296"/>
                    <a:pt x="86" y="2100"/>
                  </a:cubicBezTo>
                  <a:cubicBezTo>
                    <a:pt x="53" y="1904"/>
                    <a:pt x="18" y="1550"/>
                    <a:pt x="9" y="1200"/>
                  </a:cubicBezTo>
                  <a:cubicBezTo>
                    <a:pt x="0" y="850"/>
                    <a:pt x="28" y="250"/>
                    <a:pt x="33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9" name="Freeform 105"/>
            <p:cNvSpPr>
              <a:spLocks/>
            </p:cNvSpPr>
            <p:nvPr/>
          </p:nvSpPr>
          <p:spPr bwMode="auto">
            <a:xfrm>
              <a:off x="3892" y="2161"/>
              <a:ext cx="320" cy="1872"/>
            </a:xfrm>
            <a:custGeom>
              <a:avLst/>
              <a:gdLst/>
              <a:ahLst/>
              <a:cxnLst>
                <a:cxn ang="0">
                  <a:pos x="384" y="1248"/>
                </a:cxn>
                <a:cxn ang="0">
                  <a:pos x="240" y="1104"/>
                </a:cxn>
                <a:cxn ang="0">
                  <a:pos x="96" y="672"/>
                </a:cxn>
                <a:cxn ang="0">
                  <a:pos x="0" y="0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30" name="Freeform 106"/>
            <p:cNvSpPr>
              <a:spLocks/>
            </p:cNvSpPr>
            <p:nvPr/>
          </p:nvSpPr>
          <p:spPr bwMode="auto">
            <a:xfrm>
              <a:off x="3011" y="2785"/>
              <a:ext cx="321" cy="1296"/>
            </a:xfrm>
            <a:custGeom>
              <a:avLst/>
              <a:gdLst/>
              <a:ahLst/>
              <a:cxnLst>
                <a:cxn ang="0">
                  <a:pos x="384" y="1248"/>
                </a:cxn>
                <a:cxn ang="0">
                  <a:pos x="240" y="1104"/>
                </a:cxn>
                <a:cxn ang="0">
                  <a:pos x="96" y="672"/>
                </a:cxn>
                <a:cxn ang="0">
                  <a:pos x="0" y="0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31" name="Group 107"/>
            <p:cNvGrpSpPr>
              <a:grpSpLocks/>
            </p:cNvGrpSpPr>
            <p:nvPr/>
          </p:nvGrpSpPr>
          <p:grpSpPr bwMode="auto">
            <a:xfrm>
              <a:off x="5328" y="192"/>
              <a:ext cx="134" cy="385"/>
              <a:chOff x="275" y="191"/>
              <a:chExt cx="161" cy="385"/>
            </a:xfrm>
          </p:grpSpPr>
          <p:sp>
            <p:nvSpPr>
              <p:cNvPr id="132" name="Oval 108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33" name="Freeform 109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/>
                <a:ahLst/>
                <a:cxnLst>
                  <a:cxn ang="0">
                    <a:pos x="97" y="295"/>
                  </a:cxn>
                  <a:cxn ang="0">
                    <a:pos x="88" y="363"/>
                  </a:cxn>
                  <a:cxn ang="0">
                    <a:pos x="51" y="319"/>
                  </a:cxn>
                  <a:cxn ang="0">
                    <a:pos x="6" y="216"/>
                  </a:cxn>
                  <a:cxn ang="0">
                    <a:pos x="13" y="95"/>
                  </a:cxn>
                  <a:cxn ang="0">
                    <a:pos x="37" y="25"/>
                  </a:cxn>
                  <a:cxn ang="0">
                    <a:pos x="82" y="0"/>
                  </a:cxn>
                  <a:cxn ang="0">
                    <a:pos x="130" y="25"/>
                  </a:cxn>
                  <a:cxn ang="0">
                    <a:pos x="156" y="81"/>
                  </a:cxn>
                  <a:cxn ang="0">
                    <a:pos x="159" y="198"/>
                  </a:cxn>
                  <a:cxn ang="0">
                    <a:pos x="145" y="198"/>
                  </a:cxn>
                  <a:cxn ang="0">
                    <a:pos x="133" y="195"/>
                  </a:cxn>
                  <a:cxn ang="0">
                    <a:pos x="136" y="134"/>
                  </a:cxn>
                  <a:cxn ang="0">
                    <a:pos x="129" y="85"/>
                  </a:cxn>
                  <a:cxn ang="0">
                    <a:pos x="108" y="53"/>
                  </a:cxn>
                  <a:cxn ang="0">
                    <a:pos x="82" y="43"/>
                  </a:cxn>
                  <a:cxn ang="0">
                    <a:pos x="61" y="53"/>
                  </a:cxn>
                  <a:cxn ang="0">
                    <a:pos x="42" y="111"/>
                  </a:cxn>
                  <a:cxn ang="0">
                    <a:pos x="39" y="193"/>
                  </a:cxn>
                  <a:cxn ang="0">
                    <a:pos x="58" y="264"/>
                  </a:cxn>
                  <a:cxn ang="0">
                    <a:pos x="84" y="292"/>
                  </a:cxn>
                  <a:cxn ang="0">
                    <a:pos x="97" y="295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</p:grpSp>
      </p:grpSp>
      <p:pic>
        <p:nvPicPr>
          <p:cNvPr id="65" name="Picture 11" descr="http://luzan.ucoz.ru/animazii/knigi-83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03950" y="1052736"/>
            <a:ext cx="1340050" cy="1008112"/>
          </a:xfrm>
          <a:prstGeom prst="rect">
            <a:avLst/>
          </a:prstGeom>
          <a:noFill/>
        </p:spPr>
      </p:pic>
      <p:sp>
        <p:nvSpPr>
          <p:cNvPr id="66" name="TextBox 65"/>
          <p:cNvSpPr txBox="1"/>
          <p:nvPr/>
        </p:nvSpPr>
        <p:spPr>
          <a:xfrm>
            <a:off x="1474508" y="4725145"/>
            <a:ext cx="5617772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2000" dirty="0" smtClean="0">
                <a:latin typeface="Bookman Old Style" pitchFamily="18" charset="0"/>
              </a:rPr>
              <a:t>Критерии оценивания:</a:t>
            </a:r>
          </a:p>
          <a:p>
            <a:pPr>
              <a:buNone/>
            </a:pPr>
            <a:r>
              <a:rPr lang="ru-RU" sz="2000" dirty="0">
                <a:latin typeface="Bookman Old Style" pitchFamily="18" charset="0"/>
              </a:rPr>
              <a:t>6</a:t>
            </a:r>
            <a:r>
              <a:rPr lang="ru-RU" sz="2000" dirty="0" smtClean="0">
                <a:latin typeface="Bookman Old Style" pitchFamily="18" charset="0"/>
              </a:rPr>
              <a:t> верно выполненных задания- «5»</a:t>
            </a:r>
          </a:p>
          <a:p>
            <a:pPr>
              <a:buNone/>
            </a:pPr>
            <a:r>
              <a:rPr lang="ru-RU" sz="2000" dirty="0" smtClean="0">
                <a:latin typeface="Bookman Old Style" pitchFamily="18" charset="0"/>
              </a:rPr>
              <a:t>4-5 верно выполненных задания- «4»</a:t>
            </a:r>
          </a:p>
          <a:p>
            <a:pPr>
              <a:buNone/>
            </a:pPr>
            <a:r>
              <a:rPr lang="ru-RU" sz="2000" dirty="0">
                <a:latin typeface="Bookman Old Style" pitchFamily="18" charset="0"/>
              </a:rPr>
              <a:t>3</a:t>
            </a:r>
            <a:r>
              <a:rPr lang="ru-RU" sz="2000" dirty="0" smtClean="0">
                <a:latin typeface="Bookman Old Style" pitchFamily="18" charset="0"/>
              </a:rPr>
              <a:t> верно выполненных задания- «3»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>
              <a:latin typeface="+mn-lt"/>
            </a:endParaRPr>
          </a:p>
          <a:p>
            <a:pPr>
              <a:buNone/>
            </a:pPr>
            <a:endParaRPr lang="ru-RU" sz="2000" dirty="0">
              <a:latin typeface="+mn-lt"/>
            </a:endParaRPr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06304907"/>
              </p:ext>
            </p:extLst>
          </p:nvPr>
        </p:nvGraphicFramePr>
        <p:xfrm>
          <a:off x="6012780" y="1924627"/>
          <a:ext cx="2159000" cy="431800"/>
        </p:xfrm>
        <a:graphic>
          <a:graphicData uri="http://schemas.openxmlformats.org/presentationml/2006/ole">
            <p:oleObj spid="_x0000_s189468" r:id="rId5" imgW="990170" imgH="203112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121 0.00532 L 0.30121 0.005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3"/>
          <p:cNvSpPr>
            <a:spLocks noGrp="1"/>
          </p:cNvSpPr>
          <p:nvPr>
            <p:ph type="dt" sz="quarter" idx="10"/>
          </p:nvPr>
        </p:nvSpPr>
        <p:spPr>
          <a:xfrm>
            <a:off x="457200" y="6356350"/>
            <a:ext cx="2133600" cy="365125"/>
          </a:xfrm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FFE0442-5857-4728-A6E2-DD44837CA39A}" type="datetime1">
              <a:rPr lang="ru-RU" sz="1200">
                <a:solidFill>
                  <a:srgbClr val="002060"/>
                </a:solidFill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26.09.2011</a:t>
            </a:fld>
            <a:endParaRPr lang="ru-RU" sz="1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662113" cy="365125"/>
          </a:xfrm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555B1C7E-5F5D-4F16-AC3A-657D1FAAF5B0}" type="slidenum">
              <a:rPr lang="ru-RU" sz="1200">
                <a:solidFill>
                  <a:srgbClr val="002060"/>
                </a:solidFill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ru-RU" sz="1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4838" y="476672"/>
            <a:ext cx="814838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ru-RU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Исследовательская работа</a:t>
            </a:r>
            <a:endParaRPr lang="ru-RU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man Old Style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95536" y="2492896"/>
          <a:ext cx="8280921" cy="406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3"/>
                <a:gridCol w="1080120"/>
                <a:gridCol w="936104"/>
                <a:gridCol w="1872207"/>
                <a:gridCol w="2304257"/>
              </a:tblGrid>
              <a:tr h="720080">
                <a:tc>
                  <a:txBody>
                    <a:bodyPr/>
                    <a:lstStyle/>
                    <a:p>
                      <a:pPr algn="ctr"/>
                      <a:endParaRPr lang="ru-RU" b="0" i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b="0" i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b="0" i="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уравнение</a:t>
                      </a:r>
                      <a:endParaRPr lang="ru-RU" b="0" i="0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i="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зависимость между корнями</a:t>
                      </a:r>
                      <a:endParaRPr lang="ru-RU" b="0" i="0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i="0" dirty="0" smtClean="0">
                          <a:solidFill>
                            <a:schemeClr val="tx1"/>
                          </a:solidFill>
                          <a:latin typeface="Bookman Old Style" pitchFamily="18" charset="0"/>
                        </a:rPr>
                        <a:t>зависимость между коэффициентами</a:t>
                      </a:r>
                    </a:p>
                    <a:p>
                      <a:endParaRPr lang="ru-RU" b="0" i="0" dirty="0">
                        <a:solidFill>
                          <a:schemeClr val="tx1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67544" y="1268760"/>
            <a:ext cx="8496944" cy="13480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2400" i="1" dirty="0" smtClean="0">
                <a:latin typeface="Bookman Old Style" pitchFamily="18" charset="0"/>
              </a:rPr>
              <a:t>Решить квадратное уравнение </a:t>
            </a:r>
          </a:p>
          <a:p>
            <a:pPr>
              <a:buNone/>
            </a:pPr>
            <a:r>
              <a:rPr lang="ru-RU" sz="2400" i="1" dirty="0" smtClean="0">
                <a:latin typeface="Bookman Old Style" pitchFamily="18" charset="0"/>
              </a:rPr>
              <a:t>и найти зависимость между корнями </a:t>
            </a:r>
          </a:p>
          <a:p>
            <a:pPr>
              <a:buNone/>
            </a:pPr>
            <a:r>
              <a:rPr lang="ru-RU" sz="2400" i="1" dirty="0" smtClean="0">
                <a:latin typeface="Bookman Old Style" pitchFamily="18" charset="0"/>
              </a:rPr>
              <a:t>уравнения и коэффициентами</a:t>
            </a:r>
            <a:endParaRPr lang="ru-RU" sz="2400" i="1" dirty="0">
              <a:latin typeface="Bookman Old Style" pitchFamily="18" charset="0"/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2627784" y="2924945"/>
          <a:ext cx="648072" cy="540060"/>
        </p:xfrm>
        <a:graphic>
          <a:graphicData uri="http://schemas.openxmlformats.org/presentationml/2006/ole">
            <p:oleObj spid="_x0000_s207874" name="Формула" r:id="rId3" imgW="152268" imgH="215713" progId="Equation.3">
              <p:embed/>
            </p:oleObj>
          </a:graphicData>
        </a:graphic>
      </p:graphicFrame>
      <p:graphicFrame>
        <p:nvGraphicFramePr>
          <p:cNvPr id="190467" name="Object 3"/>
          <p:cNvGraphicFramePr>
            <a:graphicFrameLocks noChangeAspect="1"/>
          </p:cNvGraphicFramePr>
          <p:nvPr/>
        </p:nvGraphicFramePr>
        <p:xfrm>
          <a:off x="3707904" y="2924944"/>
          <a:ext cx="781050" cy="600075"/>
        </p:xfrm>
        <a:graphic>
          <a:graphicData uri="http://schemas.openxmlformats.org/presentationml/2006/ole">
            <p:oleObj spid="_x0000_s207875" name="Формула" r:id="rId4" imgW="164885" imgH="215619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467544" y="3789040"/>
          <a:ext cx="2052228" cy="432048"/>
        </p:xfrm>
        <a:graphic>
          <a:graphicData uri="http://schemas.openxmlformats.org/presentationml/2006/ole">
            <p:oleObj spid="_x0000_s207876" name="Формула" r:id="rId5" imgW="965200" imgH="203200" progId="Equation.3">
              <p:embed/>
            </p:oleObj>
          </a:graphicData>
        </a:graphic>
      </p:graphicFrame>
      <p:graphicFrame>
        <p:nvGraphicFramePr>
          <p:cNvPr id="190469" name="Object 5"/>
          <p:cNvGraphicFramePr>
            <a:graphicFrameLocks noChangeAspect="1"/>
          </p:cNvGraphicFramePr>
          <p:nvPr/>
        </p:nvGraphicFramePr>
        <p:xfrm>
          <a:off x="467544" y="4509120"/>
          <a:ext cx="1941358" cy="432048"/>
        </p:xfrm>
        <a:graphic>
          <a:graphicData uri="http://schemas.openxmlformats.org/presentationml/2006/ole">
            <p:oleObj spid="_x0000_s207877" name="Формула" r:id="rId6" imgW="914400" imgH="203200" progId="Equation.3">
              <p:embed/>
            </p:oleObj>
          </a:graphicData>
        </a:graphic>
      </p:graphicFrame>
      <p:graphicFrame>
        <p:nvGraphicFramePr>
          <p:cNvPr id="190470" name="Object 6"/>
          <p:cNvGraphicFramePr>
            <a:graphicFrameLocks noChangeAspect="1"/>
          </p:cNvGraphicFramePr>
          <p:nvPr/>
        </p:nvGraphicFramePr>
        <p:xfrm>
          <a:off x="467544" y="5229200"/>
          <a:ext cx="2016224" cy="414217"/>
        </p:xfrm>
        <a:graphic>
          <a:graphicData uri="http://schemas.openxmlformats.org/presentationml/2006/ole">
            <p:oleObj spid="_x0000_s207878" name="Формула" r:id="rId7" imgW="990170" imgH="203112" progId="Equation.3">
              <p:embed/>
            </p:oleObj>
          </a:graphicData>
        </a:graphic>
      </p:graphicFrame>
      <p:graphicFrame>
        <p:nvGraphicFramePr>
          <p:cNvPr id="190471" name="Object 7"/>
          <p:cNvGraphicFramePr>
            <a:graphicFrameLocks noChangeAspect="1"/>
          </p:cNvGraphicFramePr>
          <p:nvPr/>
        </p:nvGraphicFramePr>
        <p:xfrm>
          <a:off x="584200" y="5876925"/>
          <a:ext cx="1619250" cy="360363"/>
        </p:xfrm>
        <a:graphic>
          <a:graphicData uri="http://schemas.openxmlformats.org/presentationml/2006/ole">
            <p:oleObj spid="_x0000_s207879" name="Формула" r:id="rId8" imgW="914400" imgH="203200" progId="Equation.3">
              <p:embed/>
            </p:oleObj>
          </a:graphicData>
        </a:graphic>
      </p:graphicFrame>
      <p:pic>
        <p:nvPicPr>
          <p:cNvPr id="190473" name="Picture 9" descr="http://luzan.ucoz.ru/animazii/knigi-38.gif"/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661016" y="1052736"/>
            <a:ext cx="1285960" cy="12241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9275901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8" name="Rectangle 4"/>
          <p:cNvSpPr>
            <a:spLocks noGrp="1" noChangeArrowheads="1"/>
          </p:cNvSpPr>
          <p:nvPr>
            <p:ph type="title"/>
          </p:nvPr>
        </p:nvSpPr>
        <p:spPr>
          <a:xfrm>
            <a:off x="179512" y="1124744"/>
            <a:ext cx="8610600" cy="5943600"/>
          </a:xfrm>
        </p:spPr>
        <p:txBody>
          <a:bodyPr/>
          <a:lstStyle/>
          <a:p>
            <a:r>
              <a:rPr lang="ru-RU" sz="3200" i="1" dirty="0" smtClean="0">
                <a:solidFill>
                  <a:schemeClr val="tx1"/>
                </a:solidFill>
                <a:latin typeface="Bookman Old Style" pitchFamily="18" charset="0"/>
              </a:rPr>
              <a:t>1.Если в уравнении ах</a:t>
            </a:r>
            <a:r>
              <a:rPr lang="ru-RU" sz="3200" i="1" baseline="30000" dirty="0" smtClean="0">
                <a:solidFill>
                  <a:schemeClr val="tx1"/>
                </a:solidFill>
                <a:latin typeface="Bookman Old Style" pitchFamily="18" charset="0"/>
              </a:rPr>
              <a:t>2 </a:t>
            </a:r>
            <a:r>
              <a:rPr lang="ru-RU" sz="3200" i="1" dirty="0" smtClean="0">
                <a:solidFill>
                  <a:schemeClr val="tx1"/>
                </a:solidFill>
                <a:latin typeface="Bookman Old Style" pitchFamily="18" charset="0"/>
              </a:rPr>
              <a:t>+ </a:t>
            </a:r>
            <a:r>
              <a:rPr lang="en-US" sz="3200" i="1" dirty="0" smtClean="0">
                <a:solidFill>
                  <a:schemeClr val="tx1"/>
                </a:solidFill>
                <a:latin typeface="Bookman Old Style" pitchFamily="18" charset="0"/>
              </a:rPr>
              <a:t>b</a:t>
            </a:r>
            <a:r>
              <a:rPr lang="ru-RU" sz="3200" i="1" dirty="0" smtClean="0">
                <a:solidFill>
                  <a:schemeClr val="tx1"/>
                </a:solidFill>
                <a:latin typeface="Bookman Old Style" pitchFamily="18" charset="0"/>
              </a:rPr>
              <a:t>х + с =0 </a:t>
            </a:r>
            <a:br>
              <a:rPr lang="ru-RU" sz="3200" i="1" dirty="0" smtClean="0">
                <a:solidFill>
                  <a:schemeClr val="tx1"/>
                </a:solidFill>
                <a:latin typeface="Bookman Old Style" pitchFamily="18" charset="0"/>
              </a:rPr>
            </a:br>
            <a:r>
              <a:rPr lang="ru-RU" sz="3200" i="1" dirty="0">
                <a:solidFill>
                  <a:schemeClr val="tx1"/>
                </a:solidFill>
                <a:latin typeface="Bookman Old Style" pitchFamily="18" charset="0"/>
              </a:rPr>
              <a:t>а</a:t>
            </a:r>
            <a:r>
              <a:rPr lang="en-US" sz="3200" i="1" dirty="0" smtClean="0">
                <a:solidFill>
                  <a:schemeClr val="tx1"/>
                </a:solidFill>
                <a:latin typeface="Bookman Old Style" pitchFamily="18" charset="0"/>
              </a:rPr>
              <a:t>+</a:t>
            </a:r>
            <a:r>
              <a:rPr lang="en-US" sz="3200" i="1" dirty="0" err="1" smtClean="0">
                <a:solidFill>
                  <a:schemeClr val="tx1"/>
                </a:solidFill>
                <a:latin typeface="Bookman Old Style" pitchFamily="18" charset="0"/>
              </a:rPr>
              <a:t>b+c</a:t>
            </a:r>
            <a:r>
              <a:rPr lang="ru-RU" sz="3200" i="1" dirty="0" smtClean="0">
                <a:solidFill>
                  <a:schemeClr val="tx1"/>
                </a:solidFill>
                <a:latin typeface="Bookman Old Style" pitchFamily="18" charset="0"/>
              </a:rPr>
              <a:t> =0,</a:t>
            </a:r>
            <a:br>
              <a:rPr lang="ru-RU" sz="3200" i="1" dirty="0" smtClean="0">
                <a:solidFill>
                  <a:schemeClr val="tx1"/>
                </a:solidFill>
                <a:latin typeface="Bookman Old Style" pitchFamily="18" charset="0"/>
              </a:rPr>
            </a:br>
            <a:r>
              <a:rPr lang="ru-RU" sz="3200" i="1" dirty="0" smtClean="0">
                <a:solidFill>
                  <a:schemeClr val="tx1"/>
                </a:solidFill>
                <a:latin typeface="Bookman Old Style" pitchFamily="18" charset="0"/>
              </a:rPr>
              <a:t>  то  х</a:t>
            </a:r>
            <a:r>
              <a:rPr lang="ru-RU" sz="3200" i="1" baseline="-25000" dirty="0" smtClean="0">
                <a:solidFill>
                  <a:schemeClr val="tx1"/>
                </a:solidFill>
                <a:latin typeface="Bookman Old Style" pitchFamily="18" charset="0"/>
              </a:rPr>
              <a:t>1</a:t>
            </a:r>
            <a:r>
              <a:rPr lang="ru-RU" sz="3200" i="1" dirty="0" smtClean="0">
                <a:solidFill>
                  <a:schemeClr val="tx1"/>
                </a:solidFill>
                <a:latin typeface="Bookman Old Style" pitchFamily="18" charset="0"/>
              </a:rPr>
              <a:t>=1,  х</a:t>
            </a:r>
            <a:r>
              <a:rPr lang="ru-RU" sz="3200" i="1" baseline="-25000" dirty="0" smtClean="0">
                <a:solidFill>
                  <a:schemeClr val="tx1"/>
                </a:solidFill>
                <a:latin typeface="Bookman Old Style" pitchFamily="18" charset="0"/>
              </a:rPr>
              <a:t>2</a:t>
            </a:r>
            <a:r>
              <a:rPr lang="ru-RU" sz="3200" i="1" dirty="0" smtClean="0">
                <a:solidFill>
                  <a:schemeClr val="tx1"/>
                </a:solidFill>
                <a:latin typeface="Bookman Old Style" pitchFamily="18" charset="0"/>
              </a:rPr>
              <a:t>= </a:t>
            </a:r>
            <a:br>
              <a:rPr lang="ru-RU" sz="3200" i="1" dirty="0" smtClean="0">
                <a:solidFill>
                  <a:schemeClr val="tx1"/>
                </a:solidFill>
                <a:latin typeface="Bookman Old Style" pitchFamily="18" charset="0"/>
              </a:rPr>
            </a:br>
            <a:r>
              <a:rPr lang="ru-RU" sz="3200" i="1" dirty="0" smtClean="0">
                <a:solidFill>
                  <a:schemeClr val="tx1"/>
                </a:solidFill>
                <a:latin typeface="Bookman Old Style" pitchFamily="18" charset="0"/>
              </a:rPr>
              <a:t/>
            </a:r>
            <a:br>
              <a:rPr lang="ru-RU" sz="3200" i="1" dirty="0" smtClean="0">
                <a:solidFill>
                  <a:schemeClr val="tx1"/>
                </a:solidFill>
                <a:latin typeface="Bookman Old Style" pitchFamily="18" charset="0"/>
              </a:rPr>
            </a:br>
            <a:r>
              <a:rPr lang="ru-RU" sz="3200" i="1" dirty="0" smtClean="0">
                <a:solidFill>
                  <a:schemeClr val="tx1"/>
                </a:solidFill>
                <a:latin typeface="Bookman Old Style" pitchFamily="18" charset="0"/>
              </a:rPr>
              <a:t> 2.Если в уравнении ах</a:t>
            </a:r>
            <a:r>
              <a:rPr lang="ru-RU" sz="3200" i="1" baseline="30000" dirty="0" smtClean="0">
                <a:solidFill>
                  <a:schemeClr val="tx1"/>
                </a:solidFill>
                <a:latin typeface="Bookman Old Style" pitchFamily="18" charset="0"/>
              </a:rPr>
              <a:t>2 </a:t>
            </a:r>
            <a:r>
              <a:rPr lang="ru-RU" sz="3200" i="1" dirty="0" smtClean="0">
                <a:solidFill>
                  <a:schemeClr val="tx1"/>
                </a:solidFill>
                <a:latin typeface="Bookman Old Style" pitchFamily="18" charset="0"/>
              </a:rPr>
              <a:t>+ </a:t>
            </a:r>
            <a:r>
              <a:rPr lang="en-US" sz="3200" i="1" dirty="0" smtClean="0">
                <a:solidFill>
                  <a:schemeClr val="tx1"/>
                </a:solidFill>
                <a:latin typeface="Bookman Old Style" pitchFamily="18" charset="0"/>
              </a:rPr>
              <a:t>b</a:t>
            </a:r>
            <a:r>
              <a:rPr lang="ru-RU" sz="3200" i="1" dirty="0" smtClean="0">
                <a:solidFill>
                  <a:schemeClr val="tx1"/>
                </a:solidFill>
                <a:latin typeface="Bookman Old Style" pitchFamily="18" charset="0"/>
              </a:rPr>
              <a:t>х + с =0 </a:t>
            </a:r>
            <a:br>
              <a:rPr lang="ru-RU" sz="3200" i="1" dirty="0" smtClean="0">
                <a:solidFill>
                  <a:schemeClr val="tx1"/>
                </a:solidFill>
                <a:latin typeface="Bookman Old Style" pitchFamily="18" charset="0"/>
              </a:rPr>
            </a:br>
            <a:r>
              <a:rPr lang="en-US" sz="3200" i="1" dirty="0" smtClean="0">
                <a:solidFill>
                  <a:schemeClr val="tx1"/>
                </a:solidFill>
                <a:latin typeface="Bookman Old Style" pitchFamily="18" charset="0"/>
              </a:rPr>
              <a:t>a</a:t>
            </a:r>
            <a:r>
              <a:rPr lang="ru-RU" sz="3200" i="1" dirty="0" smtClean="0">
                <a:solidFill>
                  <a:schemeClr val="tx1"/>
                </a:solidFill>
                <a:latin typeface="Bookman Old Style" pitchFamily="18" charset="0"/>
              </a:rPr>
              <a:t>-</a:t>
            </a:r>
            <a:r>
              <a:rPr lang="en-US" sz="3200" i="1" dirty="0" err="1" smtClean="0">
                <a:solidFill>
                  <a:schemeClr val="tx1"/>
                </a:solidFill>
                <a:latin typeface="Bookman Old Style" pitchFamily="18" charset="0"/>
              </a:rPr>
              <a:t>b+c</a:t>
            </a:r>
            <a:r>
              <a:rPr lang="ru-RU" sz="3200" i="1" dirty="0" smtClean="0">
                <a:solidFill>
                  <a:schemeClr val="tx1"/>
                </a:solidFill>
                <a:latin typeface="Bookman Old Style" pitchFamily="18" charset="0"/>
              </a:rPr>
              <a:t> =0,</a:t>
            </a:r>
            <a:br>
              <a:rPr lang="ru-RU" sz="3200" i="1" dirty="0" smtClean="0">
                <a:solidFill>
                  <a:schemeClr val="tx1"/>
                </a:solidFill>
                <a:latin typeface="Bookman Old Style" pitchFamily="18" charset="0"/>
              </a:rPr>
            </a:br>
            <a:r>
              <a:rPr lang="ru-RU" sz="3200" i="1" dirty="0" smtClean="0">
                <a:solidFill>
                  <a:schemeClr val="tx1"/>
                </a:solidFill>
                <a:latin typeface="Bookman Old Style" pitchFamily="18" charset="0"/>
              </a:rPr>
              <a:t>  то  х</a:t>
            </a:r>
            <a:r>
              <a:rPr lang="ru-RU" sz="3200" i="1" baseline="-25000" dirty="0" smtClean="0">
                <a:solidFill>
                  <a:schemeClr val="tx1"/>
                </a:solidFill>
                <a:latin typeface="Bookman Old Style" pitchFamily="18" charset="0"/>
              </a:rPr>
              <a:t>1</a:t>
            </a:r>
            <a:r>
              <a:rPr lang="ru-RU" sz="3200" i="1" dirty="0" smtClean="0">
                <a:solidFill>
                  <a:schemeClr val="tx1"/>
                </a:solidFill>
                <a:latin typeface="Bookman Old Style" pitchFamily="18" charset="0"/>
              </a:rPr>
              <a:t>=-1,  х</a:t>
            </a:r>
            <a:r>
              <a:rPr lang="ru-RU" sz="3200" i="1" baseline="-25000" dirty="0" smtClean="0">
                <a:solidFill>
                  <a:schemeClr val="tx1"/>
                </a:solidFill>
                <a:latin typeface="Bookman Old Style" pitchFamily="18" charset="0"/>
              </a:rPr>
              <a:t>2</a:t>
            </a:r>
            <a:r>
              <a:rPr lang="ru-RU" sz="3200" i="1" dirty="0" smtClean="0">
                <a:solidFill>
                  <a:schemeClr val="tx1"/>
                </a:solidFill>
                <a:latin typeface="Bookman Old Style" pitchFamily="18" charset="0"/>
              </a:rPr>
              <a:t>= </a:t>
            </a:r>
            <a:br>
              <a:rPr lang="ru-RU" sz="3200" i="1" dirty="0" smtClean="0">
                <a:solidFill>
                  <a:schemeClr val="tx1"/>
                </a:solidFill>
                <a:latin typeface="Bookman Old Style" pitchFamily="18" charset="0"/>
              </a:rPr>
            </a:br>
            <a:r>
              <a:rPr lang="ru-RU" sz="3200" dirty="0" smtClean="0">
                <a:solidFill>
                  <a:srgbClr val="000099"/>
                </a:solidFill>
                <a:latin typeface="Bookman Old Style" pitchFamily="18" charset="0"/>
              </a:rPr>
              <a:t/>
            </a:r>
            <a:br>
              <a:rPr lang="ru-RU" sz="3200" dirty="0" smtClean="0">
                <a:solidFill>
                  <a:srgbClr val="000099"/>
                </a:solidFill>
                <a:latin typeface="Bookman Old Style" pitchFamily="18" charset="0"/>
              </a:rPr>
            </a:br>
            <a:r>
              <a:rPr lang="ru-RU" sz="3200" dirty="0" smtClean="0">
                <a:solidFill>
                  <a:srgbClr val="000099"/>
                </a:solidFill>
                <a:latin typeface="Bookman Old Style" pitchFamily="18" charset="0"/>
              </a:rPr>
              <a:t> </a:t>
            </a:r>
            <a:br>
              <a:rPr lang="ru-RU" sz="3200" dirty="0" smtClean="0">
                <a:solidFill>
                  <a:srgbClr val="000099"/>
                </a:solidFill>
                <a:latin typeface="Bookman Old Style" pitchFamily="18" charset="0"/>
              </a:rPr>
            </a:br>
            <a:r>
              <a:rPr lang="ru-RU" sz="3200" dirty="0" smtClean="0">
                <a:solidFill>
                  <a:srgbClr val="000099"/>
                </a:solidFill>
                <a:latin typeface="Bookman Old Style" pitchFamily="18" charset="0"/>
              </a:rPr>
              <a:t/>
            </a:r>
            <a:br>
              <a:rPr lang="ru-RU" sz="3200" dirty="0" smtClean="0">
                <a:solidFill>
                  <a:srgbClr val="000099"/>
                </a:solidFill>
                <a:latin typeface="Bookman Old Style" pitchFamily="18" charset="0"/>
              </a:rPr>
            </a:br>
            <a:endParaRPr lang="ru-RU" sz="3200" dirty="0">
              <a:solidFill>
                <a:srgbClr val="008000"/>
              </a:solidFill>
              <a:latin typeface="Bookman Old Style" pitchFamily="18" charset="0"/>
            </a:endParaRPr>
          </a:p>
        </p:txBody>
      </p:sp>
      <p:sp>
        <p:nvSpPr>
          <p:cNvPr id="8807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8071" name="Object 7"/>
          <p:cNvGraphicFramePr>
            <a:graphicFrameLocks noChangeAspect="1"/>
          </p:cNvGraphicFramePr>
          <p:nvPr/>
        </p:nvGraphicFramePr>
        <p:xfrm>
          <a:off x="5940152" y="2420888"/>
          <a:ext cx="448549" cy="648072"/>
        </p:xfrm>
        <a:graphic>
          <a:graphicData uri="http://schemas.openxmlformats.org/presentationml/2006/ole">
            <p:oleObj spid="_x0000_s208898" name="Формула" r:id="rId3" imgW="4869000" imgH="1257732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71600" y="0"/>
            <a:ext cx="73448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i="1" dirty="0" smtClean="0">
                <a:latin typeface="Bookman Old Style" pitchFamily="18" charset="0"/>
              </a:rPr>
              <a:t>Свойства коэффициентов</a:t>
            </a:r>
            <a:br>
              <a:rPr lang="ru-RU" b="1" i="1" dirty="0" smtClean="0">
                <a:latin typeface="Bookman Old Style" pitchFamily="18" charset="0"/>
              </a:rPr>
            </a:br>
            <a:r>
              <a:rPr lang="ru-RU" b="1" i="1" dirty="0" smtClean="0">
                <a:latin typeface="Bookman Old Style" pitchFamily="18" charset="0"/>
              </a:rPr>
              <a:t>квадратного уравнения</a:t>
            </a:r>
            <a:endParaRPr lang="ru-RU" dirty="0"/>
          </a:p>
        </p:txBody>
      </p:sp>
      <p:graphicFrame>
        <p:nvGraphicFramePr>
          <p:cNvPr id="192515" name="Object 2"/>
          <p:cNvGraphicFramePr>
            <a:graphicFrameLocks noChangeAspect="1"/>
          </p:cNvGraphicFramePr>
          <p:nvPr/>
        </p:nvGraphicFramePr>
        <p:xfrm>
          <a:off x="6012160" y="4293096"/>
          <a:ext cx="784225" cy="647700"/>
        </p:xfrm>
        <a:graphic>
          <a:graphicData uri="http://schemas.openxmlformats.org/presentationml/2006/ole">
            <p:oleObj spid="_x0000_s208899" name="Формула" r:id="rId4" imgW="8530200" imgH="12577320" progId="Equation.3">
              <p:embed/>
            </p:oleObj>
          </a:graphicData>
        </a:graphic>
      </p:graphicFrame>
      <p:pic>
        <p:nvPicPr>
          <p:cNvPr id="7" name="Picture 9" descr="http://luzan.ucoz.ru/animazii/knigi-38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2160" y="5229200"/>
            <a:ext cx="1285960" cy="12241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373102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033" name="Group 137"/>
          <p:cNvGraphicFramePr>
            <a:graphicFrameLocks noGrp="1"/>
          </p:cNvGraphicFramePr>
          <p:nvPr>
            <p:ph/>
          </p:nvPr>
        </p:nvGraphicFramePr>
        <p:xfrm>
          <a:off x="467544" y="1196752"/>
          <a:ext cx="8568952" cy="5237066"/>
        </p:xfrm>
        <a:graphic>
          <a:graphicData uri="http://schemas.openxmlformats.org/drawingml/2006/table">
            <a:tbl>
              <a:tblPr/>
              <a:tblGrid>
                <a:gridCol w="2736304"/>
                <a:gridCol w="2448272"/>
                <a:gridCol w="3384376"/>
              </a:tblGrid>
              <a:tr h="6079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Уравнение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Корни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a+b+c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или 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a-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b+c</a:t>
                      </a: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9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19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9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9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0951" name="Rectangle 55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0950" name="Object 54"/>
          <p:cNvGraphicFramePr>
            <a:graphicFrameLocks noChangeAspect="1"/>
          </p:cNvGraphicFramePr>
          <p:nvPr/>
        </p:nvGraphicFramePr>
        <p:xfrm>
          <a:off x="609600" y="1676400"/>
          <a:ext cx="1143000" cy="530225"/>
        </p:xfrm>
        <a:graphic>
          <a:graphicData uri="http://schemas.openxmlformats.org/presentationml/2006/ole">
            <p:oleObj spid="_x0000_s209922" name="Формула" r:id="rId3" imgW="431613" imgH="203112" progId="Equation.3">
              <p:embed/>
            </p:oleObj>
          </a:graphicData>
        </a:graphic>
      </p:graphicFrame>
      <p:sp>
        <p:nvSpPr>
          <p:cNvPr id="80953" name="Rectangle 57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0952" name="Object 56"/>
          <p:cNvGraphicFramePr>
            <a:graphicFrameLocks noChangeAspect="1"/>
          </p:cNvGraphicFramePr>
          <p:nvPr/>
        </p:nvGraphicFramePr>
        <p:xfrm>
          <a:off x="566738" y="2971800"/>
          <a:ext cx="1528762" cy="522288"/>
        </p:xfrm>
        <a:graphic>
          <a:graphicData uri="http://schemas.openxmlformats.org/presentationml/2006/ole">
            <p:oleObj spid="_x0000_s209923" name="Формула" r:id="rId4" imgW="583947" imgH="203112" progId="Equation.3">
              <p:embed/>
            </p:oleObj>
          </a:graphicData>
        </a:graphic>
      </p:graphicFrame>
      <p:sp>
        <p:nvSpPr>
          <p:cNvPr id="80955" name="Rectangle 59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0954" name="Object 58"/>
          <p:cNvGraphicFramePr>
            <a:graphicFrameLocks noChangeAspect="1"/>
          </p:cNvGraphicFramePr>
          <p:nvPr/>
        </p:nvGraphicFramePr>
        <p:xfrm>
          <a:off x="795338" y="4114800"/>
          <a:ext cx="1533525" cy="538163"/>
        </p:xfrm>
        <a:graphic>
          <a:graphicData uri="http://schemas.openxmlformats.org/presentationml/2006/ole">
            <p:oleObj spid="_x0000_s209924" name="Формула" r:id="rId5" imgW="583947" imgH="203112" progId="Equation.3">
              <p:embed/>
            </p:oleObj>
          </a:graphicData>
        </a:graphic>
      </p:graphicFrame>
      <p:sp>
        <p:nvSpPr>
          <p:cNvPr id="80957" name="Rectangle 61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0956" name="Object 60"/>
          <p:cNvGraphicFramePr>
            <a:graphicFrameLocks noChangeAspect="1"/>
          </p:cNvGraphicFramePr>
          <p:nvPr/>
        </p:nvGraphicFramePr>
        <p:xfrm>
          <a:off x="838200" y="5181600"/>
          <a:ext cx="1173163" cy="560388"/>
        </p:xfrm>
        <a:graphic>
          <a:graphicData uri="http://schemas.openxmlformats.org/presentationml/2006/ole">
            <p:oleObj spid="_x0000_s209925" name="Формула" r:id="rId6" imgW="418918" imgH="203112" progId="Equation.3">
              <p:embed/>
            </p:oleObj>
          </a:graphicData>
        </a:graphic>
      </p:graphicFrame>
      <p:sp>
        <p:nvSpPr>
          <p:cNvPr id="80959" name="Rectangle 63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0958" name="Object 62"/>
          <p:cNvGraphicFramePr>
            <a:graphicFrameLocks noChangeAspect="1"/>
          </p:cNvGraphicFramePr>
          <p:nvPr/>
        </p:nvGraphicFramePr>
        <p:xfrm>
          <a:off x="3203848" y="1916832"/>
          <a:ext cx="1143000" cy="504825"/>
        </p:xfrm>
        <a:graphic>
          <a:graphicData uri="http://schemas.openxmlformats.org/presentationml/2006/ole">
            <p:oleObj spid="_x0000_s209926" name="Формула" r:id="rId7" imgW="494870" imgH="215713" progId="Equation.3">
              <p:embed/>
            </p:oleObj>
          </a:graphicData>
        </a:graphic>
      </p:graphicFrame>
      <p:graphicFrame>
        <p:nvGraphicFramePr>
          <p:cNvPr id="80960" name="Object 64"/>
          <p:cNvGraphicFramePr>
            <a:graphicFrameLocks noChangeAspect="1"/>
          </p:cNvGraphicFramePr>
          <p:nvPr/>
        </p:nvGraphicFramePr>
        <p:xfrm>
          <a:off x="4572000" y="1916832"/>
          <a:ext cx="990600" cy="530225"/>
        </p:xfrm>
        <a:graphic>
          <a:graphicData uri="http://schemas.openxmlformats.org/presentationml/2006/ole">
            <p:oleObj spid="_x0000_s209927" name="Формула" r:id="rId8" imgW="406048" imgH="215713" progId="Equation.3">
              <p:embed/>
            </p:oleObj>
          </a:graphicData>
        </a:graphic>
      </p:graphicFrame>
      <p:sp>
        <p:nvSpPr>
          <p:cNvPr id="80977" name="Rectangle 81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0976" name="Object 80"/>
          <p:cNvGraphicFramePr>
            <a:graphicFrameLocks noChangeAspect="1"/>
          </p:cNvGraphicFramePr>
          <p:nvPr/>
        </p:nvGraphicFramePr>
        <p:xfrm>
          <a:off x="3275856" y="3068960"/>
          <a:ext cx="1128712" cy="525463"/>
        </p:xfrm>
        <a:graphic>
          <a:graphicData uri="http://schemas.openxmlformats.org/presentationml/2006/ole">
            <p:oleObj spid="_x0000_s209928" name="Формула" r:id="rId9" imgW="469696" imgH="215806" progId="Equation.3">
              <p:embed/>
            </p:oleObj>
          </a:graphicData>
        </a:graphic>
      </p:graphicFrame>
      <p:graphicFrame>
        <p:nvGraphicFramePr>
          <p:cNvPr id="80978" name="Object 82"/>
          <p:cNvGraphicFramePr>
            <a:graphicFrameLocks noChangeAspect="1"/>
          </p:cNvGraphicFramePr>
          <p:nvPr/>
        </p:nvGraphicFramePr>
        <p:xfrm>
          <a:off x="4492625" y="3048000"/>
          <a:ext cx="1225550" cy="544513"/>
        </p:xfrm>
        <a:graphic>
          <a:graphicData uri="http://schemas.openxmlformats.org/presentationml/2006/ole">
            <p:oleObj spid="_x0000_s209929" name="Формула" r:id="rId10" imgW="494870" imgH="215713" progId="Equation.3">
              <p:embed/>
            </p:oleObj>
          </a:graphicData>
        </a:graphic>
      </p:graphicFrame>
      <p:sp>
        <p:nvSpPr>
          <p:cNvPr id="80981" name="Rectangle 85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0980" name="Object 84"/>
          <p:cNvGraphicFramePr>
            <a:graphicFrameLocks noChangeAspect="1"/>
          </p:cNvGraphicFramePr>
          <p:nvPr/>
        </p:nvGraphicFramePr>
        <p:xfrm>
          <a:off x="3203848" y="4149080"/>
          <a:ext cx="1103312" cy="833438"/>
        </p:xfrm>
        <a:graphic>
          <a:graphicData uri="http://schemas.openxmlformats.org/presentationml/2006/ole">
            <p:oleObj spid="_x0000_s209930" name="Формула" r:id="rId11" imgW="520474" imgH="393529" progId="Equation.3">
              <p:embed/>
            </p:oleObj>
          </a:graphicData>
        </a:graphic>
      </p:graphicFrame>
      <p:graphicFrame>
        <p:nvGraphicFramePr>
          <p:cNvPr id="80982" name="Object 86"/>
          <p:cNvGraphicFramePr>
            <a:graphicFrameLocks noChangeAspect="1"/>
          </p:cNvGraphicFramePr>
          <p:nvPr/>
        </p:nvGraphicFramePr>
        <p:xfrm>
          <a:off x="4355976" y="4149080"/>
          <a:ext cx="1266825" cy="569913"/>
        </p:xfrm>
        <a:graphic>
          <a:graphicData uri="http://schemas.openxmlformats.org/presentationml/2006/ole">
            <p:oleObj spid="_x0000_s209931" name="Формула" r:id="rId12" imgW="482181" imgH="215713" progId="Equation.3">
              <p:embed/>
            </p:oleObj>
          </a:graphicData>
        </a:graphic>
      </p:graphicFrame>
      <p:sp>
        <p:nvSpPr>
          <p:cNvPr id="80985" name="Rectangle 89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0984" name="Object 8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8926499"/>
              </p:ext>
            </p:extLst>
          </p:nvPr>
        </p:nvGraphicFramePr>
        <p:xfrm>
          <a:off x="4581058" y="5589240"/>
          <a:ext cx="990600" cy="530225"/>
        </p:xfrm>
        <a:graphic>
          <a:graphicData uri="http://schemas.openxmlformats.org/presentationml/2006/ole">
            <p:oleObj spid="_x0000_s209932" name="Формула" r:id="rId13" imgW="406048" imgH="215713" progId="Equation.3">
              <p:embed/>
            </p:oleObj>
          </a:graphicData>
        </a:graphic>
      </p:graphicFrame>
      <p:sp>
        <p:nvSpPr>
          <p:cNvPr id="80987" name="Rectangle 91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0986" name="Object 9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77158690"/>
              </p:ext>
            </p:extLst>
          </p:nvPr>
        </p:nvGraphicFramePr>
        <p:xfrm>
          <a:off x="3320473" y="5410200"/>
          <a:ext cx="1143000" cy="822325"/>
        </p:xfrm>
        <a:graphic>
          <a:graphicData uri="http://schemas.openxmlformats.org/presentationml/2006/ole">
            <p:oleObj spid="_x0000_s209933" name="Формула" r:id="rId14" imgW="545863" imgH="393529" progId="Equation.3">
              <p:embed/>
            </p:oleObj>
          </a:graphicData>
        </a:graphic>
      </p:graphicFrame>
      <p:sp>
        <p:nvSpPr>
          <p:cNvPr id="80989" name="Rectangle 93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0988" name="Object 92"/>
          <p:cNvGraphicFramePr>
            <a:graphicFrameLocks noChangeAspect="1"/>
          </p:cNvGraphicFramePr>
          <p:nvPr/>
        </p:nvGraphicFramePr>
        <p:xfrm>
          <a:off x="6372200" y="1988840"/>
          <a:ext cx="1692275" cy="431800"/>
        </p:xfrm>
        <a:graphic>
          <a:graphicData uri="http://schemas.openxmlformats.org/presentationml/2006/ole">
            <p:oleObj spid="_x0000_s209934" name="Формула" r:id="rId15" imgW="710891" imgH="177723" progId="Equation.3">
              <p:embed/>
            </p:oleObj>
          </a:graphicData>
        </a:graphic>
      </p:graphicFrame>
      <p:sp>
        <p:nvSpPr>
          <p:cNvPr id="80991" name="Rectangle 95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0990" name="Object 94"/>
          <p:cNvGraphicFramePr>
            <a:graphicFrameLocks noChangeAspect="1"/>
          </p:cNvGraphicFramePr>
          <p:nvPr/>
        </p:nvGraphicFramePr>
        <p:xfrm>
          <a:off x="6430963" y="3048000"/>
          <a:ext cx="1768475" cy="433388"/>
        </p:xfrm>
        <a:graphic>
          <a:graphicData uri="http://schemas.openxmlformats.org/presentationml/2006/ole">
            <p:oleObj spid="_x0000_s209935" name="Формула" r:id="rId16" imgW="736280" imgH="177723" progId="Equation.3">
              <p:embed/>
            </p:oleObj>
          </a:graphicData>
        </a:graphic>
      </p:graphicFrame>
      <p:graphicFrame>
        <p:nvGraphicFramePr>
          <p:cNvPr id="80992" name="Object 96"/>
          <p:cNvGraphicFramePr>
            <a:graphicFrameLocks noChangeAspect="1"/>
          </p:cNvGraphicFramePr>
          <p:nvPr/>
        </p:nvGraphicFramePr>
        <p:xfrm>
          <a:off x="6444208" y="4221088"/>
          <a:ext cx="1768475" cy="430213"/>
        </p:xfrm>
        <a:graphic>
          <a:graphicData uri="http://schemas.openxmlformats.org/presentationml/2006/ole">
            <p:oleObj spid="_x0000_s209936" name="Формула" r:id="rId17" imgW="748975" imgH="177723" progId="Equation.3">
              <p:embed/>
            </p:oleObj>
          </a:graphicData>
        </a:graphic>
      </p:graphicFrame>
      <p:graphicFrame>
        <p:nvGraphicFramePr>
          <p:cNvPr id="80994" name="Object 98"/>
          <p:cNvGraphicFramePr>
            <a:graphicFrameLocks noChangeAspect="1"/>
          </p:cNvGraphicFramePr>
          <p:nvPr/>
        </p:nvGraphicFramePr>
        <p:xfrm>
          <a:off x="6169025" y="5300663"/>
          <a:ext cx="2444750" cy="538162"/>
        </p:xfrm>
        <a:graphic>
          <a:graphicData uri="http://schemas.openxmlformats.org/presentationml/2006/ole">
            <p:oleObj spid="_x0000_s209937" name="Формула" r:id="rId18" imgW="939392" imgH="203112" progId="Equation.3">
              <p:embed/>
            </p:oleObj>
          </a:graphicData>
        </a:graphic>
      </p:graphicFrame>
      <p:graphicFrame>
        <p:nvGraphicFramePr>
          <p:cNvPr id="80996" name="Object 100"/>
          <p:cNvGraphicFramePr>
            <a:graphicFrameLocks noChangeAspect="1"/>
          </p:cNvGraphicFramePr>
          <p:nvPr/>
        </p:nvGraphicFramePr>
        <p:xfrm>
          <a:off x="1752600" y="1752600"/>
          <a:ext cx="533400" cy="457200"/>
        </p:xfrm>
        <a:graphic>
          <a:graphicData uri="http://schemas.openxmlformats.org/presentationml/2006/ole">
            <p:oleObj spid="_x0000_s209938" name="Формула" r:id="rId19" imgW="241091" imgH="164957" progId="Equation.3">
              <p:embed/>
            </p:oleObj>
          </a:graphicData>
        </a:graphic>
      </p:graphicFrame>
      <p:graphicFrame>
        <p:nvGraphicFramePr>
          <p:cNvPr id="80998" name="Object 102"/>
          <p:cNvGraphicFramePr>
            <a:graphicFrameLocks noChangeAspect="1"/>
          </p:cNvGraphicFramePr>
          <p:nvPr/>
        </p:nvGraphicFramePr>
        <p:xfrm>
          <a:off x="2362200" y="1752600"/>
          <a:ext cx="609600" cy="463550"/>
        </p:xfrm>
        <a:graphic>
          <a:graphicData uri="http://schemas.openxmlformats.org/presentationml/2006/ole">
            <p:oleObj spid="_x0000_s209939" name="Формула" r:id="rId20" imgW="241091" imgH="177646" progId="Equation.3">
              <p:embed/>
            </p:oleObj>
          </a:graphicData>
        </a:graphic>
      </p:graphicFrame>
      <p:sp>
        <p:nvSpPr>
          <p:cNvPr id="81001" name="Rectangle 105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1000" name="Object 104"/>
          <p:cNvGraphicFramePr>
            <a:graphicFrameLocks noChangeAspect="1"/>
          </p:cNvGraphicFramePr>
          <p:nvPr/>
        </p:nvGraphicFramePr>
        <p:xfrm>
          <a:off x="2438400" y="3048000"/>
          <a:ext cx="609600" cy="463550"/>
        </p:xfrm>
        <a:graphic>
          <a:graphicData uri="http://schemas.openxmlformats.org/presentationml/2006/ole">
            <p:oleObj spid="_x0000_s209940" name="Формула" r:id="rId21" imgW="241091" imgH="177646" progId="Equation.3">
              <p:embed/>
            </p:oleObj>
          </a:graphicData>
        </a:graphic>
      </p:graphicFrame>
      <p:sp>
        <p:nvSpPr>
          <p:cNvPr id="81005" name="Rectangle 109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1004" name="Object 108"/>
          <p:cNvGraphicFramePr>
            <a:graphicFrameLocks noChangeAspect="1"/>
          </p:cNvGraphicFramePr>
          <p:nvPr/>
        </p:nvGraphicFramePr>
        <p:xfrm>
          <a:off x="2133600" y="3048000"/>
          <a:ext cx="349250" cy="457200"/>
        </p:xfrm>
        <a:graphic>
          <a:graphicData uri="http://schemas.openxmlformats.org/presentationml/2006/ole">
            <p:oleObj spid="_x0000_s209941" name="Формула" r:id="rId22" imgW="126780" imgH="164814" progId="Equation.3">
              <p:embed/>
            </p:oleObj>
          </a:graphicData>
        </a:graphic>
      </p:graphicFrame>
      <p:sp>
        <p:nvSpPr>
          <p:cNvPr id="81007" name="Rectangle 111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1006" name="Object 110"/>
          <p:cNvGraphicFramePr>
            <a:graphicFrameLocks noChangeAspect="1"/>
          </p:cNvGraphicFramePr>
          <p:nvPr/>
        </p:nvGraphicFramePr>
        <p:xfrm>
          <a:off x="2590800" y="4191000"/>
          <a:ext cx="609600" cy="463550"/>
        </p:xfrm>
        <a:graphic>
          <a:graphicData uri="http://schemas.openxmlformats.org/presentationml/2006/ole">
            <p:oleObj spid="_x0000_s209942" name="Формула" r:id="rId23" imgW="241091" imgH="177646" progId="Equation.3">
              <p:embed/>
            </p:oleObj>
          </a:graphicData>
        </a:graphic>
      </p:graphicFrame>
      <p:sp>
        <p:nvSpPr>
          <p:cNvPr id="81009" name="Rectangle 113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1008" name="Object 112"/>
          <p:cNvGraphicFramePr>
            <a:graphicFrameLocks noChangeAspect="1"/>
          </p:cNvGraphicFramePr>
          <p:nvPr/>
        </p:nvGraphicFramePr>
        <p:xfrm>
          <a:off x="561975" y="4191000"/>
          <a:ext cx="290513" cy="457200"/>
        </p:xfrm>
        <a:graphic>
          <a:graphicData uri="http://schemas.openxmlformats.org/presentationml/2006/ole">
            <p:oleObj spid="_x0000_s209943" name="Формула" r:id="rId24" imgW="114102" imgH="177492" progId="Equation.3">
              <p:embed/>
            </p:oleObj>
          </a:graphicData>
        </a:graphic>
      </p:graphicFrame>
      <p:sp>
        <p:nvSpPr>
          <p:cNvPr id="81011" name="Rectangle 115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1010" name="Object 114"/>
          <p:cNvGraphicFramePr>
            <a:graphicFrameLocks noChangeAspect="1"/>
          </p:cNvGraphicFramePr>
          <p:nvPr/>
        </p:nvGraphicFramePr>
        <p:xfrm>
          <a:off x="2335213" y="4191000"/>
          <a:ext cx="290512" cy="457200"/>
        </p:xfrm>
        <a:graphic>
          <a:graphicData uri="http://schemas.openxmlformats.org/presentationml/2006/ole">
            <p:oleObj spid="_x0000_s209944" name="Формула" r:id="rId25" imgW="114102" imgH="177492" progId="Equation.3">
              <p:embed/>
            </p:oleObj>
          </a:graphicData>
        </a:graphic>
      </p:graphicFrame>
      <p:sp>
        <p:nvSpPr>
          <p:cNvPr id="81017" name="Rectangle 121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1016" name="Object 120"/>
          <p:cNvGraphicFramePr>
            <a:graphicFrameLocks noChangeAspect="1"/>
          </p:cNvGraphicFramePr>
          <p:nvPr/>
        </p:nvGraphicFramePr>
        <p:xfrm>
          <a:off x="2057400" y="5257800"/>
          <a:ext cx="609600" cy="419100"/>
        </p:xfrm>
        <a:graphic>
          <a:graphicData uri="http://schemas.openxmlformats.org/presentationml/2006/ole">
            <p:oleObj spid="_x0000_s209945" name="Формула" r:id="rId26" imgW="241091" imgH="164957" progId="Equation.3">
              <p:embed/>
            </p:oleObj>
          </a:graphicData>
        </a:graphic>
      </p:graphicFrame>
      <p:sp>
        <p:nvSpPr>
          <p:cNvPr id="81019" name="Rectangle 123"/>
          <p:cNvSpPr>
            <a:spLocks noChangeArrowheads="1"/>
          </p:cNvSpPr>
          <p:nvPr/>
        </p:nvSpPr>
        <p:spPr bwMode="auto">
          <a:xfrm>
            <a:off x="0" y="3348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1018" name="Object 122"/>
          <p:cNvGraphicFramePr>
            <a:graphicFrameLocks noChangeAspect="1"/>
          </p:cNvGraphicFramePr>
          <p:nvPr/>
        </p:nvGraphicFramePr>
        <p:xfrm>
          <a:off x="609600" y="5334000"/>
          <a:ext cx="304800" cy="457200"/>
        </p:xfrm>
        <a:graphic>
          <a:graphicData uri="http://schemas.openxmlformats.org/presentationml/2006/ole">
            <p:oleObj spid="_x0000_s209946" name="Формула" r:id="rId27" imgW="114102" imgH="177492" progId="Equation.3">
              <p:embed/>
            </p:oleObj>
          </a:graphicData>
        </a:graphic>
      </p:graphicFrame>
      <p:sp>
        <p:nvSpPr>
          <p:cNvPr id="81021" name="Rectangle 125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81020" name="Object 124"/>
          <p:cNvGraphicFramePr>
            <a:graphicFrameLocks noChangeAspect="1"/>
          </p:cNvGraphicFramePr>
          <p:nvPr/>
        </p:nvGraphicFramePr>
        <p:xfrm>
          <a:off x="2590800" y="5257800"/>
          <a:ext cx="609600" cy="465138"/>
        </p:xfrm>
        <a:graphic>
          <a:graphicData uri="http://schemas.openxmlformats.org/presentationml/2006/ole">
            <p:oleObj spid="_x0000_s209947" name="Формула" r:id="rId28" imgW="241091" imgH="177646" progId="Equation.3">
              <p:embed/>
            </p:oleObj>
          </a:graphicData>
        </a:graphic>
      </p:graphicFrame>
      <p:sp>
        <p:nvSpPr>
          <p:cNvPr id="81024" name="Rectangle 128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1026" name="Rectangle 130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1028" name="Rectangle 132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1030" name="Rectangle 134"/>
          <p:cNvSpPr>
            <a:spLocks noChangeArrowheads="1"/>
          </p:cNvSpPr>
          <p:nvPr/>
        </p:nvSpPr>
        <p:spPr bwMode="auto">
          <a:xfrm>
            <a:off x="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6" name="TextBox 55"/>
          <p:cNvSpPr txBox="1"/>
          <p:nvPr/>
        </p:nvSpPr>
        <p:spPr>
          <a:xfrm>
            <a:off x="991228" y="0"/>
            <a:ext cx="7035901" cy="11757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ru-RU" b="1" i="1" dirty="0" smtClean="0">
                <a:latin typeface="Bookman Old Style" pitchFamily="18" charset="0"/>
              </a:rPr>
              <a:t>Решите уравнения, используя</a:t>
            </a:r>
          </a:p>
          <a:p>
            <a:pPr>
              <a:buNone/>
            </a:pPr>
            <a:r>
              <a:rPr lang="ru-RU" b="1" i="1" dirty="0" smtClean="0">
                <a:latin typeface="Bookman Old Style" pitchFamily="18" charset="0"/>
              </a:rPr>
              <a:t> свойства коэффициентов</a:t>
            </a:r>
            <a:endParaRPr lang="ru-RU" b="1" i="1" dirty="0">
              <a:latin typeface="Bookman Old Style" pitchFamily="18" charset="0"/>
            </a:endParaRPr>
          </a:p>
        </p:txBody>
      </p:sp>
      <p:sp>
        <p:nvSpPr>
          <p:cNvPr id="53" name="Управляющая кнопка: настраиваемая 52">
            <a:hlinkClick r:id="" action="ppaction://noaction" highlightClick="1"/>
          </p:cNvPr>
          <p:cNvSpPr/>
          <p:nvPr/>
        </p:nvSpPr>
        <p:spPr>
          <a:xfrm>
            <a:off x="3203848" y="1844824"/>
            <a:ext cx="2448272" cy="1152128"/>
          </a:xfrm>
          <a:prstGeom prst="actionButtonBlank">
            <a:avLst/>
          </a:prstGeom>
          <a:solidFill>
            <a:srgbClr val="00B0F0"/>
          </a:solidFill>
          <a:ln w="57150">
            <a:solidFill>
              <a:srgbClr val="0000CC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4" name="Управляющая кнопка: настраиваемая 53">
            <a:hlinkClick r:id="" action="ppaction://noaction" highlightClick="1"/>
          </p:cNvPr>
          <p:cNvSpPr/>
          <p:nvPr/>
        </p:nvSpPr>
        <p:spPr>
          <a:xfrm>
            <a:off x="3203848" y="2996952"/>
            <a:ext cx="2448272" cy="1152128"/>
          </a:xfrm>
          <a:prstGeom prst="actionButtonBlank">
            <a:avLst/>
          </a:prstGeom>
          <a:solidFill>
            <a:srgbClr val="00B0F0"/>
          </a:solidFill>
          <a:ln w="57150">
            <a:solidFill>
              <a:srgbClr val="0000CC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8" name="Управляющая кнопка: настраиваемая 57">
            <a:hlinkClick r:id="" action="ppaction://noaction" highlightClick="1"/>
          </p:cNvPr>
          <p:cNvSpPr/>
          <p:nvPr/>
        </p:nvSpPr>
        <p:spPr>
          <a:xfrm>
            <a:off x="3203848" y="4077072"/>
            <a:ext cx="2448272" cy="1152128"/>
          </a:xfrm>
          <a:prstGeom prst="actionButtonBlank">
            <a:avLst/>
          </a:prstGeom>
          <a:solidFill>
            <a:srgbClr val="00B0F0"/>
          </a:solidFill>
          <a:ln w="57150">
            <a:solidFill>
              <a:srgbClr val="0000CC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9" name="Управляющая кнопка: настраиваемая 58">
            <a:hlinkClick r:id="" action="ppaction://noaction" highlightClick="1"/>
          </p:cNvPr>
          <p:cNvSpPr/>
          <p:nvPr/>
        </p:nvSpPr>
        <p:spPr>
          <a:xfrm>
            <a:off x="3203848" y="5255910"/>
            <a:ext cx="2448272" cy="1152128"/>
          </a:xfrm>
          <a:prstGeom prst="actionButtonBlank">
            <a:avLst/>
          </a:prstGeom>
          <a:solidFill>
            <a:srgbClr val="00B0F0"/>
          </a:solidFill>
          <a:ln w="57150">
            <a:solidFill>
              <a:srgbClr val="0000CC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4560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0.08395 L -1.38889E-6 0.6463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0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0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.14524 L -1.38889E-6 0.4784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0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0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.32123 L -1.38889E-6 0.65448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0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0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.32123 L -1.38889E-6 0.65448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8" grpId="0" animBg="1"/>
      <p:bldP spid="5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662113" cy="365125"/>
          </a:xfrm>
        </p:spPr>
        <p:txBody>
          <a:bodyPr rtlCol="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0F0B39D-E351-4D72-AD8F-EA1A5ACFE00B}" type="slidenum">
              <a:rPr lang="ru-RU" sz="1200">
                <a:solidFill>
                  <a:srgbClr val="002060"/>
                </a:solidFill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ru-RU" sz="1200" dirty="0">
              <a:solidFill>
                <a:srgbClr val="002060"/>
              </a:solidFill>
              <a:latin typeface="+mn-lt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714750" y="2857500"/>
            <a:ext cx="1200150" cy="1133475"/>
            <a:chOff x="900" y="1020"/>
            <a:chExt cx="1890" cy="1785"/>
          </a:xfrm>
        </p:grpSpPr>
        <p:cxnSp>
          <p:nvCxnSpPr>
            <p:cNvPr id="4" name="AutoShape 11"/>
            <p:cNvCxnSpPr>
              <a:cxnSpLocks noChangeShapeType="1"/>
            </p:cNvCxnSpPr>
            <p:nvPr/>
          </p:nvCxnSpPr>
          <p:spPr bwMode="auto">
            <a:xfrm flipH="1" flipV="1">
              <a:off x="990" y="1650"/>
              <a:ext cx="1710" cy="600"/>
            </a:xfrm>
            <a:prstGeom prst="straightConnector1">
              <a:avLst/>
            </a:prstGeom>
            <a:noFill/>
            <a:ln w="76200">
              <a:solidFill>
                <a:srgbClr val="002060"/>
              </a:solidFill>
              <a:prstDash val="sysDot"/>
              <a:round/>
              <a:headEnd type="diamond" w="med" len="med"/>
              <a:tailEnd type="diamond" w="med" len="med"/>
            </a:ln>
            <a:scene3d>
              <a:camera prst="orthographicFront"/>
              <a:lightRig rig="threePt" dir="t"/>
            </a:scene3d>
            <a:sp3d contourW="12700">
              <a:contourClr>
                <a:srgbClr val="002060"/>
              </a:contourClr>
            </a:sp3d>
          </p:spPr>
        </p:cxnSp>
        <p:cxnSp>
          <p:nvCxnSpPr>
            <p:cNvPr id="5" name="AutoShape 12"/>
            <p:cNvCxnSpPr>
              <a:cxnSpLocks noChangeShapeType="1"/>
            </p:cNvCxnSpPr>
            <p:nvPr/>
          </p:nvCxnSpPr>
          <p:spPr bwMode="auto">
            <a:xfrm flipH="1">
              <a:off x="900" y="1905"/>
              <a:ext cx="1890" cy="150"/>
            </a:xfrm>
            <a:prstGeom prst="straightConnector1">
              <a:avLst/>
            </a:prstGeom>
            <a:noFill/>
            <a:ln w="76200">
              <a:pattFill prst="pct30">
                <a:fgClr>
                  <a:srgbClr val="17365D"/>
                </a:fgClr>
                <a:bgClr>
                  <a:srgbClr val="FFFFFF"/>
                </a:bgClr>
              </a:pattFill>
              <a:prstDash val="sysDot"/>
              <a:round/>
              <a:headEnd type="diamond" w="med" len="med"/>
              <a:tailEnd type="diamond" w="med" len="med"/>
            </a:ln>
            <a:scene3d>
              <a:camera prst="orthographicFront"/>
              <a:lightRig rig="threePt" dir="t"/>
            </a:scene3d>
            <a:sp3d contourW="12700">
              <a:contourClr>
                <a:srgbClr val="002060"/>
              </a:contourClr>
            </a:sp3d>
          </p:spPr>
        </p:cxnSp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1080" y="1020"/>
              <a:ext cx="1620" cy="1785"/>
              <a:chOff x="1080" y="1020"/>
              <a:chExt cx="1620" cy="1785"/>
            </a:xfrm>
          </p:grpSpPr>
          <p:cxnSp>
            <p:nvCxnSpPr>
              <p:cNvPr id="7" name="AutoShape 14"/>
              <p:cNvCxnSpPr>
                <a:cxnSpLocks noChangeShapeType="1"/>
              </p:cNvCxnSpPr>
              <p:nvPr/>
            </p:nvCxnSpPr>
            <p:spPr bwMode="auto">
              <a:xfrm flipH="1">
                <a:off x="1620" y="1107"/>
                <a:ext cx="555" cy="1665"/>
              </a:xfrm>
              <a:prstGeom prst="straightConnector1">
                <a:avLst/>
              </a:prstGeom>
              <a:noFill/>
              <a:ln w="76200" cap="rnd">
                <a:solidFill>
                  <a:srgbClr val="002060"/>
                </a:solidFill>
                <a:prstDash val="sysDot"/>
                <a:round/>
                <a:headEnd type="diamond" w="med" len="med"/>
                <a:tailEnd type="diamond" w="med" len="med"/>
              </a:ln>
              <a:scene3d>
                <a:camera prst="orthographicFront"/>
                <a:lightRig rig="threePt" dir="t"/>
              </a:scene3d>
              <a:sp3d contourW="12700">
                <a:contourClr>
                  <a:srgbClr val="002060"/>
                </a:contourClr>
              </a:sp3d>
            </p:spPr>
          </p:cxnSp>
          <p:cxnSp>
            <p:nvCxnSpPr>
              <p:cNvPr id="8" name="AutoShape 15"/>
              <p:cNvCxnSpPr>
                <a:cxnSpLocks noChangeShapeType="1"/>
              </p:cNvCxnSpPr>
              <p:nvPr/>
            </p:nvCxnSpPr>
            <p:spPr bwMode="auto">
              <a:xfrm flipH="1" flipV="1">
                <a:off x="1785" y="1020"/>
                <a:ext cx="135" cy="1785"/>
              </a:xfrm>
              <a:prstGeom prst="straightConnector1">
                <a:avLst/>
              </a:prstGeom>
              <a:noFill/>
              <a:ln w="76200">
                <a:pattFill prst="pct30">
                  <a:fgClr>
                    <a:srgbClr val="17365D"/>
                  </a:fgClr>
                  <a:bgClr>
                    <a:srgbClr val="FFFFFF"/>
                  </a:bgClr>
                </a:pattFill>
                <a:prstDash val="sysDot"/>
                <a:round/>
                <a:headEnd type="diamond" w="med" len="med"/>
                <a:tailEnd type="diamond" w="med" len="med"/>
              </a:ln>
              <a:scene3d>
                <a:camera prst="orthographicFront"/>
                <a:lightRig rig="threePt" dir="t"/>
              </a:scene3d>
              <a:sp3d contourW="12700">
                <a:contourClr>
                  <a:srgbClr val="002060"/>
                </a:contourClr>
              </a:sp3d>
            </p:spPr>
          </p:cxnSp>
          <p:cxnSp>
            <p:nvCxnSpPr>
              <p:cNvPr id="9" name="AutoShape 16"/>
              <p:cNvCxnSpPr>
                <a:cxnSpLocks noChangeShapeType="1"/>
              </p:cNvCxnSpPr>
              <p:nvPr/>
            </p:nvCxnSpPr>
            <p:spPr bwMode="auto">
              <a:xfrm>
                <a:off x="1515" y="1185"/>
                <a:ext cx="660" cy="1587"/>
              </a:xfrm>
              <a:prstGeom prst="straightConnector1">
                <a:avLst/>
              </a:prstGeom>
              <a:noFill/>
              <a:ln w="76200">
                <a:solidFill>
                  <a:srgbClr val="002060"/>
                </a:solidFill>
                <a:prstDash val="sysDot"/>
                <a:round/>
                <a:headEnd type="diamond" w="med" len="med"/>
                <a:tailEnd type="diamond" w="med" len="med"/>
              </a:ln>
              <a:scene3d>
                <a:camera prst="orthographicFront"/>
                <a:lightRig rig="threePt" dir="t"/>
              </a:scene3d>
              <a:sp3d contourW="12700">
                <a:contourClr>
                  <a:srgbClr val="002060"/>
                </a:contourClr>
              </a:sp3d>
            </p:spPr>
          </p:cxnSp>
          <p:cxnSp>
            <p:nvCxnSpPr>
              <p:cNvPr id="10" name="AutoShape 17"/>
              <p:cNvCxnSpPr>
                <a:cxnSpLocks noChangeShapeType="1"/>
              </p:cNvCxnSpPr>
              <p:nvPr/>
            </p:nvCxnSpPr>
            <p:spPr bwMode="auto">
              <a:xfrm flipH="1">
                <a:off x="1320" y="1320"/>
                <a:ext cx="1169" cy="1245"/>
              </a:xfrm>
              <a:prstGeom prst="straightConnector1">
                <a:avLst/>
              </a:prstGeom>
              <a:noFill/>
              <a:ln w="76200">
                <a:pattFill prst="pct30">
                  <a:fgClr>
                    <a:srgbClr val="17365D"/>
                  </a:fgClr>
                  <a:bgClr>
                    <a:srgbClr val="FFFFFF"/>
                  </a:bgClr>
                </a:pattFill>
                <a:prstDash val="sysDot"/>
                <a:round/>
                <a:headEnd type="diamond" w="med" len="med"/>
                <a:tailEnd type="diamond" w="med" len="med"/>
              </a:ln>
              <a:scene3d>
                <a:camera prst="orthographicFront"/>
                <a:lightRig rig="threePt" dir="t"/>
              </a:scene3d>
              <a:sp3d contourW="12700">
                <a:contourClr>
                  <a:srgbClr val="002060"/>
                </a:contourClr>
              </a:sp3d>
            </p:spPr>
          </p:cxnSp>
          <p:cxnSp>
            <p:nvCxnSpPr>
              <p:cNvPr id="11" name="AutoShape 18"/>
              <p:cNvCxnSpPr>
                <a:cxnSpLocks noChangeShapeType="1"/>
              </p:cNvCxnSpPr>
              <p:nvPr/>
            </p:nvCxnSpPr>
            <p:spPr bwMode="auto">
              <a:xfrm flipH="1">
                <a:off x="1080" y="1560"/>
                <a:ext cx="1620" cy="765"/>
              </a:xfrm>
              <a:prstGeom prst="straightConnector1">
                <a:avLst/>
              </a:prstGeom>
              <a:noFill/>
              <a:ln w="76200">
                <a:solidFill>
                  <a:srgbClr val="002060"/>
                </a:solidFill>
                <a:prstDash val="sysDot"/>
                <a:round/>
                <a:headEnd type="diamond" w="med" len="med"/>
                <a:tailEnd type="diamond" w="med" len="med"/>
              </a:ln>
              <a:scene3d>
                <a:camera prst="orthographicFront"/>
                <a:lightRig rig="threePt" dir="t"/>
              </a:scene3d>
              <a:sp3d contourW="12700">
                <a:contourClr>
                  <a:srgbClr val="002060"/>
                </a:contourClr>
              </a:sp3d>
            </p:spPr>
          </p:cxnSp>
          <p:cxnSp>
            <p:nvCxnSpPr>
              <p:cNvPr id="12" name="AutoShape 19"/>
              <p:cNvCxnSpPr>
                <a:cxnSpLocks noChangeShapeType="1"/>
              </p:cNvCxnSpPr>
              <p:nvPr/>
            </p:nvCxnSpPr>
            <p:spPr bwMode="auto">
              <a:xfrm flipH="1" flipV="1">
                <a:off x="1245" y="1395"/>
                <a:ext cx="1244" cy="1170"/>
              </a:xfrm>
              <a:prstGeom prst="straightConnector1">
                <a:avLst/>
              </a:prstGeom>
              <a:noFill/>
              <a:ln w="76200">
                <a:pattFill prst="pct30">
                  <a:fgClr>
                    <a:srgbClr val="17365D"/>
                  </a:fgClr>
                  <a:bgClr>
                    <a:srgbClr val="FFFFFF"/>
                  </a:bgClr>
                </a:pattFill>
                <a:prstDash val="sysDot"/>
                <a:round/>
                <a:headEnd type="diamond" w="med" len="med"/>
                <a:tailEnd type="diamond" w="med" len="med"/>
              </a:ln>
              <a:scene3d>
                <a:camera prst="orthographicFront"/>
                <a:lightRig rig="threePt" dir="t"/>
              </a:scene3d>
              <a:sp3d contourW="12700">
                <a:contourClr>
                  <a:srgbClr val="002060"/>
                </a:contourClr>
              </a:sp3d>
            </p:spPr>
          </p:cxnSp>
        </p:grpSp>
      </p:grpSp>
      <p:pic>
        <p:nvPicPr>
          <p:cNvPr id="16388" name="Рисунок 12" descr="j0336789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67663" y="260350"/>
            <a:ext cx="1176337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Рисунок 13" descr="j0336789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67663" y="981075"/>
            <a:ext cx="1176337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Рисунок 14" descr="j0336789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260350"/>
            <a:ext cx="1906587" cy="112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Рисунок 15" descr="j0336789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0"/>
            <a:ext cx="1357313" cy="156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2" name="Рисунок 16" descr="j0336789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1500" y="765175"/>
            <a:ext cx="2266950" cy="242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3" name="Picture 18" descr="*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52950" y="3409950"/>
            <a:ext cx="38100" cy="3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4" name="Picture 8" descr="snowmann0002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088" y="1989138"/>
            <a:ext cx="1133475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5" name="Прямоугольник 14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0075" y="-320675"/>
            <a:ext cx="8247063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path" presetSubtype="0" repeatCount="500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796 0.00417 C 0.50018 -0.41882 -0.49948 -0.41882 -0.01598 0.00417 C -0.49948 -0.41882 -0.49948 0.47826 -0.01598 0.04325 C -0.49948 0.47826 0.50018 0.47826 0.02796 0.04325 C 0.50018 0.47826 0.50018 -0.41882 0.02796 0.00417 Z " pathEditMode="relative" rAng="0" ptsTypes="fffff">
                                      <p:cBhvr>
                                        <p:cTn id="11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00" y="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Оформление по умолчанию">
  <a:themeElements>
    <a:clrScheme name="1_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1693</TotalTime>
  <Words>440</Words>
  <Application>Microsoft Office PowerPoint</Application>
  <PresentationFormat>Экран (4:3)</PresentationFormat>
  <Paragraphs>99</Paragraphs>
  <Slides>17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1_Оформление по умолчанию</vt:lpstr>
      <vt:lpstr>Формула</vt:lpstr>
      <vt:lpstr>GraphC</vt:lpstr>
      <vt:lpstr>Слайд 1</vt:lpstr>
      <vt:lpstr>Работа устно</vt:lpstr>
      <vt:lpstr>Слайд 3</vt:lpstr>
      <vt:lpstr>Слайд 4</vt:lpstr>
      <vt:lpstr>Слайд 5</vt:lpstr>
      <vt:lpstr>Слайд 6</vt:lpstr>
      <vt:lpstr>1.Если в уравнении ах2 + bх + с =0  а+b+c =0,   то  х1=1,  х2=    2.Если в уравнении ах2 + bх + с =0  a-b+c =0,   то  х1=-1,  х2=      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165</cp:revision>
  <dcterms:created xsi:type="dcterms:W3CDTF">2010-01-15T02:23:14Z</dcterms:created>
  <dcterms:modified xsi:type="dcterms:W3CDTF">2011-09-26T06:32:56Z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TC300076301049</vt:lpwstr>
  </property>
</Properties>
</file>