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2104-FA1B-4C4B-9C78-A9879F50CE36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68E2104-FA1B-4C4B-9C78-A9879F50CE36}" type="datetimeFigureOut">
              <a:rPr lang="ru-RU" smtClean="0"/>
              <a:pPr/>
              <a:t>13.09.2011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AA96C8-EE83-4C06-9ADF-5DDAADEC8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Праздник первой отметки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6" name="Picture 2" descr="C:\Users\1\Desktop\Фото школьное Саши 2А\праздник первой оценки\DSC_0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877050" cy="45593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791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«Моя первая  ПЯТЁРКА»</a:t>
            </a:r>
            <a:endParaRPr lang="ru-RU" dirty="0"/>
          </a:p>
        </p:txBody>
      </p:sp>
      <p:pic>
        <p:nvPicPr>
          <p:cNvPr id="10242" name="Picture 2" descr="C:\Users\1\Desktop\Фото школьное Саши 2А\праздник первой оценки\DSC_0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6876288" cy="4559808"/>
          </a:xfrm>
          <a:prstGeom prst="rect">
            <a:avLst/>
          </a:prstGeom>
          <a:noFill/>
        </p:spPr>
      </p:pic>
    </p:spTree>
  </p:cSld>
  <p:clrMapOvr>
    <a:masterClrMapping/>
  </p:clrMapOvr>
  <p:transition advTm="405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Король «Дневник» и его Секретарь</a:t>
            </a:r>
            <a:endParaRPr lang="ru-RU" dirty="0"/>
          </a:p>
        </p:txBody>
      </p:sp>
      <p:pic>
        <p:nvPicPr>
          <p:cNvPr id="2050" name="Picture 2" descr="C:\Users\1\Desktop\Фото школьное Саши 2А\праздник первой оценки\DSC_0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876288" cy="4559808"/>
          </a:xfrm>
          <a:prstGeom prst="rect">
            <a:avLst/>
          </a:prstGeom>
          <a:noFill/>
        </p:spPr>
      </p:pic>
    </p:spTree>
  </p:cSld>
  <p:clrMapOvr>
    <a:masterClrMapping/>
  </p:clrMapOvr>
  <p:transition advTm="399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«Знаю не только цифры…</a:t>
            </a:r>
            <a:endParaRPr lang="ru-RU" dirty="0"/>
          </a:p>
        </p:txBody>
      </p:sp>
      <p:pic>
        <p:nvPicPr>
          <p:cNvPr id="5122" name="Picture 2" descr="C:\Users\1\Desktop\Фото школьное Саши 2А\праздник первой оценки\DSC_0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848872" cy="4752528"/>
          </a:xfrm>
          <a:prstGeom prst="rect">
            <a:avLst/>
          </a:prstGeom>
          <a:noFill/>
        </p:spPr>
      </p:pic>
    </p:spTree>
  </p:cSld>
  <p:clrMapOvr>
    <a:masterClrMapping/>
  </p:clrMapOvr>
  <p:transition advTm="435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«…но и считать умею!»</a:t>
            </a:r>
            <a:endParaRPr lang="ru-RU" dirty="0"/>
          </a:p>
        </p:txBody>
      </p:sp>
      <p:pic>
        <p:nvPicPr>
          <p:cNvPr id="6146" name="Picture 2" descr="C:\Users\1\Desktop\Фото школьное Саши 2А\праздник первой оценки\DSC_0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876288" cy="4559808"/>
          </a:xfrm>
          <a:prstGeom prst="rect">
            <a:avLst/>
          </a:prstGeom>
          <a:noFill/>
        </p:spPr>
      </p:pic>
    </p:spTree>
  </p:cSld>
  <p:clrMapOvr>
    <a:masterClrMapping/>
  </p:clrMapOvr>
  <p:transition advTm="441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«Двойки», которых надо «победить»!</a:t>
            </a:r>
            <a:endParaRPr lang="ru-RU" dirty="0"/>
          </a:p>
        </p:txBody>
      </p:sp>
      <p:pic>
        <p:nvPicPr>
          <p:cNvPr id="3074" name="Picture 2" descr="C:\Users\1\Desktop\Фото школьное Саши 2А\праздник первой оценки\DSC_06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6876288" cy="4559808"/>
          </a:xfrm>
          <a:prstGeom prst="rect">
            <a:avLst/>
          </a:prstGeom>
          <a:noFill/>
        </p:spPr>
      </p:pic>
    </p:spTree>
  </p:cSld>
  <p:clrMapOvr>
    <a:masterClrMapping/>
  </p:clrMapOvr>
  <p:transition advTm="425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Вот кто нам поможет!</a:t>
            </a:r>
            <a:endParaRPr lang="ru-RU" dirty="0"/>
          </a:p>
        </p:txBody>
      </p:sp>
      <p:pic>
        <p:nvPicPr>
          <p:cNvPr id="4098" name="Picture 2" descr="C:\Users\1\Desktop\Фото школьное Саши 2А\праздник первой оценки\DSC_06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392488" cy="4559808"/>
          </a:xfrm>
          <a:prstGeom prst="rect">
            <a:avLst/>
          </a:prstGeom>
          <a:noFill/>
        </p:spPr>
      </p:pic>
      <p:pic>
        <p:nvPicPr>
          <p:cNvPr id="4099" name="Picture 3" descr="C:\Users\1\Desktop\Фото школьное Саши 2А\праздник первой оценки\DSC_0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060848"/>
            <a:ext cx="4680520" cy="4608512"/>
          </a:xfrm>
          <a:prstGeom prst="rect">
            <a:avLst/>
          </a:prstGeom>
          <a:noFill/>
        </p:spPr>
      </p:pic>
    </p:spTree>
  </p:cSld>
  <p:clrMapOvr>
    <a:masterClrMapping/>
  </p:clrMapOvr>
  <p:transition advTm="436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«Мой первый дневник…-  </a:t>
            </a:r>
            <a:endParaRPr lang="ru-RU" dirty="0"/>
          </a:p>
        </p:txBody>
      </p:sp>
      <p:pic>
        <p:nvPicPr>
          <p:cNvPr id="7170" name="Picture 2" descr="C:\Users\1\Desktop\Фото школьное Саши 2А\праздник первой оценки\DSC_0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6876288" cy="4559808"/>
          </a:xfrm>
          <a:prstGeom prst="rect">
            <a:avLst/>
          </a:prstGeom>
          <a:noFill/>
        </p:spPr>
      </p:pic>
    </p:spTree>
  </p:cSld>
  <p:clrMapOvr>
    <a:masterClrMapping/>
  </p:clrMapOvr>
  <p:transition advTm="441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«…он будет самым лучшим!»</a:t>
            </a:r>
            <a:endParaRPr lang="ru-RU" dirty="0"/>
          </a:p>
        </p:txBody>
      </p:sp>
      <p:pic>
        <p:nvPicPr>
          <p:cNvPr id="8194" name="Picture 2" descr="C:\Users\1\Desktop\Фото школьное Саши 2А\праздник первой оценки\DSC_0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876288" cy="4559808"/>
          </a:xfrm>
          <a:prstGeom prst="rect">
            <a:avLst/>
          </a:prstGeom>
          <a:noFill/>
        </p:spPr>
      </p:pic>
    </p:spTree>
  </p:cSld>
  <p:clrMapOvr>
    <a:masterClrMapping/>
  </p:clrMapOvr>
  <p:transition advTm="407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танцуем «</a:t>
            </a:r>
            <a:r>
              <a:rPr lang="ru-RU" dirty="0" err="1" smtClean="0"/>
              <a:t>Буги</a:t>
            </a:r>
            <a:r>
              <a:rPr lang="ru-RU" dirty="0" smtClean="0"/>
              <a:t> – </a:t>
            </a:r>
            <a:r>
              <a:rPr lang="ru-RU" dirty="0" err="1" smtClean="0"/>
              <a:t>Вуги</a:t>
            </a:r>
            <a:r>
              <a:rPr lang="ru-RU" dirty="0" smtClean="0"/>
              <a:t>…»</a:t>
            </a:r>
            <a:endParaRPr lang="ru-RU" dirty="0"/>
          </a:p>
        </p:txBody>
      </p:sp>
      <p:pic>
        <p:nvPicPr>
          <p:cNvPr id="9218" name="Picture 2" descr="C:\Users\1\Desktop\Фото школьное Саши 2А\праздник первой оценки\DSC_0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6832"/>
            <a:ext cx="6876288" cy="4559808"/>
          </a:xfrm>
          <a:prstGeom prst="rect">
            <a:avLst/>
          </a:prstGeom>
          <a:noFill/>
        </p:spPr>
      </p:pic>
    </p:spTree>
  </p:cSld>
  <p:clrMapOvr>
    <a:masterClrMapping/>
  </p:clrMapOvr>
  <p:transition advTm="405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</TotalTime>
  <Words>65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Праздник первой отметки</vt:lpstr>
      <vt:lpstr>Король «Дневник» и его Секретарь</vt:lpstr>
      <vt:lpstr> «Знаю не только цифры…</vt:lpstr>
      <vt:lpstr> «…но и считать умею!»</vt:lpstr>
      <vt:lpstr> «Двойки», которых надо «победить»!</vt:lpstr>
      <vt:lpstr>Вот кто нам поможет!</vt:lpstr>
      <vt:lpstr> «Мой первый дневник…-  </vt:lpstr>
      <vt:lpstr> «…он будет самым лучшим!»</vt:lpstr>
      <vt:lpstr>Мы танцуем «Буги – Вуги…»</vt:lpstr>
      <vt:lpstr> «Моя первая  ПЯТЁРКА»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первой отметки</dc:title>
  <dc:creator>1</dc:creator>
  <cp:lastModifiedBy>1</cp:lastModifiedBy>
  <cp:revision>4</cp:revision>
  <dcterms:created xsi:type="dcterms:W3CDTF">2011-07-28T20:06:02Z</dcterms:created>
  <dcterms:modified xsi:type="dcterms:W3CDTF">2011-09-12T22:05:26Z</dcterms:modified>
</cp:coreProperties>
</file>