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package" ContentType="application/vnd.openxmlformats-officedocument.package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Office_Excel_20071.packag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ru-RU" sz="4400" dirty="0"/>
              <a:t>Рост населения в первой половине </a:t>
            </a:r>
            <a:r>
              <a:rPr lang="ru-RU" sz="4400" dirty="0" err="1"/>
              <a:t>XIXв</a:t>
            </a:r>
            <a:r>
              <a:rPr lang="ru-RU" sz="4400" dirty="0"/>
              <a:t>.</a:t>
            </a:r>
          </a:p>
        </c:rich>
      </c:tx>
    </c:title>
    <c:plotArea>
      <c:layout>
        <c:manualLayout>
          <c:layoutTarget val="inner"/>
          <c:xMode val="edge"/>
          <c:yMode val="edge"/>
          <c:x val="8.7020382217847914E-2"/>
          <c:y val="0.16697444069491341"/>
          <c:w val="0.77287668143044652"/>
          <c:h val="0.70413323334583267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Рост населения в первой половине XIXв.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1815г.</c:v>
                </c:pt>
                <c:pt idx="1">
                  <c:v>1851г.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</c:v>
                </c:pt>
                <c:pt idx="1">
                  <c:v>69</c:v>
                </c:pt>
              </c:numCache>
            </c:numRef>
          </c:val>
        </c:ser>
        <c:overlap val="100"/>
        <c:axId val="38695680"/>
        <c:axId val="38697216"/>
      </c:barChart>
      <c:catAx>
        <c:axId val="3869568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800" baseline="0"/>
            </a:pPr>
            <a:endParaRPr lang="ru-RU"/>
          </a:p>
        </c:txPr>
        <c:crossAx val="38697216"/>
        <c:crosses val="autoZero"/>
        <c:auto val="1"/>
        <c:lblAlgn val="ctr"/>
        <c:lblOffset val="100"/>
      </c:catAx>
      <c:valAx>
        <c:axId val="38697216"/>
        <c:scaling>
          <c:orientation val="minMax"/>
        </c:scaling>
        <c:axPos val="l"/>
        <c:majorGridlines/>
        <c:numFmt formatCode="General" sourceLinked="1"/>
        <c:tickLblPos val="nextTo"/>
        <c:crossAx val="38695680"/>
        <c:crosses val="autoZero"/>
        <c:crossBetween val="between"/>
      </c:valAx>
      <c:spPr>
        <a:noFill/>
        <a:ln w="25398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400" baseline="0"/>
            </a:pPr>
            <a:endParaRPr lang="ru-RU"/>
          </a:p>
        </c:txPr>
      </c:legendEntry>
      <c:layout>
        <c:manualLayout>
          <c:xMode val="edge"/>
          <c:yMode val="edge"/>
          <c:wMode val="edge"/>
          <c:hMode val="edge"/>
          <c:x val="0.55926339265395286"/>
          <c:y val="0.87853988548461159"/>
          <c:w val="0.88088346760123182"/>
          <c:h val="0.998245541089542"/>
        </c:manualLayout>
      </c:layout>
    </c:legend>
    <c:plotVisOnly val="1"/>
    <c:dispBlanksAs val="gap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65864-1230-419C-BBB0-16797D8D2A6E}" type="doc">
      <dgm:prSet loTypeId="urn:microsoft.com/office/officeart/2005/8/layout/list1" loCatId="list" qsTypeId="urn:microsoft.com/office/officeart/2005/8/quickstyle/simple1#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55611D5-C704-454F-A6D3-A145CD7DA14F}">
      <dgm:prSet phldrT="[Текст]" custT="1"/>
      <dgm:spPr/>
      <dgm:t>
        <a:bodyPr/>
        <a:lstStyle/>
        <a:p>
          <a:r>
            <a:rPr lang="ru-RU" sz="2500" dirty="0" smtClean="0"/>
            <a:t>Территории </a:t>
          </a:r>
          <a:r>
            <a:rPr lang="ru-RU" sz="2400" dirty="0" smtClean="0"/>
            <a:t>населения</a:t>
          </a:r>
        </a:p>
      </dgm:t>
    </dgm:pt>
    <dgm:pt modelId="{B7AD6866-E913-4004-B9E1-66B25B48150B}" type="parTrans" cxnId="{CFFD6955-525F-474B-97AD-7810A7E18873}">
      <dgm:prSet/>
      <dgm:spPr/>
      <dgm:t>
        <a:bodyPr/>
        <a:lstStyle/>
        <a:p>
          <a:endParaRPr lang="ru-RU"/>
        </a:p>
      </dgm:t>
    </dgm:pt>
    <dgm:pt modelId="{0585309B-23E9-4701-B0AF-E585F09BD816}" type="sibTrans" cxnId="{CFFD6955-525F-474B-97AD-7810A7E18873}">
      <dgm:prSet/>
      <dgm:spPr/>
      <dgm:t>
        <a:bodyPr/>
        <a:lstStyle/>
        <a:p>
          <a:endParaRPr lang="ru-RU"/>
        </a:p>
      </dgm:t>
    </dgm:pt>
    <dgm:pt modelId="{96F04845-0831-4B07-A785-8F9E857F36F3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Социальная структура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AFA412C1-AE54-4B6F-91A9-44DC4037F78E}" type="parTrans" cxnId="{77398CBA-9E58-4E8D-A711-2498741B97F9}">
      <dgm:prSet/>
      <dgm:spPr/>
      <dgm:t>
        <a:bodyPr/>
        <a:lstStyle/>
        <a:p>
          <a:endParaRPr lang="ru-RU"/>
        </a:p>
      </dgm:t>
    </dgm:pt>
    <dgm:pt modelId="{8B1C5B00-24DA-4A95-A819-66EE8837B8DC}" type="sibTrans" cxnId="{77398CBA-9E58-4E8D-A711-2498741B97F9}">
      <dgm:prSet/>
      <dgm:spPr/>
      <dgm:t>
        <a:bodyPr/>
        <a:lstStyle/>
        <a:p>
          <a:endParaRPr lang="ru-RU"/>
        </a:p>
      </dgm:t>
    </dgm:pt>
    <dgm:pt modelId="{E331F2FB-6EDE-4C92-ADF9-7170ADC822B6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Экономическое развитие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FB165C7D-7A7D-4B29-8E9C-CD0653F6AB81}" type="parTrans" cxnId="{E5AB69F6-552B-4227-AFF8-7329E47E8552}">
      <dgm:prSet/>
      <dgm:spPr/>
      <dgm:t>
        <a:bodyPr/>
        <a:lstStyle/>
        <a:p>
          <a:endParaRPr lang="ru-RU"/>
        </a:p>
      </dgm:t>
    </dgm:pt>
    <dgm:pt modelId="{051A5809-C9E9-41F9-8A6C-C5AC4CB28ACB}" type="sibTrans" cxnId="{E5AB69F6-552B-4227-AFF8-7329E47E8552}">
      <dgm:prSet/>
      <dgm:spPr/>
      <dgm:t>
        <a:bodyPr/>
        <a:lstStyle/>
        <a:p>
          <a:endParaRPr lang="ru-RU"/>
        </a:p>
      </dgm:t>
    </dgm:pt>
    <dgm:pt modelId="{D1F16AAD-1979-4427-AD0A-C245FC650168}">
      <dgm:prSet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Политический строй</a:t>
          </a: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89F3064-F9AF-4DC5-B79D-CC27C8AE3097}" type="parTrans" cxnId="{C510CB98-0EE0-4ECE-81D5-2807C659B7EF}">
      <dgm:prSet/>
      <dgm:spPr/>
      <dgm:t>
        <a:bodyPr/>
        <a:lstStyle/>
        <a:p>
          <a:endParaRPr lang="ru-RU"/>
        </a:p>
      </dgm:t>
    </dgm:pt>
    <dgm:pt modelId="{AE59F707-0644-47FC-A64C-7DD596D64DCB}" type="sibTrans" cxnId="{C510CB98-0EE0-4ECE-81D5-2807C659B7EF}">
      <dgm:prSet/>
      <dgm:spPr/>
      <dgm:t>
        <a:bodyPr/>
        <a:lstStyle/>
        <a:p>
          <a:endParaRPr lang="ru-RU"/>
        </a:p>
      </dgm:t>
    </dgm:pt>
    <dgm:pt modelId="{EE5A3E42-EF76-482F-82AC-88B340B32B8E}" type="pres">
      <dgm:prSet presAssocID="{A4C65864-1230-419C-BBB0-16797D8D2A6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24CD46-10FB-41BF-B97C-AC4A1D03DBF8}" type="pres">
      <dgm:prSet presAssocID="{B55611D5-C704-454F-A6D3-A145CD7DA14F}" presName="parentLin" presStyleCnt="0"/>
      <dgm:spPr/>
    </dgm:pt>
    <dgm:pt modelId="{17989965-F3CA-45A0-98CA-766CDCA200A4}" type="pres">
      <dgm:prSet presAssocID="{B55611D5-C704-454F-A6D3-A145CD7DA14F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0CF0674B-E4E1-4208-BAE4-6C2940D40450}" type="pres">
      <dgm:prSet presAssocID="{B55611D5-C704-454F-A6D3-A145CD7DA14F}" presName="parentText" presStyleLbl="node1" presStyleIdx="0" presStyleCnt="4" custLinFactNeighborX="14577" custLinFactNeighborY="-266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E3DFB0-7F73-4F7F-9BF4-CD504CEF8C91}" type="pres">
      <dgm:prSet presAssocID="{B55611D5-C704-454F-A6D3-A145CD7DA14F}" presName="negativeSpace" presStyleCnt="0"/>
      <dgm:spPr/>
    </dgm:pt>
    <dgm:pt modelId="{B06F2A15-FB6E-4317-8834-CA9B3FA3119F}" type="pres">
      <dgm:prSet presAssocID="{B55611D5-C704-454F-A6D3-A145CD7DA14F}" presName="childText" presStyleLbl="conFgAcc1" presStyleIdx="0" presStyleCnt="4">
        <dgm:presLayoutVars>
          <dgm:bulletEnabled val="1"/>
        </dgm:presLayoutVars>
      </dgm:prSet>
      <dgm:spPr/>
    </dgm:pt>
    <dgm:pt modelId="{4E324F6F-D865-4318-92D1-DF4B3C8681E9}" type="pres">
      <dgm:prSet presAssocID="{0585309B-23E9-4701-B0AF-E585F09BD816}" presName="spaceBetweenRectangles" presStyleCnt="0"/>
      <dgm:spPr/>
    </dgm:pt>
    <dgm:pt modelId="{7C356CD8-75B0-4568-A4BA-0B7A1D7529CA}" type="pres">
      <dgm:prSet presAssocID="{96F04845-0831-4B07-A785-8F9E857F36F3}" presName="parentLin" presStyleCnt="0"/>
      <dgm:spPr/>
    </dgm:pt>
    <dgm:pt modelId="{0C5C7D78-64C4-4B86-9D0B-946F0CA17B75}" type="pres">
      <dgm:prSet presAssocID="{96F04845-0831-4B07-A785-8F9E857F36F3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D319F26-D047-4723-98CC-8D4242413774}" type="pres">
      <dgm:prSet presAssocID="{96F04845-0831-4B07-A785-8F9E857F36F3}" presName="parentText" presStyleLbl="node1" presStyleIdx="1" presStyleCnt="4" custLinFactNeighborX="14577" custLinFactNeighborY="-143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550989-102D-4681-B393-0CD1A24C3E20}" type="pres">
      <dgm:prSet presAssocID="{96F04845-0831-4B07-A785-8F9E857F36F3}" presName="negativeSpace" presStyleCnt="0"/>
      <dgm:spPr/>
    </dgm:pt>
    <dgm:pt modelId="{2066237B-A4DA-48B6-B944-DA049E612219}" type="pres">
      <dgm:prSet presAssocID="{96F04845-0831-4B07-A785-8F9E857F36F3}" presName="childText" presStyleLbl="conFgAcc1" presStyleIdx="1" presStyleCnt="4">
        <dgm:presLayoutVars>
          <dgm:bulletEnabled val="1"/>
        </dgm:presLayoutVars>
      </dgm:prSet>
      <dgm:spPr/>
    </dgm:pt>
    <dgm:pt modelId="{8C9DCB24-D5ED-4F6A-B888-E36C49580F16}" type="pres">
      <dgm:prSet presAssocID="{8B1C5B00-24DA-4A95-A819-66EE8837B8DC}" presName="spaceBetweenRectangles" presStyleCnt="0"/>
      <dgm:spPr/>
    </dgm:pt>
    <dgm:pt modelId="{E04183B6-92EC-4906-9FF3-4FEBA5A9CF27}" type="pres">
      <dgm:prSet presAssocID="{E331F2FB-6EDE-4C92-ADF9-7170ADC822B6}" presName="parentLin" presStyleCnt="0"/>
      <dgm:spPr/>
    </dgm:pt>
    <dgm:pt modelId="{F0CCE291-51B0-4E6E-AC12-74459BAD9E94}" type="pres">
      <dgm:prSet presAssocID="{E331F2FB-6EDE-4C92-ADF9-7170ADC822B6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2D4D631A-F8C6-44BE-BCD6-D2739E778CE0}" type="pres">
      <dgm:prSet presAssocID="{E331F2FB-6EDE-4C92-ADF9-7170ADC822B6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A0B21-4916-4DD8-B0E4-D554E395D307}" type="pres">
      <dgm:prSet presAssocID="{E331F2FB-6EDE-4C92-ADF9-7170ADC822B6}" presName="negativeSpace" presStyleCnt="0"/>
      <dgm:spPr/>
    </dgm:pt>
    <dgm:pt modelId="{3330776D-553C-471E-8CD5-E60242BEC0A2}" type="pres">
      <dgm:prSet presAssocID="{E331F2FB-6EDE-4C92-ADF9-7170ADC822B6}" presName="childText" presStyleLbl="conFgAcc1" presStyleIdx="2" presStyleCnt="4">
        <dgm:presLayoutVars>
          <dgm:bulletEnabled val="1"/>
        </dgm:presLayoutVars>
      </dgm:prSet>
      <dgm:spPr/>
    </dgm:pt>
    <dgm:pt modelId="{3691256B-18CA-43F6-811C-9466B3F86FA6}" type="pres">
      <dgm:prSet presAssocID="{051A5809-C9E9-41F9-8A6C-C5AC4CB28ACB}" presName="spaceBetweenRectangles" presStyleCnt="0"/>
      <dgm:spPr/>
    </dgm:pt>
    <dgm:pt modelId="{C0BE8EE9-C3FA-4B34-BFF3-D5556705F2F1}" type="pres">
      <dgm:prSet presAssocID="{D1F16AAD-1979-4427-AD0A-C245FC650168}" presName="parentLin" presStyleCnt="0"/>
      <dgm:spPr/>
    </dgm:pt>
    <dgm:pt modelId="{14BC8DD1-5987-4B75-80C3-214A17EFA310}" type="pres">
      <dgm:prSet presAssocID="{D1F16AAD-1979-4427-AD0A-C245FC650168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849834A2-8086-4833-972A-A327D6D57DA0}" type="pres">
      <dgm:prSet presAssocID="{D1F16AAD-1979-4427-AD0A-C245FC650168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75DA33-0E64-47FE-BAE6-87DE0FC43CDD}" type="pres">
      <dgm:prSet presAssocID="{D1F16AAD-1979-4427-AD0A-C245FC650168}" presName="negativeSpace" presStyleCnt="0"/>
      <dgm:spPr/>
    </dgm:pt>
    <dgm:pt modelId="{B08BDCCB-FA41-452A-9D45-31D0DB678566}" type="pres">
      <dgm:prSet presAssocID="{D1F16AAD-1979-4427-AD0A-C245FC65016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5AB69F6-552B-4227-AFF8-7329E47E8552}" srcId="{A4C65864-1230-419C-BBB0-16797D8D2A6E}" destId="{E331F2FB-6EDE-4C92-ADF9-7170ADC822B6}" srcOrd="2" destOrd="0" parTransId="{FB165C7D-7A7D-4B29-8E9C-CD0653F6AB81}" sibTransId="{051A5809-C9E9-41F9-8A6C-C5AC4CB28ACB}"/>
    <dgm:cxn modelId="{8F1230BF-4364-43B1-999D-FE337FEE8A1B}" type="presOf" srcId="{B55611D5-C704-454F-A6D3-A145CD7DA14F}" destId="{17989965-F3CA-45A0-98CA-766CDCA200A4}" srcOrd="0" destOrd="0" presId="urn:microsoft.com/office/officeart/2005/8/layout/list1"/>
    <dgm:cxn modelId="{AF24D9A7-5B21-4AAD-B4B8-46499109B2C6}" type="presOf" srcId="{96F04845-0831-4B07-A785-8F9E857F36F3}" destId="{3D319F26-D047-4723-98CC-8D4242413774}" srcOrd="1" destOrd="0" presId="urn:microsoft.com/office/officeart/2005/8/layout/list1"/>
    <dgm:cxn modelId="{89EED9AD-BFC6-457F-BEA8-BCA38CA505B7}" type="presOf" srcId="{E331F2FB-6EDE-4C92-ADF9-7170ADC822B6}" destId="{F0CCE291-51B0-4E6E-AC12-74459BAD9E94}" srcOrd="0" destOrd="0" presId="urn:microsoft.com/office/officeart/2005/8/layout/list1"/>
    <dgm:cxn modelId="{C510CB98-0EE0-4ECE-81D5-2807C659B7EF}" srcId="{A4C65864-1230-419C-BBB0-16797D8D2A6E}" destId="{D1F16AAD-1979-4427-AD0A-C245FC650168}" srcOrd="3" destOrd="0" parTransId="{C89F3064-F9AF-4DC5-B79D-CC27C8AE3097}" sibTransId="{AE59F707-0644-47FC-A64C-7DD596D64DCB}"/>
    <dgm:cxn modelId="{77398CBA-9E58-4E8D-A711-2498741B97F9}" srcId="{A4C65864-1230-419C-BBB0-16797D8D2A6E}" destId="{96F04845-0831-4B07-A785-8F9E857F36F3}" srcOrd="1" destOrd="0" parTransId="{AFA412C1-AE54-4B6F-91A9-44DC4037F78E}" sibTransId="{8B1C5B00-24DA-4A95-A819-66EE8837B8DC}"/>
    <dgm:cxn modelId="{D81692E9-6C32-4927-8633-A784BDBA8BB3}" type="presOf" srcId="{D1F16AAD-1979-4427-AD0A-C245FC650168}" destId="{14BC8DD1-5987-4B75-80C3-214A17EFA310}" srcOrd="0" destOrd="0" presId="urn:microsoft.com/office/officeart/2005/8/layout/list1"/>
    <dgm:cxn modelId="{E41F6394-C697-4BA3-AE7A-75494699E392}" type="presOf" srcId="{96F04845-0831-4B07-A785-8F9E857F36F3}" destId="{0C5C7D78-64C4-4B86-9D0B-946F0CA17B75}" srcOrd="0" destOrd="0" presId="urn:microsoft.com/office/officeart/2005/8/layout/list1"/>
    <dgm:cxn modelId="{CFFD6955-525F-474B-97AD-7810A7E18873}" srcId="{A4C65864-1230-419C-BBB0-16797D8D2A6E}" destId="{B55611D5-C704-454F-A6D3-A145CD7DA14F}" srcOrd="0" destOrd="0" parTransId="{B7AD6866-E913-4004-B9E1-66B25B48150B}" sibTransId="{0585309B-23E9-4701-B0AF-E585F09BD816}"/>
    <dgm:cxn modelId="{3E5C4743-A34C-4924-B0E5-FFB5EC29984F}" type="presOf" srcId="{A4C65864-1230-419C-BBB0-16797D8D2A6E}" destId="{EE5A3E42-EF76-482F-82AC-88B340B32B8E}" srcOrd="0" destOrd="0" presId="urn:microsoft.com/office/officeart/2005/8/layout/list1"/>
    <dgm:cxn modelId="{588CF4B7-5717-40B6-AC11-44A53F4D3EE7}" type="presOf" srcId="{B55611D5-C704-454F-A6D3-A145CD7DA14F}" destId="{0CF0674B-E4E1-4208-BAE4-6C2940D40450}" srcOrd="1" destOrd="0" presId="urn:microsoft.com/office/officeart/2005/8/layout/list1"/>
    <dgm:cxn modelId="{9D2A4A7D-BD75-4E63-BAB6-D8D2117A71F7}" type="presOf" srcId="{D1F16AAD-1979-4427-AD0A-C245FC650168}" destId="{849834A2-8086-4833-972A-A327D6D57DA0}" srcOrd="1" destOrd="0" presId="urn:microsoft.com/office/officeart/2005/8/layout/list1"/>
    <dgm:cxn modelId="{4CA24C92-89CF-4845-B4D1-C9D3FE622F54}" type="presOf" srcId="{E331F2FB-6EDE-4C92-ADF9-7170ADC822B6}" destId="{2D4D631A-F8C6-44BE-BCD6-D2739E778CE0}" srcOrd="1" destOrd="0" presId="urn:microsoft.com/office/officeart/2005/8/layout/list1"/>
    <dgm:cxn modelId="{08C9806E-36AB-404E-B197-A33494514E29}" type="presParOf" srcId="{EE5A3E42-EF76-482F-82AC-88B340B32B8E}" destId="{F924CD46-10FB-41BF-B97C-AC4A1D03DBF8}" srcOrd="0" destOrd="0" presId="urn:microsoft.com/office/officeart/2005/8/layout/list1"/>
    <dgm:cxn modelId="{89ADA284-B19B-4292-BDA9-0D1F66B569EC}" type="presParOf" srcId="{F924CD46-10FB-41BF-B97C-AC4A1D03DBF8}" destId="{17989965-F3CA-45A0-98CA-766CDCA200A4}" srcOrd="0" destOrd="0" presId="urn:microsoft.com/office/officeart/2005/8/layout/list1"/>
    <dgm:cxn modelId="{217BA887-59F0-4B70-ABD6-7D6E491006E0}" type="presParOf" srcId="{F924CD46-10FB-41BF-B97C-AC4A1D03DBF8}" destId="{0CF0674B-E4E1-4208-BAE4-6C2940D40450}" srcOrd="1" destOrd="0" presId="urn:microsoft.com/office/officeart/2005/8/layout/list1"/>
    <dgm:cxn modelId="{D15C923E-35C3-43BB-8A16-A3132A0012CB}" type="presParOf" srcId="{EE5A3E42-EF76-482F-82AC-88B340B32B8E}" destId="{38E3DFB0-7F73-4F7F-9BF4-CD504CEF8C91}" srcOrd="1" destOrd="0" presId="urn:microsoft.com/office/officeart/2005/8/layout/list1"/>
    <dgm:cxn modelId="{3CFB7EAD-0498-43F8-AC61-C2A193B943A5}" type="presParOf" srcId="{EE5A3E42-EF76-482F-82AC-88B340B32B8E}" destId="{B06F2A15-FB6E-4317-8834-CA9B3FA3119F}" srcOrd="2" destOrd="0" presId="urn:microsoft.com/office/officeart/2005/8/layout/list1"/>
    <dgm:cxn modelId="{8D8A81B6-261D-496F-944D-7099B249CB82}" type="presParOf" srcId="{EE5A3E42-EF76-482F-82AC-88B340B32B8E}" destId="{4E324F6F-D865-4318-92D1-DF4B3C8681E9}" srcOrd="3" destOrd="0" presId="urn:microsoft.com/office/officeart/2005/8/layout/list1"/>
    <dgm:cxn modelId="{B99BC763-1C4C-499E-B625-181C56640DC6}" type="presParOf" srcId="{EE5A3E42-EF76-482F-82AC-88B340B32B8E}" destId="{7C356CD8-75B0-4568-A4BA-0B7A1D7529CA}" srcOrd="4" destOrd="0" presId="urn:microsoft.com/office/officeart/2005/8/layout/list1"/>
    <dgm:cxn modelId="{11BFD01B-F6CF-4AB6-957B-2D183BF3D647}" type="presParOf" srcId="{7C356CD8-75B0-4568-A4BA-0B7A1D7529CA}" destId="{0C5C7D78-64C4-4B86-9D0B-946F0CA17B75}" srcOrd="0" destOrd="0" presId="urn:microsoft.com/office/officeart/2005/8/layout/list1"/>
    <dgm:cxn modelId="{6C0DEC01-31E9-49B4-842C-EC002FBC39EF}" type="presParOf" srcId="{7C356CD8-75B0-4568-A4BA-0B7A1D7529CA}" destId="{3D319F26-D047-4723-98CC-8D4242413774}" srcOrd="1" destOrd="0" presId="urn:microsoft.com/office/officeart/2005/8/layout/list1"/>
    <dgm:cxn modelId="{77EB763A-5491-4E36-A2AE-4324A4743AE9}" type="presParOf" srcId="{EE5A3E42-EF76-482F-82AC-88B340B32B8E}" destId="{36550989-102D-4681-B393-0CD1A24C3E20}" srcOrd="5" destOrd="0" presId="urn:microsoft.com/office/officeart/2005/8/layout/list1"/>
    <dgm:cxn modelId="{825C3B49-ACE5-4D35-8D62-FD4381F3481E}" type="presParOf" srcId="{EE5A3E42-EF76-482F-82AC-88B340B32B8E}" destId="{2066237B-A4DA-48B6-B944-DA049E612219}" srcOrd="6" destOrd="0" presId="urn:microsoft.com/office/officeart/2005/8/layout/list1"/>
    <dgm:cxn modelId="{EC5D7883-75CE-45C6-AF9D-A0EFB9D79127}" type="presParOf" srcId="{EE5A3E42-EF76-482F-82AC-88B340B32B8E}" destId="{8C9DCB24-D5ED-4F6A-B888-E36C49580F16}" srcOrd="7" destOrd="0" presId="urn:microsoft.com/office/officeart/2005/8/layout/list1"/>
    <dgm:cxn modelId="{853D8FF4-C2BF-41F6-A551-74EB17F858C7}" type="presParOf" srcId="{EE5A3E42-EF76-482F-82AC-88B340B32B8E}" destId="{E04183B6-92EC-4906-9FF3-4FEBA5A9CF27}" srcOrd="8" destOrd="0" presId="urn:microsoft.com/office/officeart/2005/8/layout/list1"/>
    <dgm:cxn modelId="{AB6D0900-AC13-468A-A4CE-C09BCF380D4C}" type="presParOf" srcId="{E04183B6-92EC-4906-9FF3-4FEBA5A9CF27}" destId="{F0CCE291-51B0-4E6E-AC12-74459BAD9E94}" srcOrd="0" destOrd="0" presId="urn:microsoft.com/office/officeart/2005/8/layout/list1"/>
    <dgm:cxn modelId="{AA216748-6FBB-42EE-B967-3CF5700610B4}" type="presParOf" srcId="{E04183B6-92EC-4906-9FF3-4FEBA5A9CF27}" destId="{2D4D631A-F8C6-44BE-BCD6-D2739E778CE0}" srcOrd="1" destOrd="0" presId="urn:microsoft.com/office/officeart/2005/8/layout/list1"/>
    <dgm:cxn modelId="{A561B0DD-BAD9-4C99-9866-12753725F483}" type="presParOf" srcId="{EE5A3E42-EF76-482F-82AC-88B340B32B8E}" destId="{112A0B21-4916-4DD8-B0E4-D554E395D307}" srcOrd="9" destOrd="0" presId="urn:microsoft.com/office/officeart/2005/8/layout/list1"/>
    <dgm:cxn modelId="{A3FE0568-0291-4E05-893C-1772EDE07309}" type="presParOf" srcId="{EE5A3E42-EF76-482F-82AC-88B340B32B8E}" destId="{3330776D-553C-471E-8CD5-E60242BEC0A2}" srcOrd="10" destOrd="0" presId="urn:microsoft.com/office/officeart/2005/8/layout/list1"/>
    <dgm:cxn modelId="{FD135B05-B47E-4E32-AFCF-0B8473AF044F}" type="presParOf" srcId="{EE5A3E42-EF76-482F-82AC-88B340B32B8E}" destId="{3691256B-18CA-43F6-811C-9466B3F86FA6}" srcOrd="11" destOrd="0" presId="urn:microsoft.com/office/officeart/2005/8/layout/list1"/>
    <dgm:cxn modelId="{9B49D6FD-DC07-4686-AC8D-D53D53350491}" type="presParOf" srcId="{EE5A3E42-EF76-482F-82AC-88B340B32B8E}" destId="{C0BE8EE9-C3FA-4B34-BFF3-D5556705F2F1}" srcOrd="12" destOrd="0" presId="urn:microsoft.com/office/officeart/2005/8/layout/list1"/>
    <dgm:cxn modelId="{7844F5B6-5858-4730-B45B-8CBEA580C715}" type="presParOf" srcId="{C0BE8EE9-C3FA-4B34-BFF3-D5556705F2F1}" destId="{14BC8DD1-5987-4B75-80C3-214A17EFA310}" srcOrd="0" destOrd="0" presId="urn:microsoft.com/office/officeart/2005/8/layout/list1"/>
    <dgm:cxn modelId="{8B1836AC-B453-4875-8945-01765468A2A5}" type="presParOf" srcId="{C0BE8EE9-C3FA-4B34-BFF3-D5556705F2F1}" destId="{849834A2-8086-4833-972A-A327D6D57DA0}" srcOrd="1" destOrd="0" presId="urn:microsoft.com/office/officeart/2005/8/layout/list1"/>
    <dgm:cxn modelId="{FDA57775-AE2C-4886-86EA-CD6DC439D968}" type="presParOf" srcId="{EE5A3E42-EF76-482F-82AC-88B340B32B8E}" destId="{5F75DA33-0E64-47FE-BAE6-87DE0FC43CDD}" srcOrd="13" destOrd="0" presId="urn:microsoft.com/office/officeart/2005/8/layout/list1"/>
    <dgm:cxn modelId="{93CFBAEF-31AF-4960-8AB8-1DCDFF2D295C}" type="presParOf" srcId="{EE5A3E42-EF76-482F-82AC-88B340B32B8E}" destId="{B08BDCCB-FA41-452A-9D45-31D0DB678566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85F75F-66F4-47D1-A08B-6BBCB20C547A}" type="doc">
      <dgm:prSet loTypeId="urn:microsoft.com/office/officeart/2005/8/layout/hierarchy3" loCatId="hierarchy" qsTypeId="urn:microsoft.com/office/officeart/2005/8/quickstyle/simple1#2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4BE948AA-4CFA-4728-9996-235A8ADAA941}">
      <dgm:prSet phldrT="[Текст]"/>
      <dgm:spPr/>
      <dgm:t>
        <a:bodyPr/>
        <a:lstStyle/>
        <a:p>
          <a:r>
            <a:rPr lang="ru-RU" dirty="0" smtClean="0"/>
            <a:t>Сословия</a:t>
          </a:r>
          <a:endParaRPr lang="ru-RU" dirty="0"/>
        </a:p>
      </dgm:t>
    </dgm:pt>
    <dgm:pt modelId="{61966383-CBA2-47CA-8CF3-C88AE8C81DAC}" type="parTrans" cxnId="{421D008A-B6C3-4BC3-978A-6D7EF3F568A2}">
      <dgm:prSet/>
      <dgm:spPr/>
      <dgm:t>
        <a:bodyPr/>
        <a:lstStyle/>
        <a:p>
          <a:endParaRPr lang="ru-RU"/>
        </a:p>
      </dgm:t>
    </dgm:pt>
    <dgm:pt modelId="{3D5ADAE3-E57C-4270-9DC6-9E88336DA94B}" type="sibTrans" cxnId="{421D008A-B6C3-4BC3-978A-6D7EF3F568A2}">
      <dgm:prSet/>
      <dgm:spPr/>
      <dgm:t>
        <a:bodyPr/>
        <a:lstStyle/>
        <a:p>
          <a:endParaRPr lang="ru-RU"/>
        </a:p>
      </dgm:t>
    </dgm:pt>
    <dgm:pt modelId="{DDB98DCD-34BF-4424-B76E-32BB007D37AB}">
      <dgm:prSet phldrT="[Текст]" custT="1"/>
      <dgm:spPr/>
      <dgm:t>
        <a:bodyPr/>
        <a:lstStyle/>
        <a:p>
          <a:r>
            <a:rPr lang="ru-RU" sz="1600" dirty="0" smtClean="0"/>
            <a:t>привилегированные (дворяне,  духовенство купечество 1 и 2 гильдии)</a:t>
          </a:r>
        </a:p>
      </dgm:t>
    </dgm:pt>
    <dgm:pt modelId="{56B64133-37BA-406D-A116-3C5624DB8348}" type="parTrans" cxnId="{6A1EE44A-5DF3-4242-ACBA-88E36A6B6165}">
      <dgm:prSet/>
      <dgm:spPr/>
      <dgm:t>
        <a:bodyPr/>
        <a:lstStyle/>
        <a:p>
          <a:endParaRPr lang="ru-RU"/>
        </a:p>
      </dgm:t>
    </dgm:pt>
    <dgm:pt modelId="{BE68B7DE-0DD9-4253-9BA9-FB3B1E852B42}" type="sibTrans" cxnId="{6A1EE44A-5DF3-4242-ACBA-88E36A6B6165}">
      <dgm:prSet/>
      <dgm:spPr/>
      <dgm:t>
        <a:bodyPr/>
        <a:lstStyle/>
        <a:p>
          <a:endParaRPr lang="ru-RU"/>
        </a:p>
      </dgm:t>
    </dgm:pt>
    <dgm:pt modelId="{9827EF91-4E09-4C7C-AE65-D5B87763E6FA}">
      <dgm:prSet phldrT="[Текст]" custT="1"/>
      <dgm:spPr/>
      <dgm:t>
        <a:bodyPr/>
        <a:lstStyle/>
        <a:p>
          <a:r>
            <a:rPr lang="ru-RU" sz="1600" dirty="0" smtClean="0"/>
            <a:t>непривилегированные ( крестьяне, мещане, казаки, купцы 3-й гильдии)</a:t>
          </a:r>
          <a:endParaRPr lang="ru-RU" sz="1600" dirty="0"/>
        </a:p>
      </dgm:t>
    </dgm:pt>
    <dgm:pt modelId="{36AD999D-92D8-400D-9A5F-80B32EA4017D}" type="parTrans" cxnId="{B49E3D8F-8502-4FE4-80BD-F1894ACBA6E6}">
      <dgm:prSet/>
      <dgm:spPr/>
      <dgm:t>
        <a:bodyPr/>
        <a:lstStyle/>
        <a:p>
          <a:endParaRPr lang="ru-RU"/>
        </a:p>
      </dgm:t>
    </dgm:pt>
    <dgm:pt modelId="{81CF6ADC-34EB-481C-AC2B-073019ECD439}" type="sibTrans" cxnId="{B49E3D8F-8502-4FE4-80BD-F1894ACBA6E6}">
      <dgm:prSet/>
      <dgm:spPr/>
      <dgm:t>
        <a:bodyPr/>
        <a:lstStyle/>
        <a:p>
          <a:endParaRPr lang="ru-RU"/>
        </a:p>
      </dgm:t>
    </dgm:pt>
    <dgm:pt modelId="{4482A71B-1728-48CC-AD7F-52C38B3D5B7E}" type="pres">
      <dgm:prSet presAssocID="{9985F75F-66F4-47D1-A08B-6BBCB20C547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7D9CD4A-2A4B-445B-9A09-61B5827B92FC}" type="pres">
      <dgm:prSet presAssocID="{4BE948AA-4CFA-4728-9996-235A8ADAA941}" presName="root" presStyleCnt="0"/>
      <dgm:spPr/>
    </dgm:pt>
    <dgm:pt modelId="{9C415B52-AF62-40AB-8498-A203948B3070}" type="pres">
      <dgm:prSet presAssocID="{4BE948AA-4CFA-4728-9996-235A8ADAA941}" presName="rootComposite" presStyleCnt="0"/>
      <dgm:spPr/>
    </dgm:pt>
    <dgm:pt modelId="{27A472CE-0F86-4BD7-A933-0E936C773D1D}" type="pres">
      <dgm:prSet presAssocID="{4BE948AA-4CFA-4728-9996-235A8ADAA941}" presName="rootText" presStyleLbl="node1" presStyleIdx="0" presStyleCnt="1" custScaleX="160001" custLinFactNeighborX="-2462" custLinFactNeighborY="2691"/>
      <dgm:spPr/>
      <dgm:t>
        <a:bodyPr/>
        <a:lstStyle/>
        <a:p>
          <a:endParaRPr lang="ru-RU"/>
        </a:p>
      </dgm:t>
    </dgm:pt>
    <dgm:pt modelId="{E635E27F-5B77-43D1-B7DD-C45E2FA00E0A}" type="pres">
      <dgm:prSet presAssocID="{4BE948AA-4CFA-4728-9996-235A8ADAA941}" presName="rootConnector" presStyleLbl="node1" presStyleIdx="0" presStyleCnt="1"/>
      <dgm:spPr/>
      <dgm:t>
        <a:bodyPr/>
        <a:lstStyle/>
        <a:p>
          <a:endParaRPr lang="ru-RU"/>
        </a:p>
      </dgm:t>
    </dgm:pt>
    <dgm:pt modelId="{A3E48220-5D6F-40EF-A40D-E8D18FF4D5EF}" type="pres">
      <dgm:prSet presAssocID="{4BE948AA-4CFA-4728-9996-235A8ADAA941}" presName="childShape" presStyleCnt="0"/>
      <dgm:spPr/>
    </dgm:pt>
    <dgm:pt modelId="{6DFC3F39-6642-4060-AE6F-3AB967E18EA9}" type="pres">
      <dgm:prSet presAssocID="{56B64133-37BA-406D-A116-3C5624DB8348}" presName="Name13" presStyleLbl="parChTrans1D2" presStyleIdx="0" presStyleCnt="2"/>
      <dgm:spPr/>
      <dgm:t>
        <a:bodyPr/>
        <a:lstStyle/>
        <a:p>
          <a:endParaRPr lang="ru-RU"/>
        </a:p>
      </dgm:t>
    </dgm:pt>
    <dgm:pt modelId="{F594717B-62AE-4AEE-8361-979A6EB11A71}" type="pres">
      <dgm:prSet presAssocID="{DDB98DCD-34BF-4424-B76E-32BB007D37AB}" presName="childText" presStyleLbl="bgAcc1" presStyleIdx="0" presStyleCnt="2" custScaleX="1815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50F3D0-5670-40F5-80CB-C20349F0878A}" type="pres">
      <dgm:prSet presAssocID="{36AD999D-92D8-400D-9A5F-80B32EA4017D}" presName="Name13" presStyleLbl="parChTrans1D2" presStyleIdx="1" presStyleCnt="2"/>
      <dgm:spPr/>
      <dgm:t>
        <a:bodyPr/>
        <a:lstStyle/>
        <a:p>
          <a:endParaRPr lang="ru-RU"/>
        </a:p>
      </dgm:t>
    </dgm:pt>
    <dgm:pt modelId="{0A328C9C-760B-4188-885C-9D7A89C25516}" type="pres">
      <dgm:prSet presAssocID="{9827EF91-4E09-4C7C-AE65-D5B87763E6FA}" presName="childText" presStyleLbl="bgAcc1" presStyleIdx="1" presStyleCnt="2" custScaleX="1846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E58C00B-3593-4711-9B1E-B0604CB8BFA7}" type="presOf" srcId="{DDB98DCD-34BF-4424-B76E-32BB007D37AB}" destId="{F594717B-62AE-4AEE-8361-979A6EB11A71}" srcOrd="0" destOrd="0" presId="urn:microsoft.com/office/officeart/2005/8/layout/hierarchy3"/>
    <dgm:cxn modelId="{454CF12C-C7CB-4B40-B70C-51CD817CC6B1}" type="presOf" srcId="{36AD999D-92D8-400D-9A5F-80B32EA4017D}" destId="{0950F3D0-5670-40F5-80CB-C20349F0878A}" srcOrd="0" destOrd="0" presId="urn:microsoft.com/office/officeart/2005/8/layout/hierarchy3"/>
    <dgm:cxn modelId="{D2BDE5F7-E9D7-4493-A621-1FBE0FE957A6}" type="presOf" srcId="{4BE948AA-4CFA-4728-9996-235A8ADAA941}" destId="{27A472CE-0F86-4BD7-A933-0E936C773D1D}" srcOrd="0" destOrd="0" presId="urn:microsoft.com/office/officeart/2005/8/layout/hierarchy3"/>
    <dgm:cxn modelId="{6A1EE44A-5DF3-4242-ACBA-88E36A6B6165}" srcId="{4BE948AA-4CFA-4728-9996-235A8ADAA941}" destId="{DDB98DCD-34BF-4424-B76E-32BB007D37AB}" srcOrd="0" destOrd="0" parTransId="{56B64133-37BA-406D-A116-3C5624DB8348}" sibTransId="{BE68B7DE-0DD9-4253-9BA9-FB3B1E852B42}"/>
    <dgm:cxn modelId="{E6B2A712-C1FA-4498-9060-F6EDA9DD0DDC}" type="presOf" srcId="{4BE948AA-4CFA-4728-9996-235A8ADAA941}" destId="{E635E27F-5B77-43D1-B7DD-C45E2FA00E0A}" srcOrd="1" destOrd="0" presId="urn:microsoft.com/office/officeart/2005/8/layout/hierarchy3"/>
    <dgm:cxn modelId="{1C6FECEA-0CEF-4195-980D-501A5123E73C}" type="presOf" srcId="{9985F75F-66F4-47D1-A08B-6BBCB20C547A}" destId="{4482A71B-1728-48CC-AD7F-52C38B3D5B7E}" srcOrd="0" destOrd="0" presId="urn:microsoft.com/office/officeart/2005/8/layout/hierarchy3"/>
    <dgm:cxn modelId="{B49E3D8F-8502-4FE4-80BD-F1894ACBA6E6}" srcId="{4BE948AA-4CFA-4728-9996-235A8ADAA941}" destId="{9827EF91-4E09-4C7C-AE65-D5B87763E6FA}" srcOrd="1" destOrd="0" parTransId="{36AD999D-92D8-400D-9A5F-80B32EA4017D}" sibTransId="{81CF6ADC-34EB-481C-AC2B-073019ECD439}"/>
    <dgm:cxn modelId="{3E3EAC88-E9FC-47B2-8787-1BC9F1A70FA9}" type="presOf" srcId="{56B64133-37BA-406D-A116-3C5624DB8348}" destId="{6DFC3F39-6642-4060-AE6F-3AB967E18EA9}" srcOrd="0" destOrd="0" presId="urn:microsoft.com/office/officeart/2005/8/layout/hierarchy3"/>
    <dgm:cxn modelId="{2236B80D-9DCA-4EE1-A202-702B10D1D605}" type="presOf" srcId="{9827EF91-4E09-4C7C-AE65-D5B87763E6FA}" destId="{0A328C9C-760B-4188-885C-9D7A89C25516}" srcOrd="0" destOrd="0" presId="urn:microsoft.com/office/officeart/2005/8/layout/hierarchy3"/>
    <dgm:cxn modelId="{421D008A-B6C3-4BC3-978A-6D7EF3F568A2}" srcId="{9985F75F-66F4-47D1-A08B-6BBCB20C547A}" destId="{4BE948AA-4CFA-4728-9996-235A8ADAA941}" srcOrd="0" destOrd="0" parTransId="{61966383-CBA2-47CA-8CF3-C88AE8C81DAC}" sibTransId="{3D5ADAE3-E57C-4270-9DC6-9E88336DA94B}"/>
    <dgm:cxn modelId="{F26CFFAE-F5A3-45A9-97CE-F2CB09BCCD63}" type="presParOf" srcId="{4482A71B-1728-48CC-AD7F-52C38B3D5B7E}" destId="{77D9CD4A-2A4B-445B-9A09-61B5827B92FC}" srcOrd="0" destOrd="0" presId="urn:microsoft.com/office/officeart/2005/8/layout/hierarchy3"/>
    <dgm:cxn modelId="{7FC1AE86-8969-45B8-A7B8-0D562BFDA90C}" type="presParOf" srcId="{77D9CD4A-2A4B-445B-9A09-61B5827B92FC}" destId="{9C415B52-AF62-40AB-8498-A203948B3070}" srcOrd="0" destOrd="0" presId="urn:microsoft.com/office/officeart/2005/8/layout/hierarchy3"/>
    <dgm:cxn modelId="{304BC4F2-2613-4358-B620-170CBA39C9D2}" type="presParOf" srcId="{9C415B52-AF62-40AB-8498-A203948B3070}" destId="{27A472CE-0F86-4BD7-A933-0E936C773D1D}" srcOrd="0" destOrd="0" presId="urn:microsoft.com/office/officeart/2005/8/layout/hierarchy3"/>
    <dgm:cxn modelId="{BA78467B-5BBC-441B-A240-83BD2C8ABEEE}" type="presParOf" srcId="{9C415B52-AF62-40AB-8498-A203948B3070}" destId="{E635E27F-5B77-43D1-B7DD-C45E2FA00E0A}" srcOrd="1" destOrd="0" presId="urn:microsoft.com/office/officeart/2005/8/layout/hierarchy3"/>
    <dgm:cxn modelId="{92893E50-EE05-4803-B528-9EEB2FD48C13}" type="presParOf" srcId="{77D9CD4A-2A4B-445B-9A09-61B5827B92FC}" destId="{A3E48220-5D6F-40EF-A40D-E8D18FF4D5EF}" srcOrd="1" destOrd="0" presId="urn:microsoft.com/office/officeart/2005/8/layout/hierarchy3"/>
    <dgm:cxn modelId="{D372A250-62E2-48E7-8EA1-5BAA90C56BAD}" type="presParOf" srcId="{A3E48220-5D6F-40EF-A40D-E8D18FF4D5EF}" destId="{6DFC3F39-6642-4060-AE6F-3AB967E18EA9}" srcOrd="0" destOrd="0" presId="urn:microsoft.com/office/officeart/2005/8/layout/hierarchy3"/>
    <dgm:cxn modelId="{0F31BA2A-0931-43C0-97F0-214B3C8AE536}" type="presParOf" srcId="{A3E48220-5D6F-40EF-A40D-E8D18FF4D5EF}" destId="{F594717B-62AE-4AEE-8361-979A6EB11A71}" srcOrd="1" destOrd="0" presId="urn:microsoft.com/office/officeart/2005/8/layout/hierarchy3"/>
    <dgm:cxn modelId="{68519D45-8880-4B41-B58F-D5C3A4E610AD}" type="presParOf" srcId="{A3E48220-5D6F-40EF-A40D-E8D18FF4D5EF}" destId="{0950F3D0-5670-40F5-80CB-C20349F0878A}" srcOrd="2" destOrd="0" presId="urn:microsoft.com/office/officeart/2005/8/layout/hierarchy3"/>
    <dgm:cxn modelId="{FECAF812-1FAB-486D-8B43-098CFAA6440E}" type="presParOf" srcId="{A3E48220-5D6F-40EF-A40D-E8D18FF4D5EF}" destId="{0A328C9C-760B-4188-885C-9D7A89C2551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3F0FE5-3699-48A4-B528-0B4A39C640B3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F7111AE-1548-46BA-9EF3-1B3A0908C5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552D4-70DC-4C4A-854F-450876A0D5E6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0F9A3-BE4B-43A4-9E88-998AD118E3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BF456-B5E8-4123-8D5C-B41FE967EA69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1D222-71DB-4162-8F84-B15C0C3712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5F22-3BD3-461A-BE19-9AF1CA135DC3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13E53-1C50-431E-8F21-1530EFC270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3F7C2-469F-4538-9BB4-4F57E03C8C48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2BAC4-E44B-4B33-9D68-44ED66EEC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960FC-8164-4F2C-9561-969F5D64F7C3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6620C-9889-4C26-9813-BFAEA7BD7A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688E4-417E-4C90-8B9D-F53D09816D36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7DE8B-B92B-4733-9C63-FF82A1E03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0F920-A0F2-49B9-95BA-9421A22CF614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00C37-47EF-48F3-AB80-0DE232721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DBBC8-6AD6-4116-B5BB-350B07408F18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FE507-7CEA-4CA5-956A-C95D0E5F9D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9275-712C-435F-88DC-C1847ED28C66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C443A-5DB8-4A7E-906D-E2782715FE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54877-DA33-4766-8185-F72FCC60BB53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ED4C2-F2AA-4FD9-8576-4C7DD6BBC5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48B1E-0E3A-4B06-B903-F02941482AF9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520AC-3308-49AF-A25A-12FA842AE2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945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20B4CB-975F-4AAB-95CB-86DB194845CE}" type="datetimeFigureOut">
              <a:rPr lang="ru-RU"/>
              <a:pPr>
                <a:defRPr/>
              </a:pPr>
              <a:t>08.11.2011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ECFF1F-5245-4ABD-B4E4-AE22CA3B5E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96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Россия в первой половине </a:t>
            </a:r>
            <a:br>
              <a:rPr lang="ru-RU" sz="96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en-US" sz="96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XIX </a:t>
            </a:r>
            <a:r>
              <a:rPr lang="ru-RU" sz="9600" b="1" i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века</a:t>
            </a:r>
            <a:endParaRPr lang="ru-RU" sz="9600" b="1" i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Прямоугольник 5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390525" y="-219075"/>
            <a:ext cx="4584700" cy="1200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6386" name="Содержимое 3" descr="67_map_max.gif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081405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06400" y="306388"/>
          <a:ext cx="8331200" cy="5870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>
            <p:ph idx="1"/>
          </p:nvPr>
        </p:nvGraphicFramePr>
        <p:xfrm>
          <a:off x="285750" y="1071563"/>
          <a:ext cx="8534400" cy="5000625"/>
        </p:xfrm>
        <a:graphic>
          <a:graphicData uri="http://schemas.openxmlformats.org/presentationml/2006/ole">
            <p:oleObj spid="_x0000_s1026" name="Диаграмма" r:id="rId3" imgW="6788880" imgH="368784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9144000" cy="7143750"/>
        </p:xfrm>
        <a:graphic>
          <a:graphicData uri="http://schemas.openxmlformats.org/drawingml/2006/table">
            <a:tbl>
              <a:tblPr/>
              <a:tblGrid>
                <a:gridCol w="1728788"/>
                <a:gridCol w="4367212"/>
                <a:gridCol w="3048000"/>
              </a:tblGrid>
              <a:tr h="571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632423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Сословие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632423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Права и обязанности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632423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Количество и % от всего населения (на 1812г.)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7925">
                <a:tc>
                  <a:txBody>
                    <a:bodyPr/>
                    <a:lstStyle/>
                    <a:p>
                      <a:pPr marL="5937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4406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Дворянство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Привилегированное сословие; владело землей и крепостными крестьянами, занимало государственные должности. Дворянство было освобождено от обязательной службы. Имело право на самоуправление.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225 тыс. (1,07%)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5937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4406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Духовенство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Привилегированное сословие; освобождалось от рекрутчины и телесных наказаний.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215 тыс. (1%)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7925">
                <a:tc>
                  <a:txBody>
                    <a:bodyPr/>
                    <a:lstStyle/>
                    <a:p>
                      <a:pPr marL="5937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4406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Купечество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Привилегированное сословие; имели право вести торговлю купцы 1-й гильдии – крупную внутреннюю и внешнюю, 2-й гильдии – крупную внутреннюю, 3-й гильдии – мелкую торговлю.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119 тыс. (0,6%)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0450">
                <a:tc>
                  <a:txBody>
                    <a:bodyPr/>
                    <a:lstStyle/>
                    <a:p>
                      <a:pPr marL="5937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4406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Мещанство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непривилегированное сословие; платило подати, несло рекрутскую повинность.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750 тыс. (3,6%)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12875">
                <a:tc>
                  <a:txBody>
                    <a:bodyPr/>
                    <a:lstStyle/>
                    <a:p>
                      <a:pPr marL="593725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24406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Крестьянство</a:t>
                      </a:r>
                      <a:endParaRPr kumimoji="0" lang="ru-RU" sz="1600" b="1" i="1" u="none" strike="noStrike" cap="none" normalizeH="0" baseline="0" smtClean="0">
                        <a:ln>
                          <a:noFill/>
                        </a:ln>
                        <a:solidFill>
                          <a:srgbClr val="4F81BD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Наиболее угнетаемое непривилегированное сословие; делилось на государственных, удельных, крепостных.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17 950 тыс. (85,5%)</a:t>
                      </a:r>
                    </a:p>
                  </a:txBody>
                  <a:tcPr marL="25900" marR="2590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Были ли равны между собой в правах люди разных сословий?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Какие сословия обладали только правами?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У каких сословий были обязанности?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Кто имел право владеть землей и крестьянами?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У какой группы населения не было прав? Почему?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Положение какой категории крестьян было самым тяжелым? Почему?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- Можно ли было перейти из одного сословия в другое? Приведите примеры.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tx2">
                    <a:lumMod val="75000"/>
                  </a:schemeClr>
                </a:solidFill>
              </a:rPr>
              <a:t>Сословие – группа общества, обладающая особыми правами и обязанностями, закрепленными обычаями и законами, передающие по наследству, занимающая особое место в сословной иерархии.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</p:txBody>
      </p:sp>
      <p:graphicFrame>
        <p:nvGraphicFramePr>
          <p:cNvPr id="4" name="Схема 3"/>
          <p:cNvGraphicFramePr/>
          <p:nvPr/>
        </p:nvGraphicFramePr>
        <p:xfrm>
          <a:off x="642910" y="20716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3214688" y="1357313"/>
            <a:ext cx="2571750" cy="6429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14688" y="2571750"/>
            <a:ext cx="2571750" cy="1714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Исполнительская власть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Чиновничество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(высшее)</a:t>
            </a:r>
            <a:endParaRPr lang="ru-RU" dirty="0"/>
          </a:p>
        </p:txBody>
      </p:sp>
      <p:cxnSp>
        <p:nvCxnSpPr>
          <p:cNvPr id="7" name="Прямая соединительная линия 6"/>
          <p:cNvCxnSpPr>
            <a:stCxn id="5" idx="1"/>
            <a:endCxn id="5" idx="1"/>
          </p:cNvCxnSpPr>
          <p:nvPr/>
        </p:nvCxnSpPr>
        <p:spPr>
          <a:xfrm rot="10800000">
            <a:off x="3214688" y="3429000"/>
            <a:ext cx="158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2571750" y="4786313"/>
            <a:ext cx="3929063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Дворянство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71500" y="2000250"/>
            <a:ext cx="2000250" cy="10715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Законодательная власть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57938" y="2071688"/>
            <a:ext cx="2214562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Судебная власть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>
            <a:stCxn id="5" idx="1"/>
            <a:endCxn id="5" idx="3"/>
          </p:cNvCxnSpPr>
          <p:nvPr/>
        </p:nvCxnSpPr>
        <p:spPr>
          <a:xfrm rot="10800000" flipH="1">
            <a:off x="3214688" y="3429000"/>
            <a:ext cx="257175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10800000" flipV="1">
            <a:off x="2500313" y="1643063"/>
            <a:ext cx="642937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5857875" y="1643063"/>
            <a:ext cx="714375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>
            <a:off x="2143125" y="3143250"/>
            <a:ext cx="1000125" cy="7143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V="1">
            <a:off x="5786438" y="3214688"/>
            <a:ext cx="1071562" cy="6429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>
            <a:off x="4358481" y="4499769"/>
            <a:ext cx="42862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rot="5400000">
            <a:off x="4142581" y="4501357"/>
            <a:ext cx="428625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429000" y="1500188"/>
            <a:ext cx="21431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ИМПЕРАТОР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3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134</Words>
  <PresentationFormat>On-screen Show (4:3)</PresentationFormat>
  <Paragraphs>28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Calibri</vt:lpstr>
      <vt:lpstr>Arial</vt:lpstr>
      <vt:lpstr>Monotype Corsiva</vt:lpstr>
      <vt:lpstr>Times New Roman</vt:lpstr>
      <vt:lpstr>Тема Office</vt:lpstr>
      <vt:lpstr>Диаграмма</vt:lpstr>
      <vt:lpstr>Диаграмма Microsoft Excel</vt:lpstr>
      <vt:lpstr>Россия в первой половине  XIX века</vt:lpstr>
      <vt:lpstr>Слайд 2</vt:lpstr>
      <vt:lpstr>Слайд 3</vt:lpstr>
      <vt:lpstr>Слайд 4</vt:lpstr>
      <vt:lpstr>Слайд 5</vt:lpstr>
      <vt:lpstr>Слайд 6</vt:lpstr>
      <vt:lpstr>Слайд 7</vt:lpstr>
      <vt:lpstr>  Сословие – группа общества, обладающая особыми правами и обязанностями, закрепленными обычаями и законами, передающие по наследству, занимающая особое место в сословной иерархии.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Россия в первой половине  XIX века</dc:title>
  <cp:lastModifiedBy>nastya.cherepneva</cp:lastModifiedBy>
  <cp:revision>15</cp:revision>
  <dcterms:modified xsi:type="dcterms:W3CDTF">2011-11-08T10:19:53Z</dcterms:modified>
</cp:coreProperties>
</file>