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10"/>
  </p:notesMasterIdLst>
  <p:sldIdLst>
    <p:sldId id="256" r:id="rId2"/>
    <p:sldId id="265" r:id="rId3"/>
    <p:sldId id="269" r:id="rId4"/>
    <p:sldId id="260" r:id="rId5"/>
    <p:sldId id="270" r:id="rId6"/>
    <p:sldId id="267" r:id="rId7"/>
    <p:sldId id="266" r:id="rId8"/>
    <p:sldId id="268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 autoAdjust="0"/>
    <p:restoredTop sz="94580" autoAdjust="0"/>
  </p:normalViewPr>
  <p:slideViewPr>
    <p:cSldViewPr>
      <p:cViewPr varScale="1">
        <p:scale>
          <a:sx n="71" d="100"/>
          <a:sy n="71" d="100"/>
        </p:scale>
        <p:origin x="-114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DB293B-F607-4472-B722-88CADA8553DD}" type="datetimeFigureOut">
              <a:rPr lang="ru-RU" smtClean="0"/>
              <a:pPr/>
              <a:t>21.04.2011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21C439-5A2D-40E4-932B-B86C5072CC8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21C439-5A2D-40E4-932B-B86C5072CC80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При выполнении нападающего удара тело волейболиста в прыжке</a:t>
            </a:r>
            <a:r>
              <a:rPr lang="ru-RU" baseline="0" dirty="0" smtClean="0"/>
              <a:t> сравнивают с натянутым луком.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21C439-5A2D-40E4-932B-B86C5072CC80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При разбеге игрок набирает кинетическую энергию,</a:t>
            </a:r>
            <a:r>
              <a:rPr lang="ru-RU" baseline="0" dirty="0" smtClean="0"/>
              <a:t> при выпрыгивании кинетическая энергия переходит в потенциальную. Чем больше скорость разбега, тем выше прыжок.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21C439-5A2D-40E4-932B-B86C5072CC80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Верхняя передача мяча выполняется с использованием всей массы тела и только в последний момент руки, сопровождая мяч, задают ему необходимую</a:t>
            </a:r>
            <a:r>
              <a:rPr lang="ru-RU" baseline="0" dirty="0" smtClean="0"/>
              <a:t> скорость и траекторию.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21C439-5A2D-40E4-932B-B86C5072CC80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Удар по мячу наносится с использованием всей массы тела.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21C439-5A2D-40E4-932B-B86C5072CC80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Траектория мяча зависит от угла выпуска, массы мяча и силы сопротивления воздуха. </a:t>
            </a:r>
            <a:r>
              <a:rPr lang="en-US" dirty="0" smtClean="0"/>
              <a:t>W</a:t>
            </a:r>
            <a:r>
              <a:rPr lang="en-US" baseline="0" dirty="0" smtClean="0"/>
              <a:t>  -  </a:t>
            </a:r>
            <a:r>
              <a:rPr lang="ru-RU" baseline="0" dirty="0" smtClean="0"/>
              <a:t>дальность полёта.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21C439-5A2D-40E4-932B-B86C5072CC80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При</a:t>
            </a:r>
            <a:r>
              <a:rPr lang="ru-RU" baseline="0" dirty="0" smtClean="0"/>
              <a:t> прямой закрутке мяча траектория укорачивается, при боковой закрутке отклоняется вправо или влево.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21C439-5A2D-40E4-932B-B86C5072CC80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07C849-EF03-4451-8965-9C4DA5898581}" type="datetimeFigureOut">
              <a:rPr lang="ru-RU" smtClean="0"/>
              <a:pPr/>
              <a:t>21.04.2011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573CD6-991E-4ED3-89CE-2CD24CEE0EC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Прямоугольник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56" name="Прямоугольник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Прямоугольник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Прямоугольник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Прямоугольник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07C849-EF03-4451-8965-9C4DA5898581}" type="datetimeFigureOut">
              <a:rPr lang="ru-RU" smtClean="0"/>
              <a:pPr/>
              <a:t>21.04.2011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573CD6-991E-4ED3-89CE-2CD24CEE0E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07C849-EF03-4451-8965-9C4DA5898581}" type="datetimeFigureOut">
              <a:rPr lang="ru-RU" smtClean="0"/>
              <a:pPr/>
              <a:t>21.04.2011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573CD6-991E-4ED3-89CE-2CD24CEE0E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07C849-EF03-4451-8965-9C4DA5898581}" type="datetimeFigureOut">
              <a:rPr lang="ru-RU" smtClean="0"/>
              <a:pPr/>
              <a:t>21.04.2011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573CD6-991E-4ED3-89CE-2CD24CEE0E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лилиния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Полилиния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Полилиния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Полилиния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Полилиния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Полилиния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Полилиния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Полилиния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Полилиния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Полилиния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Полилиния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Полилиния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Полилиния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Полилиния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07C849-EF03-4451-8965-9C4DA5898581}" type="datetimeFigureOut">
              <a:rPr lang="ru-RU" smtClean="0"/>
              <a:pPr/>
              <a:t>21.04.2011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573CD6-991E-4ED3-89CE-2CD24CEE0EC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07C849-EF03-4451-8965-9C4DA5898581}" type="datetimeFigureOut">
              <a:rPr lang="ru-RU" smtClean="0"/>
              <a:pPr/>
              <a:t>21.04.2011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573CD6-991E-4ED3-89CE-2CD24CEE0E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07C849-EF03-4451-8965-9C4DA5898581}" type="datetimeFigureOut">
              <a:rPr lang="ru-RU" smtClean="0"/>
              <a:pPr/>
              <a:t>21.04.2011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573CD6-991E-4ED3-89CE-2CD24CEE0EC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Прямоугольник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Прямоугольник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Прямоугольник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07C849-EF03-4451-8965-9C4DA5898581}" type="datetimeFigureOut">
              <a:rPr lang="ru-RU" smtClean="0"/>
              <a:pPr/>
              <a:t>21.04.2011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573CD6-991E-4ED3-89CE-2CD24CEE0E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07C849-EF03-4451-8965-9C4DA5898581}" type="datetimeFigureOut">
              <a:rPr lang="ru-RU" smtClean="0"/>
              <a:pPr/>
              <a:t>21.04.2011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573CD6-991E-4ED3-89CE-2CD24CEE0E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07C849-EF03-4451-8965-9C4DA5898581}" type="datetimeFigureOut">
              <a:rPr lang="ru-RU" smtClean="0"/>
              <a:pPr/>
              <a:t>21.04.2011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573CD6-991E-4ED3-89CE-2CD24CEE0E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grpSp>
        <p:nvGrpSpPr>
          <p:cNvPr id="14" name="Группа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Группа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3E07C849-EF03-4451-8965-9C4DA5898581}" type="datetimeFigureOut">
              <a:rPr lang="ru-RU" smtClean="0"/>
              <a:pPr/>
              <a:t>21.04.2011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09573CD6-991E-4ED3-89CE-2CD24CEE0E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Прямоугольник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3E07C849-EF03-4451-8965-9C4DA5898581}" type="datetimeFigureOut">
              <a:rPr lang="ru-RU" smtClean="0"/>
              <a:pPr/>
              <a:t>21.04.2011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09573CD6-991E-4ED3-89CE-2CD24CEE0EC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Волейбол и физика</a:t>
            </a:r>
            <a:endParaRPr lang="ru-RU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0166" y="3357562"/>
            <a:ext cx="6400800" cy="1752600"/>
          </a:xfrm>
        </p:spPr>
        <p:txBody>
          <a:bodyPr/>
          <a:lstStyle/>
          <a:p>
            <a:r>
              <a:rPr lang="ru-RU" dirty="0" smtClean="0"/>
              <a:t>                                         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натянутый лук.bmp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049157"/>
            <a:ext cx="9144000" cy="4759685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owserv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71670" y="148566"/>
            <a:ext cx="4500594" cy="6280830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Верхняя передача</a:t>
            </a:r>
            <a:endParaRPr lang="ru-RU" dirty="0"/>
          </a:p>
        </p:txBody>
      </p:sp>
      <p:pic>
        <p:nvPicPr>
          <p:cNvPr id="5" name="Содержимое 4" descr="3613647244_ef8352dc23_m.jpg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960438" y="3017044"/>
            <a:ext cx="3048000" cy="2032000"/>
          </a:xfrm>
        </p:spPr>
      </p:pic>
      <p:pic>
        <p:nvPicPr>
          <p:cNvPr id="6" name="Содержимое 5" descr="3623_big.JPG"/>
          <p:cNvPicPr>
            <a:picLocks noGrp="1" noChangeAspect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>
          <a:xfrm>
            <a:off x="5143504" y="1571612"/>
            <a:ext cx="3017309" cy="4525963"/>
          </a:xfr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Нижний приём мяча</a:t>
            </a:r>
            <a:endParaRPr lang="ru-RU" dirty="0"/>
          </a:p>
        </p:txBody>
      </p:sp>
      <p:pic>
        <p:nvPicPr>
          <p:cNvPr id="10" name="Содержимое 9" descr="приём в движ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4857752" y="1643050"/>
            <a:ext cx="3246745" cy="4525962"/>
          </a:xfrm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ru-RU" sz="2000" dirty="0" smtClean="0"/>
              <a:t>Приём низкоскоростного</a:t>
            </a:r>
          </a:p>
          <a:p>
            <a:r>
              <a:rPr lang="ru-RU" sz="2000" dirty="0" smtClean="0"/>
              <a:t>мяча</a:t>
            </a:r>
            <a:endParaRPr lang="ru-RU" sz="2000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100" b="1" i="0" u="none" strike="noStrike" kern="1200" cap="none" spc="0" normalizeH="0" baseline="0" noProof="0" dirty="0">
              <a:ln w="6350">
                <a:noFill/>
              </a:ln>
              <a:gradFill>
                <a:gsLst>
                  <a:gs pos="0">
                    <a:schemeClr val="accent1">
                      <a:tint val="73000"/>
                      <a:satMod val="145000"/>
                    </a:schemeClr>
                  </a:gs>
                  <a:gs pos="73000">
                    <a:schemeClr val="accent1">
                      <a:tint val="73000"/>
                      <a:satMod val="145000"/>
                    </a:schemeClr>
                  </a:gs>
                  <a:gs pos="100000">
                    <a:schemeClr val="accent1">
                      <a:tint val="83000"/>
                      <a:satMod val="143000"/>
                    </a:schemeClr>
                  </a:gs>
                </a:gsLst>
                <a:lin ang="4800000" scaled="1"/>
              </a:gra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71868" y="207167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1643042" y="214311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pic>
        <p:nvPicPr>
          <p:cNvPr id="12" name="Рисунок 11" descr="3604_big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5786" y="1714488"/>
            <a:ext cx="3273295" cy="4929198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71538" y="1857364"/>
            <a:ext cx="164307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chemeClr val="bg1"/>
                </a:solidFill>
              </a:rPr>
              <a:t>Приём высоко-</a:t>
            </a:r>
          </a:p>
          <a:p>
            <a:r>
              <a:rPr lang="ru-RU" sz="2000" dirty="0" smtClean="0">
                <a:solidFill>
                  <a:schemeClr val="bg1"/>
                </a:solidFill>
              </a:rPr>
              <a:t>скоростного мяча</a:t>
            </a:r>
            <a:endParaRPr lang="ru-RU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m</a:t>
            </a:r>
            <a:r>
              <a:rPr lang="ru-RU" dirty="0" err="1" smtClean="0"/>
              <a:t>вб</a:t>
            </a:r>
            <a:r>
              <a:rPr lang="en-US" dirty="0" smtClean="0"/>
              <a:t>V</a:t>
            </a:r>
            <a:r>
              <a:rPr lang="ru-RU" dirty="0" smtClean="0"/>
              <a:t>вб1+</a:t>
            </a:r>
            <a:r>
              <a:rPr lang="en-US" dirty="0" smtClean="0"/>
              <a:t>m</a:t>
            </a:r>
            <a:r>
              <a:rPr lang="ru-RU" dirty="0" smtClean="0"/>
              <a:t>м</a:t>
            </a:r>
            <a:r>
              <a:rPr lang="en-US" dirty="0" smtClean="0"/>
              <a:t>V</a:t>
            </a:r>
            <a:r>
              <a:rPr lang="ru-RU" dirty="0" smtClean="0"/>
              <a:t>м1=</a:t>
            </a:r>
            <a:r>
              <a:rPr lang="en-US" dirty="0" smtClean="0"/>
              <a:t>m</a:t>
            </a:r>
            <a:r>
              <a:rPr lang="ru-RU" dirty="0" smtClean="0"/>
              <a:t>м</a:t>
            </a:r>
            <a:r>
              <a:rPr lang="en-US" dirty="0" smtClean="0"/>
              <a:t>V</a:t>
            </a:r>
            <a:r>
              <a:rPr lang="ru-RU" dirty="0" smtClean="0"/>
              <a:t>м2</a:t>
            </a:r>
            <a:endParaRPr lang="ru-RU" dirty="0"/>
          </a:p>
        </p:txBody>
      </p:sp>
      <p:pic>
        <p:nvPicPr>
          <p:cNvPr id="5" name="Содержимое 4" descr="podacha1.jpg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1093788" y="2318544"/>
            <a:ext cx="2781300" cy="3429000"/>
          </a:xfrm>
        </p:spPr>
      </p:pic>
      <p:pic>
        <p:nvPicPr>
          <p:cNvPr id="6" name="Содержимое 5" descr="podacha_macha.jpg"/>
          <p:cNvPicPr>
            <a:picLocks noGrp="1" noChangeAspect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>
          <a:xfrm>
            <a:off x="4656138" y="2739983"/>
            <a:ext cx="4038600" cy="2586121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траектория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600" y="558800"/>
            <a:ext cx="7162800" cy="5740400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вращение мяча.bmp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5462" y="923925"/>
            <a:ext cx="5553075" cy="5010150"/>
          </a:xfrm>
          <a:prstGeom prst="rect">
            <a:avLst/>
          </a:prstGeom>
        </p:spPr>
      </p:pic>
    </p:spTree>
  </p:cSld>
  <p:clrMapOvr>
    <a:masterClrMapping/>
  </p:clrMapOvr>
  <p:transition advClick="0"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етро">
  <a:themeElements>
    <a:clrScheme name="Метро">
      <a:dk1>
        <a:sysClr val="windowText" lastClr="000000"/>
      </a:dk1>
      <a:lt1>
        <a:sysClr val="window" lastClr="FFFE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Метро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E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359</TotalTime>
  <Words>144</Words>
  <Application>Microsoft Office PowerPoint</Application>
  <PresentationFormat>Экран (4:3)</PresentationFormat>
  <Paragraphs>22</Paragraphs>
  <Slides>8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Метро</vt:lpstr>
      <vt:lpstr>Волейбол и физика</vt:lpstr>
      <vt:lpstr>Слайд 2</vt:lpstr>
      <vt:lpstr>Слайд 3</vt:lpstr>
      <vt:lpstr>Верхняя передача</vt:lpstr>
      <vt:lpstr>    Нижний приём мяча</vt:lpstr>
      <vt:lpstr>       mвбVвб1+mмVм1=mмVм2</vt:lpstr>
      <vt:lpstr>Слайд 7</vt:lpstr>
      <vt:lpstr>Слайд 8</vt:lpstr>
    </vt:vector>
  </TitlesOfParts>
  <Company>WareZ Provider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Волейбол и физика</dc:title>
  <dc:creator>www.PHILka.RU</dc:creator>
  <cp:lastModifiedBy>www.PHILka.RU</cp:lastModifiedBy>
  <cp:revision>46</cp:revision>
  <dcterms:created xsi:type="dcterms:W3CDTF">2011-01-25T21:23:39Z</dcterms:created>
  <dcterms:modified xsi:type="dcterms:W3CDTF">2011-04-21T20:21:15Z</dcterms:modified>
</cp:coreProperties>
</file>