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71" r:id="rId4"/>
    <p:sldId id="257" r:id="rId5"/>
    <p:sldId id="258" r:id="rId6"/>
    <p:sldId id="259" r:id="rId7"/>
    <p:sldId id="266" r:id="rId8"/>
    <p:sldId id="261" r:id="rId9"/>
    <p:sldId id="270" r:id="rId10"/>
    <p:sldId id="262" r:id="rId11"/>
    <p:sldId id="267" r:id="rId12"/>
    <p:sldId id="268" r:id="rId13"/>
    <p:sldId id="269" r:id="rId14"/>
  </p:sldIdLst>
  <p:sldSz cx="9144000" cy="6858000" type="screen4x3"/>
  <p:notesSz cx="6858000" cy="9144000"/>
  <p:custShowLst>
    <p:custShow name="Произвольный показ 1" id="0">
      <p:sldLst>
        <p:sld r:id="rId2"/>
      </p:sldLst>
    </p:custShow>
    <p:custShow name="Произвольный показ 2" id="1">
      <p:sldLst>
        <p:sld r:id="rId3"/>
      </p:sldLst>
    </p:custShow>
    <p:custShow name="Произвольный показ 3" id="2">
      <p:sldLst>
        <p:sld r:id="rId4"/>
      </p:sldLst>
    </p:custShow>
    <p:custShow name="Произвольный показ 4" id="3">
      <p:sldLst>
        <p:sld r:id="rId4"/>
      </p:sldLst>
    </p:custShow>
    <p:custShow name="Произвольный показ 5" id="4">
      <p:sldLst>
        <p:sld r:id="rId6"/>
      </p:sldLst>
    </p:custShow>
    <p:custShow name="Произвольный показ 6" id="5">
      <p:sldLst>
        <p:sld r:id="rId7"/>
      </p:sldLst>
    </p:custShow>
    <p:custShow name="Произвольный показ 7" id="6">
      <p:sldLst>
        <p:sld r:id="rId8"/>
      </p:sldLst>
    </p:custShow>
    <p:custShow name="Произвольный показ 8" id="7">
      <p:sldLst>
        <p:sld r:id="rId9"/>
      </p:sldLst>
    </p:custShow>
    <p:custShow name="Произвольный показ 9" id="8">
      <p:sldLst>
        <p:sld r:id="rId10"/>
      </p:sldLst>
    </p:custShow>
    <p:custShow name="Произвольный показ 10" id="9">
      <p:sldLst>
        <p:sld r:id="rId11"/>
      </p:sldLst>
    </p:custShow>
    <p:custShow name="Произвольный показ 11" id="10">
      <p:sldLst>
        <p:sld r:id="rId12"/>
      </p:sldLst>
    </p:custShow>
    <p:custShow name="Произвольный показ 12" id="11">
      <p:sldLst>
        <p:sld r:id="rId13"/>
      </p:sldLst>
    </p:custShow>
    <p:custShow name="Произвольный показ 13" id="12">
      <p:sldLst>
        <p:sld r:id="rId14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22F718-46E6-4011-90DC-4B30C549AF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ECFF0-EF3F-4BA3-AB9F-D3B8DB53684C}" type="datetimeFigureOut">
              <a:rPr lang="ru-RU" smtClean="0"/>
              <a:pPr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3BC78-F694-420F-A487-615038967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21\&#1056;&#1072;&#1073;&#1086;&#1095;&#1080;&#1081;%20&#1089;&#1090;&#1086;&#1083;\&#1076;&#1083;&#1103;%20&#1088;&#1086;&#1076;&#1080;&#1090;&#1077;&#1083;&#1077;&#1081;\Pogowori_mama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1\&#1056;&#1072;&#1073;&#1086;&#1095;&#1080;&#1081;%20&#1089;&#1090;&#1086;&#1083;\&#1076;&#1083;&#1103;%20&#1088;&#1086;&#1076;&#1080;&#1090;&#1077;&#1083;&#1077;&#1081;\&#1055;&#1088;&#1086;&#1089;&#1090;&#1080;%20&#1088;&#1086;&#1076;&#1085;&#1072;&#1103;.wav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1\&#1056;&#1072;&#1073;&#1086;&#1095;&#1080;&#1081;%20&#1089;&#1090;&#1086;&#1083;\&#1076;&#1083;&#1103;%20&#1088;&#1086;&#1076;&#1080;&#1090;&#1077;&#1083;&#1077;&#1081;\Zykina_Lyudmila_-_Orenburgskij_platok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Documents%20and%20Settings\21\&#1056;&#1072;&#1073;&#1086;&#1095;&#1080;&#1081;%20&#1089;&#1090;&#1086;&#1083;\&#1076;&#1083;&#1103;%20&#1088;&#1086;&#1076;&#1080;&#1090;&#1077;&#1083;&#1077;&#1081;\01-Ave%20Maria%20(Bach%20&amp;%20Gounod)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1\&#1056;&#1072;&#1073;&#1086;&#1095;&#1080;&#1081;%20&#1089;&#1090;&#1086;&#1083;\&#1076;&#1083;&#1103;%20&#1088;&#1086;&#1076;&#1080;&#1090;&#1077;&#1083;&#1077;&#1081;\Ave%20Maria%20&#1064;&#1091;&#1073;&#1077;&#1088;&#1090;.wma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maria-762812"/>
          <p:cNvPicPr>
            <a:picLocks noChangeAspect="1" noChangeArrowheads="1"/>
          </p:cNvPicPr>
          <p:nvPr/>
        </p:nvPicPr>
        <p:blipFill>
          <a:blip r:embed="rId3">
            <a:lum bright="-12000" contrast="-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ogowori_mam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6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2" name="Picture 4" descr="05e437133f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625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573" name="Picture 5" descr="gallery_2_105_116417"/>
          <p:cNvPicPr>
            <a:picLocks noChangeAspect="1" noChangeArrowheads="1"/>
          </p:cNvPicPr>
          <p:nvPr/>
        </p:nvPicPr>
        <p:blipFill>
          <a:blip r:embed="rId3"/>
          <a:srcRect l="6557" t="3947" r="11566" b="10350"/>
          <a:stretch>
            <a:fillRect/>
          </a:stretch>
        </p:blipFill>
        <p:spPr bwMode="auto">
          <a:xfrm>
            <a:off x="3132138" y="2747963"/>
            <a:ext cx="6011862" cy="411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" descr="J009574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7092950" y="260351"/>
            <a:ext cx="13557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7" descr="J009574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971550" y="3860801"/>
            <a:ext cx="13557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37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6" name="Picture 10" descr="im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534400" cy="6248400"/>
          </a:xfrm>
          <a:prstGeom prst="rect">
            <a:avLst/>
          </a:prstGeom>
          <a:noFill/>
        </p:spPr>
      </p:pic>
      <p:pic>
        <p:nvPicPr>
          <p:cNvPr id="9228" name="Picture 12" descr="slide0006_image25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5715000"/>
            <a:ext cx="5486400" cy="720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5" name="Rectangle 7"/>
          <p:cNvSpPr>
            <a:spLocks noGrp="1" noChangeArrowheads="1"/>
          </p:cNvSpPr>
          <p:nvPr>
            <p:ph type="title"/>
          </p:nvPr>
        </p:nvSpPr>
        <p:spPr>
          <a:xfrm flipV="1">
            <a:off x="1066800" y="259081"/>
            <a:ext cx="7577166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14696" name="Rectangle 8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ru-RU" sz="280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    </a:t>
            </a:r>
            <a:r>
              <a:rPr lang="ru-RU" sz="2800" b="1" i="1">
                <a:solidFill>
                  <a:srgbClr val="FF3300"/>
                </a:solidFill>
                <a:latin typeface="Forte" pitchFamily="66" charset="0"/>
              </a:rPr>
              <a:t>Слушайте!</a:t>
            </a:r>
          </a:p>
          <a:p>
            <a:pPr>
              <a:buFont typeface="Wingdings" pitchFamily="2" charset="2"/>
              <a:buNone/>
            </a:pPr>
            <a:r>
              <a:rPr lang="ru-RU" sz="2800" b="1" i="1">
                <a:solidFill>
                  <a:srgbClr val="FF3300"/>
                </a:solidFill>
                <a:latin typeface="Forte" pitchFamily="66" charset="0"/>
              </a:rPr>
              <a:t>  У кого есть мама.</a:t>
            </a:r>
          </a:p>
          <a:p>
            <a:pPr>
              <a:buFont typeface="Wingdings" pitchFamily="2" charset="2"/>
              <a:buNone/>
            </a:pPr>
            <a:r>
              <a:rPr lang="ru-RU" sz="2800" b="1" i="1">
                <a:solidFill>
                  <a:srgbClr val="FF3300"/>
                </a:solidFill>
                <a:latin typeface="Forte" pitchFamily="66" charset="0"/>
              </a:rPr>
              <a:t>Приезжайте к ней </a:t>
            </a:r>
          </a:p>
          <a:p>
            <a:pPr>
              <a:buFont typeface="Wingdings" pitchFamily="2" charset="2"/>
              <a:buNone/>
            </a:pPr>
            <a:r>
              <a:rPr lang="ru-RU" sz="2800" b="1" i="1">
                <a:solidFill>
                  <a:srgbClr val="FF3300"/>
                </a:solidFill>
                <a:latin typeface="Forte" pitchFamily="66" charset="0"/>
              </a:rPr>
              <a:t>    без телеграмм!</a:t>
            </a:r>
          </a:p>
        </p:txBody>
      </p:sp>
      <p:pic>
        <p:nvPicPr>
          <p:cNvPr id="114692" name="Picture 4" descr="I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0"/>
            <a:ext cx="4419600" cy="670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9" name="Picture 13" descr="a12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81000"/>
            <a:ext cx="2362200" cy="2203450"/>
          </a:xfrm>
          <a:prstGeom prst="rect">
            <a:avLst/>
          </a:prstGeom>
          <a:noFill/>
        </p:spPr>
      </p:pic>
      <p:sp>
        <p:nvSpPr>
          <p:cNvPr id="70665" name="WordArt 9"/>
          <p:cNvSpPr>
            <a:spLocks noChangeArrowheads="1" noChangeShapeType="1" noTextEdit="1"/>
          </p:cNvSpPr>
          <p:nvPr/>
        </p:nvSpPr>
        <p:spPr bwMode="auto">
          <a:xfrm>
            <a:off x="1600200" y="4419600"/>
            <a:ext cx="5943600" cy="20050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99"/>
                </a:solidFill>
                <a:latin typeface="Arial"/>
                <a:cs typeface="Arial"/>
              </a:rPr>
              <a:t>До новых встреч!</a:t>
            </a:r>
          </a:p>
        </p:txBody>
      </p:sp>
      <p:pic>
        <p:nvPicPr>
          <p:cNvPr id="70671" name="Picture 15" descr="a12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8600" y="4419600"/>
            <a:ext cx="2362200" cy="2203450"/>
          </a:xfrm>
          <a:prstGeom prst="rect">
            <a:avLst/>
          </a:prstGeom>
          <a:noFill/>
        </p:spPr>
      </p:pic>
      <p:pic>
        <p:nvPicPr>
          <p:cNvPr id="70668" name="Picture 12" descr="a12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-457200"/>
            <a:ext cx="2362200" cy="2203450"/>
          </a:xfrm>
          <a:prstGeom prst="rect">
            <a:avLst/>
          </a:prstGeom>
          <a:noFill/>
        </p:spPr>
      </p:pic>
      <p:sp>
        <p:nvSpPr>
          <p:cNvPr id="70660" name="WordArt 4"/>
          <p:cNvSpPr>
            <a:spLocks noChangeArrowheads="1" noChangeShapeType="1" noTextEdit="1"/>
          </p:cNvSpPr>
          <p:nvPr/>
        </p:nvSpPr>
        <p:spPr bwMode="auto">
          <a:xfrm>
            <a:off x="1143000" y="838200"/>
            <a:ext cx="7543800" cy="41148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66FFFF">
                    <a:alpha val="0"/>
                  </a:srgbClr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Будьте счастливы, мамы, Земли!</a:t>
            </a:r>
          </a:p>
        </p:txBody>
      </p:sp>
      <p:pic>
        <p:nvPicPr>
          <p:cNvPr id="70663" name="Picture 7" descr="slide0006_image25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3886200"/>
            <a:ext cx="5486400" cy="720725"/>
          </a:xfrm>
          <a:prstGeom prst="rect">
            <a:avLst/>
          </a:prstGeom>
          <a:noFill/>
        </p:spPr>
      </p:pic>
      <p:pic>
        <p:nvPicPr>
          <p:cNvPr id="70666" name="Picture 10" descr="a12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5200" y="4267200"/>
            <a:ext cx="2362200" cy="2203450"/>
          </a:xfrm>
          <a:prstGeom prst="rect">
            <a:avLst/>
          </a:prstGeom>
          <a:noFill/>
        </p:spPr>
      </p:pic>
      <p:pic>
        <p:nvPicPr>
          <p:cNvPr id="70667" name="Picture 11" descr="a12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57400"/>
            <a:ext cx="2362200" cy="2203450"/>
          </a:xfrm>
          <a:prstGeom prst="rect">
            <a:avLst/>
          </a:prstGeom>
          <a:noFill/>
        </p:spPr>
      </p:pic>
      <p:pic>
        <p:nvPicPr>
          <p:cNvPr id="70670" name="Picture 14" descr="a12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-914400"/>
            <a:ext cx="2362200" cy="2203450"/>
          </a:xfrm>
          <a:prstGeom prst="rect">
            <a:avLst/>
          </a:prstGeom>
          <a:noFill/>
        </p:spPr>
      </p:pic>
      <p:pic>
        <p:nvPicPr>
          <p:cNvPr id="11" name="Прости родная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0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80" name="Picture 28" descr="1011293740_whited"/>
          <p:cNvPicPr>
            <a:picLocks noChangeAspect="1" noChangeArrowheads="1"/>
          </p:cNvPicPr>
          <p:nvPr/>
        </p:nvPicPr>
        <p:blipFill>
          <a:blip r:embed="rId2"/>
          <a:srcRect b="3185"/>
          <a:stretch>
            <a:fillRect/>
          </a:stretch>
        </p:blipFill>
        <p:spPr bwMode="auto">
          <a:xfrm>
            <a:off x="684213" y="908050"/>
            <a:ext cx="7920037" cy="574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7" name="Picture 5" descr="136_0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27660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5958" name="Picture 6" descr="49102c90d0c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0"/>
            <a:ext cx="2878138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73" name="Text Box 21"/>
          <p:cNvSpPr txBox="1">
            <a:spLocks noChangeArrowheads="1"/>
          </p:cNvSpPr>
          <p:nvPr/>
        </p:nvSpPr>
        <p:spPr bwMode="auto">
          <a:xfrm>
            <a:off x="2411413" y="4437063"/>
            <a:ext cx="520382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Monotype Corsiva" pitchFamily="66" charset="0"/>
              </a:rPr>
              <a:t>Родиться стоит поздно или рано,</a:t>
            </a:r>
          </a:p>
          <a:p>
            <a:pPr algn="ctr"/>
            <a:r>
              <a:rPr lang="ru-RU" sz="2800" b="1">
                <a:solidFill>
                  <a:srgbClr val="FF0000"/>
                </a:solidFill>
                <a:latin typeface="Monotype Corsiva" pitchFamily="66" charset="0"/>
              </a:rPr>
              <a:t>Хотя бы для того на этот свет,</a:t>
            </a:r>
          </a:p>
          <a:p>
            <a:pPr algn="ctr"/>
            <a:r>
              <a:rPr lang="ru-RU" sz="2800" b="1">
                <a:solidFill>
                  <a:srgbClr val="FF0000"/>
                </a:solidFill>
                <a:latin typeface="Monotype Corsiva" pitchFamily="66" charset="0"/>
              </a:rPr>
              <a:t>Чтобы сказать впервые слово МАМА,</a:t>
            </a:r>
          </a:p>
          <a:p>
            <a:pPr algn="ctr"/>
            <a:r>
              <a:rPr lang="ru-RU" sz="2800" b="1">
                <a:solidFill>
                  <a:srgbClr val="FF0000"/>
                </a:solidFill>
                <a:latin typeface="Monotype Corsiva" pitchFamily="66" charset="0"/>
              </a:rPr>
              <a:t>Которого священней в мире нет.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5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5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125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Рабочий стол\семейное фото\img0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0887116">
            <a:off x="450113" y="799805"/>
            <a:ext cx="3434220" cy="5229297"/>
          </a:xfrm>
          <a:prstGeom prst="rect">
            <a:avLst/>
          </a:prstGeom>
          <a:noFill/>
        </p:spPr>
      </p:pic>
      <p:pic>
        <p:nvPicPr>
          <p:cNvPr id="5" name="Содержимое 3" descr="C:\Documents and Settings\Admin\Рабочий стол\семейное фото\img084.jp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984031">
            <a:off x="4901421" y="890454"/>
            <a:ext cx="3548063" cy="5430838"/>
          </a:xfrm>
          <a:prstGeom prst="rect">
            <a:avLst/>
          </a:prstGeom>
        </p:spPr>
      </p:pic>
      <p:pic>
        <p:nvPicPr>
          <p:cNvPr id="6" name="Picture 4" descr="img06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Zykina_Lyudmila_-_Orenburgskij_plato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143900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3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Женщина с младенцем на руках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Икона Владимирской Божьей Матери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29190" y="1535113"/>
            <a:ext cx="3757610" cy="322251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Сикстинская Мадонна Рафаэля</a:t>
            </a:r>
            <a:endParaRPr lang="ru-RU" dirty="0"/>
          </a:p>
        </p:txBody>
      </p:sp>
      <p:pic>
        <p:nvPicPr>
          <p:cNvPr id="7" name="Picture 2" descr="C:\Documents and Settings\Admin\Рабочий стол\Иконы Богородицы\23 Владимирска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1224" y="2174875"/>
            <a:ext cx="3506461" cy="4260286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Иконы Богородицы\12.files\image02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928802"/>
            <a:ext cx="3316316" cy="4571138"/>
          </a:xfrm>
          <a:prstGeom prst="rect">
            <a:avLst/>
          </a:prstGeom>
          <a:noFill/>
        </p:spPr>
      </p:pic>
      <p:pic>
        <p:nvPicPr>
          <p:cNvPr id="9" name="01-Ave Maria (Bach &amp; Gounod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4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reeform 2"/>
          <p:cNvSpPr>
            <a:spLocks/>
          </p:cNvSpPr>
          <p:nvPr/>
        </p:nvSpPr>
        <p:spPr bwMode="auto">
          <a:xfrm>
            <a:off x="285720" y="500042"/>
            <a:ext cx="8194675" cy="4457700"/>
          </a:xfrm>
          <a:custGeom>
            <a:avLst/>
            <a:gdLst/>
            <a:ahLst/>
            <a:cxnLst>
              <a:cxn ang="0">
                <a:pos x="1933" y="2553"/>
              </a:cxn>
              <a:cxn ang="0">
                <a:pos x="1711" y="2343"/>
              </a:cxn>
              <a:cxn ang="0">
                <a:pos x="1529" y="2243"/>
              </a:cxn>
              <a:cxn ang="0">
                <a:pos x="1290" y="2177"/>
              </a:cxn>
              <a:cxn ang="0">
                <a:pos x="986" y="2260"/>
              </a:cxn>
              <a:cxn ang="0">
                <a:pos x="543" y="2193"/>
              </a:cxn>
              <a:cxn ang="0">
                <a:pos x="382" y="2498"/>
              </a:cxn>
              <a:cxn ang="0">
                <a:pos x="188" y="2520"/>
              </a:cxn>
              <a:cxn ang="0">
                <a:pos x="111" y="2083"/>
              </a:cxn>
              <a:cxn ang="0">
                <a:pos x="316" y="1922"/>
              </a:cxn>
              <a:cxn ang="0">
                <a:pos x="354" y="1357"/>
              </a:cxn>
              <a:cxn ang="0">
                <a:pos x="487" y="1102"/>
              </a:cxn>
              <a:cxn ang="0">
                <a:pos x="831" y="897"/>
              </a:cxn>
              <a:cxn ang="0">
                <a:pos x="1074" y="715"/>
              </a:cxn>
              <a:cxn ang="0">
                <a:pos x="1335" y="1047"/>
              </a:cxn>
              <a:cxn ang="0">
                <a:pos x="1407" y="1097"/>
              </a:cxn>
              <a:cxn ang="0">
                <a:pos x="1540" y="1086"/>
              </a:cxn>
              <a:cxn ang="0">
                <a:pos x="1772" y="1185"/>
              </a:cxn>
              <a:cxn ang="0">
                <a:pos x="1734" y="864"/>
              </a:cxn>
              <a:cxn ang="0">
                <a:pos x="2160" y="781"/>
              </a:cxn>
              <a:cxn ang="0">
                <a:pos x="1761" y="1025"/>
              </a:cxn>
              <a:cxn ang="0">
                <a:pos x="1972" y="1130"/>
              </a:cxn>
              <a:cxn ang="0">
                <a:pos x="2132" y="1052"/>
              </a:cxn>
              <a:cxn ang="0">
                <a:pos x="2354" y="1030"/>
              </a:cxn>
              <a:cxn ang="0">
                <a:pos x="2681" y="809"/>
              </a:cxn>
              <a:cxn ang="0">
                <a:pos x="2575" y="559"/>
              </a:cxn>
              <a:cxn ang="0">
                <a:pos x="2802" y="831"/>
              </a:cxn>
              <a:cxn ang="0">
                <a:pos x="3168" y="969"/>
              </a:cxn>
              <a:cxn ang="0">
                <a:pos x="3401" y="986"/>
              </a:cxn>
              <a:cxn ang="0">
                <a:pos x="3279" y="715"/>
              </a:cxn>
              <a:cxn ang="0">
                <a:pos x="3484" y="554"/>
              </a:cxn>
              <a:cxn ang="0">
                <a:pos x="3567" y="731"/>
              </a:cxn>
              <a:cxn ang="0">
                <a:pos x="3888" y="604"/>
              </a:cxn>
              <a:cxn ang="0">
                <a:pos x="4060" y="266"/>
              </a:cxn>
              <a:cxn ang="0">
                <a:pos x="4270" y="100"/>
              </a:cxn>
              <a:cxn ang="0">
                <a:pos x="4481" y="105"/>
              </a:cxn>
              <a:cxn ang="0">
                <a:pos x="4630" y="443"/>
              </a:cxn>
              <a:cxn ang="0">
                <a:pos x="4652" y="886"/>
              </a:cxn>
              <a:cxn ang="0">
                <a:pos x="4913" y="1185"/>
              </a:cxn>
              <a:cxn ang="0">
                <a:pos x="5112" y="1878"/>
              </a:cxn>
              <a:cxn ang="0">
                <a:pos x="5112" y="2088"/>
              </a:cxn>
              <a:cxn ang="0">
                <a:pos x="4818" y="1440"/>
              </a:cxn>
              <a:cxn ang="0">
                <a:pos x="4553" y="925"/>
              </a:cxn>
              <a:cxn ang="0">
                <a:pos x="4436" y="1047"/>
              </a:cxn>
              <a:cxn ang="0">
                <a:pos x="4420" y="1318"/>
              </a:cxn>
              <a:cxn ang="0">
                <a:pos x="4215" y="1695"/>
              </a:cxn>
              <a:cxn ang="0">
                <a:pos x="4497" y="1833"/>
              </a:cxn>
              <a:cxn ang="0">
                <a:pos x="4713" y="2149"/>
              </a:cxn>
              <a:cxn ang="0">
                <a:pos x="4619" y="2083"/>
              </a:cxn>
              <a:cxn ang="0">
                <a:pos x="4614" y="2221"/>
              </a:cxn>
              <a:cxn ang="0">
                <a:pos x="4403" y="2719"/>
              </a:cxn>
              <a:cxn ang="0">
                <a:pos x="4326" y="2476"/>
              </a:cxn>
              <a:cxn ang="0">
                <a:pos x="4004" y="2332"/>
              </a:cxn>
              <a:cxn ang="0">
                <a:pos x="3722" y="2537"/>
              </a:cxn>
              <a:cxn ang="0">
                <a:pos x="3063" y="2681"/>
              </a:cxn>
              <a:cxn ang="0">
                <a:pos x="2487" y="2670"/>
              </a:cxn>
              <a:cxn ang="0">
                <a:pos x="2249" y="2758"/>
              </a:cxn>
            </a:cxnLst>
            <a:rect l="0" t="0" r="r" b="b"/>
            <a:pathLst>
              <a:path w="5162" h="2808">
                <a:moveTo>
                  <a:pt x="2321" y="2775"/>
                </a:moveTo>
                <a:cubicBezTo>
                  <a:pt x="2243" y="2798"/>
                  <a:pt x="2245" y="2765"/>
                  <a:pt x="2199" y="2742"/>
                </a:cubicBezTo>
                <a:cubicBezTo>
                  <a:pt x="2174" y="2704"/>
                  <a:pt x="2127" y="2722"/>
                  <a:pt x="2088" y="2703"/>
                </a:cubicBezTo>
                <a:cubicBezTo>
                  <a:pt x="2056" y="2661"/>
                  <a:pt x="2011" y="2678"/>
                  <a:pt x="1966" y="2647"/>
                </a:cubicBezTo>
                <a:cubicBezTo>
                  <a:pt x="1962" y="2627"/>
                  <a:pt x="1962" y="2606"/>
                  <a:pt x="1955" y="2587"/>
                </a:cubicBezTo>
                <a:cubicBezTo>
                  <a:pt x="1951" y="2574"/>
                  <a:pt x="1940" y="2564"/>
                  <a:pt x="1933" y="2553"/>
                </a:cubicBezTo>
                <a:cubicBezTo>
                  <a:pt x="1929" y="2548"/>
                  <a:pt x="1922" y="2537"/>
                  <a:pt x="1922" y="2537"/>
                </a:cubicBezTo>
                <a:cubicBezTo>
                  <a:pt x="1918" y="2515"/>
                  <a:pt x="1919" y="2491"/>
                  <a:pt x="1911" y="2470"/>
                </a:cubicBezTo>
                <a:cubicBezTo>
                  <a:pt x="1909" y="2464"/>
                  <a:pt x="1898" y="2465"/>
                  <a:pt x="1894" y="2459"/>
                </a:cubicBezTo>
                <a:cubicBezTo>
                  <a:pt x="1885" y="2447"/>
                  <a:pt x="1879" y="2408"/>
                  <a:pt x="1855" y="2404"/>
                </a:cubicBezTo>
                <a:cubicBezTo>
                  <a:pt x="1820" y="2398"/>
                  <a:pt x="1785" y="2397"/>
                  <a:pt x="1750" y="2393"/>
                </a:cubicBezTo>
                <a:cubicBezTo>
                  <a:pt x="1738" y="2370"/>
                  <a:pt x="1733" y="2357"/>
                  <a:pt x="1711" y="2343"/>
                </a:cubicBezTo>
                <a:cubicBezTo>
                  <a:pt x="1707" y="2337"/>
                  <a:pt x="1705" y="2331"/>
                  <a:pt x="1700" y="2326"/>
                </a:cubicBezTo>
                <a:cubicBezTo>
                  <a:pt x="1696" y="2321"/>
                  <a:pt x="1687" y="2321"/>
                  <a:pt x="1684" y="2315"/>
                </a:cubicBezTo>
                <a:cubicBezTo>
                  <a:pt x="1653" y="2258"/>
                  <a:pt x="1693" y="2289"/>
                  <a:pt x="1656" y="2265"/>
                </a:cubicBezTo>
                <a:cubicBezTo>
                  <a:pt x="1640" y="2242"/>
                  <a:pt x="1608" y="2220"/>
                  <a:pt x="1584" y="2204"/>
                </a:cubicBezTo>
                <a:cubicBezTo>
                  <a:pt x="1575" y="2206"/>
                  <a:pt x="1563" y="2204"/>
                  <a:pt x="1556" y="2210"/>
                </a:cubicBezTo>
                <a:cubicBezTo>
                  <a:pt x="1504" y="2255"/>
                  <a:pt x="1576" y="2228"/>
                  <a:pt x="1529" y="2243"/>
                </a:cubicBezTo>
                <a:cubicBezTo>
                  <a:pt x="1512" y="2239"/>
                  <a:pt x="1495" y="2237"/>
                  <a:pt x="1479" y="2232"/>
                </a:cubicBezTo>
                <a:cubicBezTo>
                  <a:pt x="1455" y="2224"/>
                  <a:pt x="1467" y="2220"/>
                  <a:pt x="1451" y="2204"/>
                </a:cubicBezTo>
                <a:cubicBezTo>
                  <a:pt x="1444" y="2197"/>
                  <a:pt x="1420" y="2186"/>
                  <a:pt x="1412" y="2182"/>
                </a:cubicBezTo>
                <a:cubicBezTo>
                  <a:pt x="1385" y="2186"/>
                  <a:pt x="1365" y="2190"/>
                  <a:pt x="1340" y="2199"/>
                </a:cubicBezTo>
                <a:cubicBezTo>
                  <a:pt x="1331" y="2195"/>
                  <a:pt x="1322" y="2192"/>
                  <a:pt x="1313" y="2188"/>
                </a:cubicBezTo>
                <a:cubicBezTo>
                  <a:pt x="1305" y="2185"/>
                  <a:pt x="1296" y="2171"/>
                  <a:pt x="1290" y="2177"/>
                </a:cubicBezTo>
                <a:cubicBezTo>
                  <a:pt x="1279" y="2190"/>
                  <a:pt x="1286" y="2211"/>
                  <a:pt x="1279" y="2227"/>
                </a:cubicBezTo>
                <a:cubicBezTo>
                  <a:pt x="1276" y="2233"/>
                  <a:pt x="1268" y="2234"/>
                  <a:pt x="1263" y="2238"/>
                </a:cubicBezTo>
                <a:cubicBezTo>
                  <a:pt x="1249" y="2258"/>
                  <a:pt x="1235" y="2263"/>
                  <a:pt x="1213" y="2271"/>
                </a:cubicBezTo>
                <a:cubicBezTo>
                  <a:pt x="1196" y="2316"/>
                  <a:pt x="1221" y="2363"/>
                  <a:pt x="1174" y="2387"/>
                </a:cubicBezTo>
                <a:cubicBezTo>
                  <a:pt x="1138" y="2369"/>
                  <a:pt x="1133" y="2333"/>
                  <a:pt x="1097" y="2315"/>
                </a:cubicBezTo>
                <a:cubicBezTo>
                  <a:pt x="1072" y="2266"/>
                  <a:pt x="1041" y="2269"/>
                  <a:pt x="986" y="2260"/>
                </a:cubicBezTo>
                <a:cubicBezTo>
                  <a:pt x="960" y="2240"/>
                  <a:pt x="938" y="2219"/>
                  <a:pt x="908" y="2204"/>
                </a:cubicBezTo>
                <a:cubicBezTo>
                  <a:pt x="897" y="2170"/>
                  <a:pt x="888" y="2152"/>
                  <a:pt x="858" y="2132"/>
                </a:cubicBezTo>
                <a:cubicBezTo>
                  <a:pt x="831" y="2095"/>
                  <a:pt x="830" y="2098"/>
                  <a:pt x="781" y="2105"/>
                </a:cubicBezTo>
                <a:cubicBezTo>
                  <a:pt x="718" y="2087"/>
                  <a:pt x="651" y="2082"/>
                  <a:pt x="587" y="2105"/>
                </a:cubicBezTo>
                <a:cubicBezTo>
                  <a:pt x="579" y="2129"/>
                  <a:pt x="577" y="2140"/>
                  <a:pt x="565" y="2160"/>
                </a:cubicBezTo>
                <a:cubicBezTo>
                  <a:pt x="558" y="2171"/>
                  <a:pt x="543" y="2193"/>
                  <a:pt x="543" y="2193"/>
                </a:cubicBezTo>
                <a:cubicBezTo>
                  <a:pt x="547" y="2221"/>
                  <a:pt x="553" y="2251"/>
                  <a:pt x="565" y="2276"/>
                </a:cubicBezTo>
                <a:cubicBezTo>
                  <a:pt x="571" y="2288"/>
                  <a:pt x="582" y="2297"/>
                  <a:pt x="587" y="2310"/>
                </a:cubicBezTo>
                <a:cubicBezTo>
                  <a:pt x="589" y="2315"/>
                  <a:pt x="591" y="2321"/>
                  <a:pt x="593" y="2326"/>
                </a:cubicBezTo>
                <a:cubicBezTo>
                  <a:pt x="574" y="2404"/>
                  <a:pt x="567" y="2392"/>
                  <a:pt x="482" y="2398"/>
                </a:cubicBezTo>
                <a:cubicBezTo>
                  <a:pt x="454" y="2408"/>
                  <a:pt x="431" y="2418"/>
                  <a:pt x="404" y="2431"/>
                </a:cubicBezTo>
                <a:cubicBezTo>
                  <a:pt x="375" y="2462"/>
                  <a:pt x="412" y="2418"/>
                  <a:pt x="382" y="2498"/>
                </a:cubicBezTo>
                <a:cubicBezTo>
                  <a:pt x="378" y="2509"/>
                  <a:pt x="358" y="2520"/>
                  <a:pt x="349" y="2526"/>
                </a:cubicBezTo>
                <a:cubicBezTo>
                  <a:pt x="324" y="2562"/>
                  <a:pt x="350" y="2517"/>
                  <a:pt x="343" y="2581"/>
                </a:cubicBezTo>
                <a:cubicBezTo>
                  <a:pt x="342" y="2588"/>
                  <a:pt x="335" y="2592"/>
                  <a:pt x="332" y="2598"/>
                </a:cubicBezTo>
                <a:cubicBezTo>
                  <a:pt x="314" y="2638"/>
                  <a:pt x="334" y="2627"/>
                  <a:pt x="305" y="2636"/>
                </a:cubicBezTo>
                <a:cubicBezTo>
                  <a:pt x="266" y="2598"/>
                  <a:pt x="284" y="2612"/>
                  <a:pt x="255" y="2592"/>
                </a:cubicBezTo>
                <a:cubicBezTo>
                  <a:pt x="232" y="2557"/>
                  <a:pt x="224" y="2538"/>
                  <a:pt x="188" y="2520"/>
                </a:cubicBezTo>
                <a:cubicBezTo>
                  <a:pt x="181" y="2509"/>
                  <a:pt x="168" y="2500"/>
                  <a:pt x="166" y="2487"/>
                </a:cubicBezTo>
                <a:cubicBezTo>
                  <a:pt x="158" y="2423"/>
                  <a:pt x="173" y="2395"/>
                  <a:pt x="127" y="2365"/>
                </a:cubicBezTo>
                <a:cubicBezTo>
                  <a:pt x="97" y="2319"/>
                  <a:pt x="90" y="2293"/>
                  <a:pt x="44" y="2260"/>
                </a:cubicBezTo>
                <a:cubicBezTo>
                  <a:pt x="11" y="2195"/>
                  <a:pt x="22" y="2220"/>
                  <a:pt x="11" y="2105"/>
                </a:cubicBezTo>
                <a:cubicBezTo>
                  <a:pt x="57" y="2075"/>
                  <a:pt x="0" y="2105"/>
                  <a:pt x="44" y="2105"/>
                </a:cubicBezTo>
                <a:cubicBezTo>
                  <a:pt x="58" y="2105"/>
                  <a:pt x="96" y="2089"/>
                  <a:pt x="111" y="2083"/>
                </a:cubicBezTo>
                <a:cubicBezTo>
                  <a:pt x="113" y="2074"/>
                  <a:pt x="109" y="2061"/>
                  <a:pt x="116" y="2055"/>
                </a:cubicBezTo>
                <a:cubicBezTo>
                  <a:pt x="121" y="2051"/>
                  <a:pt x="165" y="2069"/>
                  <a:pt x="172" y="2071"/>
                </a:cubicBezTo>
                <a:cubicBezTo>
                  <a:pt x="152" y="2031"/>
                  <a:pt x="152" y="2022"/>
                  <a:pt x="194" y="2005"/>
                </a:cubicBezTo>
                <a:cubicBezTo>
                  <a:pt x="213" y="1967"/>
                  <a:pt x="190" y="1983"/>
                  <a:pt x="199" y="1944"/>
                </a:cubicBezTo>
                <a:cubicBezTo>
                  <a:pt x="220" y="1949"/>
                  <a:pt x="240" y="1953"/>
                  <a:pt x="260" y="1961"/>
                </a:cubicBezTo>
                <a:cubicBezTo>
                  <a:pt x="288" y="1943"/>
                  <a:pt x="281" y="1936"/>
                  <a:pt x="316" y="1922"/>
                </a:cubicBezTo>
                <a:cubicBezTo>
                  <a:pt x="333" y="1888"/>
                  <a:pt x="319" y="1862"/>
                  <a:pt x="305" y="1828"/>
                </a:cubicBezTo>
                <a:cubicBezTo>
                  <a:pt x="291" y="1687"/>
                  <a:pt x="311" y="1750"/>
                  <a:pt x="271" y="1689"/>
                </a:cubicBezTo>
                <a:cubicBezTo>
                  <a:pt x="284" y="1654"/>
                  <a:pt x="282" y="1620"/>
                  <a:pt x="305" y="1590"/>
                </a:cubicBezTo>
                <a:cubicBezTo>
                  <a:pt x="294" y="1528"/>
                  <a:pt x="278" y="1510"/>
                  <a:pt x="294" y="1451"/>
                </a:cubicBezTo>
                <a:cubicBezTo>
                  <a:pt x="333" y="1460"/>
                  <a:pt x="328" y="1455"/>
                  <a:pt x="349" y="1423"/>
                </a:cubicBezTo>
                <a:cubicBezTo>
                  <a:pt x="351" y="1401"/>
                  <a:pt x="344" y="1377"/>
                  <a:pt x="354" y="1357"/>
                </a:cubicBezTo>
                <a:cubicBezTo>
                  <a:pt x="359" y="1346"/>
                  <a:pt x="380" y="1355"/>
                  <a:pt x="388" y="1346"/>
                </a:cubicBezTo>
                <a:cubicBezTo>
                  <a:pt x="397" y="1336"/>
                  <a:pt x="399" y="1307"/>
                  <a:pt x="399" y="1307"/>
                </a:cubicBezTo>
                <a:cubicBezTo>
                  <a:pt x="401" y="1290"/>
                  <a:pt x="397" y="1272"/>
                  <a:pt x="404" y="1257"/>
                </a:cubicBezTo>
                <a:cubicBezTo>
                  <a:pt x="407" y="1250"/>
                  <a:pt x="422" y="1253"/>
                  <a:pt x="426" y="1246"/>
                </a:cubicBezTo>
                <a:cubicBezTo>
                  <a:pt x="441" y="1217"/>
                  <a:pt x="431" y="1191"/>
                  <a:pt x="449" y="1163"/>
                </a:cubicBezTo>
                <a:cubicBezTo>
                  <a:pt x="458" y="1135"/>
                  <a:pt x="458" y="1113"/>
                  <a:pt x="487" y="1102"/>
                </a:cubicBezTo>
                <a:cubicBezTo>
                  <a:pt x="528" y="1104"/>
                  <a:pt x="568" y="1111"/>
                  <a:pt x="609" y="1108"/>
                </a:cubicBezTo>
                <a:cubicBezTo>
                  <a:pt x="632" y="1106"/>
                  <a:pt x="611" y="1059"/>
                  <a:pt x="626" y="1041"/>
                </a:cubicBezTo>
                <a:cubicBezTo>
                  <a:pt x="636" y="1029"/>
                  <a:pt x="655" y="1034"/>
                  <a:pt x="670" y="1030"/>
                </a:cubicBezTo>
                <a:cubicBezTo>
                  <a:pt x="717" y="999"/>
                  <a:pt x="690" y="1011"/>
                  <a:pt x="753" y="997"/>
                </a:cubicBezTo>
                <a:cubicBezTo>
                  <a:pt x="779" y="980"/>
                  <a:pt x="764" y="972"/>
                  <a:pt x="792" y="964"/>
                </a:cubicBezTo>
                <a:cubicBezTo>
                  <a:pt x="814" y="950"/>
                  <a:pt x="824" y="899"/>
                  <a:pt x="831" y="897"/>
                </a:cubicBezTo>
                <a:cubicBezTo>
                  <a:pt x="857" y="888"/>
                  <a:pt x="886" y="890"/>
                  <a:pt x="914" y="886"/>
                </a:cubicBezTo>
                <a:cubicBezTo>
                  <a:pt x="934" y="873"/>
                  <a:pt x="955" y="866"/>
                  <a:pt x="975" y="853"/>
                </a:cubicBezTo>
                <a:cubicBezTo>
                  <a:pt x="982" y="829"/>
                  <a:pt x="997" y="827"/>
                  <a:pt x="1008" y="803"/>
                </a:cubicBezTo>
                <a:cubicBezTo>
                  <a:pt x="1016" y="785"/>
                  <a:pt x="1009" y="759"/>
                  <a:pt x="1025" y="748"/>
                </a:cubicBezTo>
                <a:cubicBezTo>
                  <a:pt x="1036" y="741"/>
                  <a:pt x="1047" y="733"/>
                  <a:pt x="1058" y="726"/>
                </a:cubicBezTo>
                <a:cubicBezTo>
                  <a:pt x="1063" y="722"/>
                  <a:pt x="1074" y="715"/>
                  <a:pt x="1074" y="715"/>
                </a:cubicBezTo>
                <a:cubicBezTo>
                  <a:pt x="1128" y="717"/>
                  <a:pt x="1182" y="713"/>
                  <a:pt x="1235" y="720"/>
                </a:cubicBezTo>
                <a:cubicBezTo>
                  <a:pt x="1236" y="720"/>
                  <a:pt x="1248" y="771"/>
                  <a:pt x="1263" y="787"/>
                </a:cubicBezTo>
                <a:cubicBezTo>
                  <a:pt x="1278" y="834"/>
                  <a:pt x="1276" y="887"/>
                  <a:pt x="1279" y="936"/>
                </a:cubicBezTo>
                <a:cubicBezTo>
                  <a:pt x="1266" y="1030"/>
                  <a:pt x="1285" y="1002"/>
                  <a:pt x="1230" y="1030"/>
                </a:cubicBezTo>
                <a:cubicBezTo>
                  <a:pt x="1218" y="1063"/>
                  <a:pt x="1248" y="1060"/>
                  <a:pt x="1274" y="1069"/>
                </a:cubicBezTo>
                <a:cubicBezTo>
                  <a:pt x="1311" y="1108"/>
                  <a:pt x="1308" y="1065"/>
                  <a:pt x="1335" y="1047"/>
                </a:cubicBezTo>
                <a:cubicBezTo>
                  <a:pt x="1349" y="1001"/>
                  <a:pt x="1357" y="1000"/>
                  <a:pt x="1396" y="975"/>
                </a:cubicBezTo>
                <a:cubicBezTo>
                  <a:pt x="1431" y="983"/>
                  <a:pt x="1436" y="1013"/>
                  <a:pt x="1412" y="1052"/>
                </a:cubicBezTo>
                <a:cubicBezTo>
                  <a:pt x="1404" y="1065"/>
                  <a:pt x="1383" y="1059"/>
                  <a:pt x="1368" y="1063"/>
                </a:cubicBezTo>
                <a:cubicBezTo>
                  <a:pt x="1362" y="1076"/>
                  <a:pt x="1341" y="1109"/>
                  <a:pt x="1362" y="1124"/>
                </a:cubicBezTo>
                <a:cubicBezTo>
                  <a:pt x="1372" y="1131"/>
                  <a:pt x="1385" y="1117"/>
                  <a:pt x="1396" y="1113"/>
                </a:cubicBezTo>
                <a:cubicBezTo>
                  <a:pt x="1400" y="1108"/>
                  <a:pt x="1401" y="1099"/>
                  <a:pt x="1407" y="1097"/>
                </a:cubicBezTo>
                <a:cubicBezTo>
                  <a:pt x="1416" y="1094"/>
                  <a:pt x="1425" y="1103"/>
                  <a:pt x="1434" y="1102"/>
                </a:cubicBezTo>
                <a:cubicBezTo>
                  <a:pt x="1453" y="1101"/>
                  <a:pt x="1471" y="1095"/>
                  <a:pt x="1490" y="1091"/>
                </a:cubicBezTo>
                <a:cubicBezTo>
                  <a:pt x="1516" y="1038"/>
                  <a:pt x="1495" y="1096"/>
                  <a:pt x="1490" y="1052"/>
                </a:cubicBezTo>
                <a:cubicBezTo>
                  <a:pt x="1489" y="1041"/>
                  <a:pt x="1493" y="1030"/>
                  <a:pt x="1495" y="1019"/>
                </a:cubicBezTo>
                <a:cubicBezTo>
                  <a:pt x="1515" y="1021"/>
                  <a:pt x="1537" y="1019"/>
                  <a:pt x="1556" y="1025"/>
                </a:cubicBezTo>
                <a:cubicBezTo>
                  <a:pt x="1578" y="1032"/>
                  <a:pt x="1546" y="1077"/>
                  <a:pt x="1540" y="1086"/>
                </a:cubicBezTo>
                <a:cubicBezTo>
                  <a:pt x="1557" y="1091"/>
                  <a:pt x="1573" y="1097"/>
                  <a:pt x="1590" y="1102"/>
                </a:cubicBezTo>
                <a:cubicBezTo>
                  <a:pt x="1600" y="1113"/>
                  <a:pt x="1610" y="1122"/>
                  <a:pt x="1617" y="1135"/>
                </a:cubicBezTo>
                <a:cubicBezTo>
                  <a:pt x="1620" y="1140"/>
                  <a:pt x="1619" y="1148"/>
                  <a:pt x="1623" y="1152"/>
                </a:cubicBezTo>
                <a:cubicBezTo>
                  <a:pt x="1636" y="1165"/>
                  <a:pt x="1678" y="1165"/>
                  <a:pt x="1695" y="1169"/>
                </a:cubicBezTo>
                <a:cubicBezTo>
                  <a:pt x="1708" y="1189"/>
                  <a:pt x="1717" y="1189"/>
                  <a:pt x="1739" y="1196"/>
                </a:cubicBezTo>
                <a:cubicBezTo>
                  <a:pt x="1750" y="1192"/>
                  <a:pt x="1766" y="1195"/>
                  <a:pt x="1772" y="1185"/>
                </a:cubicBezTo>
                <a:cubicBezTo>
                  <a:pt x="1777" y="1178"/>
                  <a:pt x="1765" y="1170"/>
                  <a:pt x="1761" y="1163"/>
                </a:cubicBezTo>
                <a:cubicBezTo>
                  <a:pt x="1742" y="1132"/>
                  <a:pt x="1736" y="1117"/>
                  <a:pt x="1706" y="1102"/>
                </a:cubicBezTo>
                <a:cubicBezTo>
                  <a:pt x="1699" y="1082"/>
                  <a:pt x="1687" y="1066"/>
                  <a:pt x="1678" y="1047"/>
                </a:cubicBezTo>
                <a:cubicBezTo>
                  <a:pt x="1683" y="976"/>
                  <a:pt x="1671" y="959"/>
                  <a:pt x="1706" y="914"/>
                </a:cubicBezTo>
                <a:cubicBezTo>
                  <a:pt x="1721" y="864"/>
                  <a:pt x="1697" y="930"/>
                  <a:pt x="1728" y="886"/>
                </a:cubicBezTo>
                <a:cubicBezTo>
                  <a:pt x="1732" y="880"/>
                  <a:pt x="1729" y="870"/>
                  <a:pt x="1734" y="864"/>
                </a:cubicBezTo>
                <a:cubicBezTo>
                  <a:pt x="1757" y="838"/>
                  <a:pt x="1794" y="837"/>
                  <a:pt x="1822" y="820"/>
                </a:cubicBezTo>
                <a:cubicBezTo>
                  <a:pt x="1851" y="803"/>
                  <a:pt x="1873" y="782"/>
                  <a:pt x="1900" y="764"/>
                </a:cubicBezTo>
                <a:cubicBezTo>
                  <a:pt x="1975" y="768"/>
                  <a:pt x="1996" y="761"/>
                  <a:pt x="2049" y="781"/>
                </a:cubicBezTo>
                <a:cubicBezTo>
                  <a:pt x="2077" y="777"/>
                  <a:pt x="2104" y="775"/>
                  <a:pt x="2132" y="770"/>
                </a:cubicBezTo>
                <a:cubicBezTo>
                  <a:pt x="2138" y="769"/>
                  <a:pt x="2143" y="762"/>
                  <a:pt x="2149" y="764"/>
                </a:cubicBezTo>
                <a:cubicBezTo>
                  <a:pt x="2155" y="766"/>
                  <a:pt x="2156" y="775"/>
                  <a:pt x="2160" y="781"/>
                </a:cubicBezTo>
                <a:cubicBezTo>
                  <a:pt x="2156" y="796"/>
                  <a:pt x="2160" y="815"/>
                  <a:pt x="2149" y="825"/>
                </a:cubicBezTo>
                <a:cubicBezTo>
                  <a:pt x="2138" y="835"/>
                  <a:pt x="2120" y="830"/>
                  <a:pt x="2105" y="831"/>
                </a:cubicBezTo>
                <a:cubicBezTo>
                  <a:pt x="2064" y="834"/>
                  <a:pt x="2024" y="834"/>
                  <a:pt x="1983" y="836"/>
                </a:cubicBezTo>
                <a:cubicBezTo>
                  <a:pt x="1952" y="845"/>
                  <a:pt x="1925" y="861"/>
                  <a:pt x="1894" y="870"/>
                </a:cubicBezTo>
                <a:cubicBezTo>
                  <a:pt x="1858" y="895"/>
                  <a:pt x="1813" y="910"/>
                  <a:pt x="1772" y="925"/>
                </a:cubicBezTo>
                <a:cubicBezTo>
                  <a:pt x="1749" y="961"/>
                  <a:pt x="1749" y="984"/>
                  <a:pt x="1761" y="1025"/>
                </a:cubicBezTo>
                <a:cubicBezTo>
                  <a:pt x="1766" y="1063"/>
                  <a:pt x="1759" y="1084"/>
                  <a:pt x="1794" y="1097"/>
                </a:cubicBezTo>
                <a:cubicBezTo>
                  <a:pt x="1802" y="1104"/>
                  <a:pt x="1814" y="1105"/>
                  <a:pt x="1822" y="1113"/>
                </a:cubicBezTo>
                <a:cubicBezTo>
                  <a:pt x="1842" y="1133"/>
                  <a:pt x="1825" y="1167"/>
                  <a:pt x="1861" y="1191"/>
                </a:cubicBezTo>
                <a:cubicBezTo>
                  <a:pt x="1879" y="1217"/>
                  <a:pt x="1894" y="1243"/>
                  <a:pt x="1911" y="1268"/>
                </a:cubicBezTo>
                <a:cubicBezTo>
                  <a:pt x="1916" y="1286"/>
                  <a:pt x="1926" y="1318"/>
                  <a:pt x="1938" y="1279"/>
                </a:cubicBezTo>
                <a:cubicBezTo>
                  <a:pt x="1940" y="1243"/>
                  <a:pt x="1931" y="1157"/>
                  <a:pt x="1972" y="1130"/>
                </a:cubicBezTo>
                <a:cubicBezTo>
                  <a:pt x="1982" y="1085"/>
                  <a:pt x="1966" y="1129"/>
                  <a:pt x="2010" y="1097"/>
                </a:cubicBezTo>
                <a:cubicBezTo>
                  <a:pt x="2015" y="1093"/>
                  <a:pt x="2012" y="1085"/>
                  <a:pt x="2016" y="1080"/>
                </a:cubicBezTo>
                <a:cubicBezTo>
                  <a:pt x="2020" y="1075"/>
                  <a:pt x="2027" y="1073"/>
                  <a:pt x="2033" y="1069"/>
                </a:cubicBezTo>
                <a:cubicBezTo>
                  <a:pt x="2050" y="1035"/>
                  <a:pt x="2037" y="1051"/>
                  <a:pt x="2077" y="1025"/>
                </a:cubicBezTo>
                <a:cubicBezTo>
                  <a:pt x="2088" y="1018"/>
                  <a:pt x="2110" y="1003"/>
                  <a:pt x="2110" y="1003"/>
                </a:cubicBezTo>
                <a:cubicBezTo>
                  <a:pt x="2121" y="1019"/>
                  <a:pt x="2123" y="1035"/>
                  <a:pt x="2132" y="1052"/>
                </a:cubicBezTo>
                <a:cubicBezTo>
                  <a:pt x="2138" y="1064"/>
                  <a:pt x="2154" y="1086"/>
                  <a:pt x="2154" y="1086"/>
                </a:cubicBezTo>
                <a:cubicBezTo>
                  <a:pt x="2186" y="1065"/>
                  <a:pt x="2160" y="1054"/>
                  <a:pt x="2199" y="1063"/>
                </a:cubicBezTo>
                <a:cubicBezTo>
                  <a:pt x="2205" y="1085"/>
                  <a:pt x="2203" y="1095"/>
                  <a:pt x="2226" y="1102"/>
                </a:cubicBezTo>
                <a:cubicBezTo>
                  <a:pt x="2252" y="1098"/>
                  <a:pt x="2279" y="1099"/>
                  <a:pt x="2304" y="1091"/>
                </a:cubicBezTo>
                <a:cubicBezTo>
                  <a:pt x="2315" y="1087"/>
                  <a:pt x="2312" y="1048"/>
                  <a:pt x="2321" y="1041"/>
                </a:cubicBezTo>
                <a:cubicBezTo>
                  <a:pt x="2330" y="1034"/>
                  <a:pt x="2343" y="1034"/>
                  <a:pt x="2354" y="1030"/>
                </a:cubicBezTo>
                <a:cubicBezTo>
                  <a:pt x="2375" y="1034"/>
                  <a:pt x="2478" y="1045"/>
                  <a:pt x="2415" y="1014"/>
                </a:cubicBezTo>
                <a:cubicBezTo>
                  <a:pt x="2400" y="990"/>
                  <a:pt x="2403" y="984"/>
                  <a:pt x="2426" y="969"/>
                </a:cubicBezTo>
                <a:cubicBezTo>
                  <a:pt x="2450" y="937"/>
                  <a:pt x="2450" y="937"/>
                  <a:pt x="2492" y="925"/>
                </a:cubicBezTo>
                <a:cubicBezTo>
                  <a:pt x="2518" y="872"/>
                  <a:pt x="2545" y="889"/>
                  <a:pt x="2614" y="881"/>
                </a:cubicBezTo>
                <a:cubicBezTo>
                  <a:pt x="2645" y="861"/>
                  <a:pt x="2625" y="853"/>
                  <a:pt x="2647" y="831"/>
                </a:cubicBezTo>
                <a:cubicBezTo>
                  <a:pt x="2657" y="822"/>
                  <a:pt x="2681" y="809"/>
                  <a:pt x="2681" y="809"/>
                </a:cubicBezTo>
                <a:cubicBezTo>
                  <a:pt x="2689" y="772"/>
                  <a:pt x="2671" y="762"/>
                  <a:pt x="2642" y="742"/>
                </a:cubicBezTo>
                <a:cubicBezTo>
                  <a:pt x="2630" y="724"/>
                  <a:pt x="2624" y="702"/>
                  <a:pt x="2609" y="687"/>
                </a:cubicBezTo>
                <a:cubicBezTo>
                  <a:pt x="2599" y="678"/>
                  <a:pt x="2586" y="672"/>
                  <a:pt x="2575" y="665"/>
                </a:cubicBezTo>
                <a:cubicBezTo>
                  <a:pt x="2570" y="661"/>
                  <a:pt x="2559" y="654"/>
                  <a:pt x="2559" y="654"/>
                </a:cubicBezTo>
                <a:cubicBezTo>
                  <a:pt x="2546" y="635"/>
                  <a:pt x="2526" y="606"/>
                  <a:pt x="2542" y="582"/>
                </a:cubicBezTo>
                <a:cubicBezTo>
                  <a:pt x="2549" y="571"/>
                  <a:pt x="2564" y="567"/>
                  <a:pt x="2575" y="559"/>
                </a:cubicBezTo>
                <a:cubicBezTo>
                  <a:pt x="2588" y="561"/>
                  <a:pt x="2605" y="555"/>
                  <a:pt x="2614" y="565"/>
                </a:cubicBezTo>
                <a:cubicBezTo>
                  <a:pt x="2624" y="576"/>
                  <a:pt x="2616" y="595"/>
                  <a:pt x="2620" y="609"/>
                </a:cubicBezTo>
                <a:cubicBezTo>
                  <a:pt x="2627" y="635"/>
                  <a:pt x="2658" y="646"/>
                  <a:pt x="2681" y="654"/>
                </a:cubicBezTo>
                <a:cubicBezTo>
                  <a:pt x="2692" y="670"/>
                  <a:pt x="2697" y="687"/>
                  <a:pt x="2708" y="703"/>
                </a:cubicBezTo>
                <a:cubicBezTo>
                  <a:pt x="2714" y="739"/>
                  <a:pt x="2724" y="757"/>
                  <a:pt x="2758" y="770"/>
                </a:cubicBezTo>
                <a:cubicBezTo>
                  <a:pt x="2780" y="792"/>
                  <a:pt x="2775" y="827"/>
                  <a:pt x="2802" y="831"/>
                </a:cubicBezTo>
                <a:cubicBezTo>
                  <a:pt x="2821" y="834"/>
                  <a:pt x="2839" y="834"/>
                  <a:pt x="2858" y="836"/>
                </a:cubicBezTo>
                <a:cubicBezTo>
                  <a:pt x="2879" y="844"/>
                  <a:pt x="2887" y="854"/>
                  <a:pt x="2902" y="870"/>
                </a:cubicBezTo>
                <a:cubicBezTo>
                  <a:pt x="2914" y="902"/>
                  <a:pt x="2912" y="936"/>
                  <a:pt x="2930" y="964"/>
                </a:cubicBezTo>
                <a:cubicBezTo>
                  <a:pt x="2948" y="1023"/>
                  <a:pt x="2934" y="998"/>
                  <a:pt x="3035" y="986"/>
                </a:cubicBezTo>
                <a:cubicBezTo>
                  <a:pt x="3075" y="960"/>
                  <a:pt x="3030" y="985"/>
                  <a:pt x="3118" y="980"/>
                </a:cubicBezTo>
                <a:cubicBezTo>
                  <a:pt x="3135" y="979"/>
                  <a:pt x="3151" y="973"/>
                  <a:pt x="3168" y="969"/>
                </a:cubicBezTo>
                <a:cubicBezTo>
                  <a:pt x="3186" y="920"/>
                  <a:pt x="3167" y="921"/>
                  <a:pt x="3212" y="903"/>
                </a:cubicBezTo>
                <a:cubicBezTo>
                  <a:pt x="3238" y="905"/>
                  <a:pt x="3266" y="899"/>
                  <a:pt x="3290" y="908"/>
                </a:cubicBezTo>
                <a:cubicBezTo>
                  <a:pt x="3303" y="913"/>
                  <a:pt x="3312" y="942"/>
                  <a:pt x="3312" y="942"/>
                </a:cubicBezTo>
                <a:cubicBezTo>
                  <a:pt x="3320" y="971"/>
                  <a:pt x="3327" y="964"/>
                  <a:pt x="3351" y="980"/>
                </a:cubicBezTo>
                <a:cubicBezTo>
                  <a:pt x="3366" y="1003"/>
                  <a:pt x="3380" y="1022"/>
                  <a:pt x="3406" y="1030"/>
                </a:cubicBezTo>
                <a:cubicBezTo>
                  <a:pt x="3420" y="993"/>
                  <a:pt x="3406" y="1040"/>
                  <a:pt x="3401" y="986"/>
                </a:cubicBezTo>
                <a:cubicBezTo>
                  <a:pt x="3394" y="911"/>
                  <a:pt x="3457" y="926"/>
                  <a:pt x="3517" y="919"/>
                </a:cubicBezTo>
                <a:cubicBezTo>
                  <a:pt x="3525" y="895"/>
                  <a:pt x="3513" y="874"/>
                  <a:pt x="3500" y="853"/>
                </a:cubicBezTo>
                <a:cubicBezTo>
                  <a:pt x="3493" y="842"/>
                  <a:pt x="3478" y="820"/>
                  <a:pt x="3478" y="820"/>
                </a:cubicBezTo>
                <a:cubicBezTo>
                  <a:pt x="3487" y="788"/>
                  <a:pt x="3492" y="796"/>
                  <a:pt x="3450" y="775"/>
                </a:cubicBezTo>
                <a:cubicBezTo>
                  <a:pt x="3435" y="768"/>
                  <a:pt x="3406" y="753"/>
                  <a:pt x="3406" y="753"/>
                </a:cubicBezTo>
                <a:cubicBezTo>
                  <a:pt x="3376" y="680"/>
                  <a:pt x="3420" y="765"/>
                  <a:pt x="3279" y="715"/>
                </a:cubicBezTo>
                <a:cubicBezTo>
                  <a:pt x="3268" y="711"/>
                  <a:pt x="3272" y="692"/>
                  <a:pt x="3268" y="681"/>
                </a:cubicBezTo>
                <a:cubicBezTo>
                  <a:pt x="3274" y="636"/>
                  <a:pt x="3275" y="639"/>
                  <a:pt x="3312" y="620"/>
                </a:cubicBezTo>
                <a:cubicBezTo>
                  <a:pt x="3327" y="580"/>
                  <a:pt x="3306" y="628"/>
                  <a:pt x="3334" y="593"/>
                </a:cubicBezTo>
                <a:cubicBezTo>
                  <a:pt x="3339" y="587"/>
                  <a:pt x="3337" y="574"/>
                  <a:pt x="3345" y="571"/>
                </a:cubicBezTo>
                <a:cubicBezTo>
                  <a:pt x="3373" y="561"/>
                  <a:pt x="3404" y="563"/>
                  <a:pt x="3434" y="559"/>
                </a:cubicBezTo>
                <a:cubicBezTo>
                  <a:pt x="3457" y="527"/>
                  <a:pt x="3453" y="534"/>
                  <a:pt x="3484" y="554"/>
                </a:cubicBezTo>
                <a:cubicBezTo>
                  <a:pt x="3487" y="565"/>
                  <a:pt x="3499" y="576"/>
                  <a:pt x="3495" y="587"/>
                </a:cubicBezTo>
                <a:cubicBezTo>
                  <a:pt x="3492" y="593"/>
                  <a:pt x="3468" y="602"/>
                  <a:pt x="3462" y="604"/>
                </a:cubicBezTo>
                <a:cubicBezTo>
                  <a:pt x="3435" y="612"/>
                  <a:pt x="3410" y="623"/>
                  <a:pt x="3384" y="631"/>
                </a:cubicBezTo>
                <a:cubicBezTo>
                  <a:pt x="3391" y="673"/>
                  <a:pt x="3395" y="681"/>
                  <a:pt x="3434" y="692"/>
                </a:cubicBezTo>
                <a:cubicBezTo>
                  <a:pt x="3458" y="729"/>
                  <a:pt x="3477" y="730"/>
                  <a:pt x="3517" y="742"/>
                </a:cubicBezTo>
                <a:cubicBezTo>
                  <a:pt x="3534" y="738"/>
                  <a:pt x="3551" y="737"/>
                  <a:pt x="3567" y="731"/>
                </a:cubicBezTo>
                <a:cubicBezTo>
                  <a:pt x="3582" y="726"/>
                  <a:pt x="3611" y="709"/>
                  <a:pt x="3611" y="709"/>
                </a:cubicBezTo>
                <a:cubicBezTo>
                  <a:pt x="3631" y="711"/>
                  <a:pt x="3652" y="709"/>
                  <a:pt x="3672" y="715"/>
                </a:cubicBezTo>
                <a:cubicBezTo>
                  <a:pt x="3685" y="719"/>
                  <a:pt x="3705" y="737"/>
                  <a:pt x="3705" y="737"/>
                </a:cubicBezTo>
                <a:cubicBezTo>
                  <a:pt x="3735" y="727"/>
                  <a:pt x="3746" y="717"/>
                  <a:pt x="3772" y="703"/>
                </a:cubicBezTo>
                <a:cubicBezTo>
                  <a:pt x="3780" y="678"/>
                  <a:pt x="3781" y="650"/>
                  <a:pt x="3799" y="631"/>
                </a:cubicBezTo>
                <a:cubicBezTo>
                  <a:pt x="3812" y="582"/>
                  <a:pt x="3836" y="599"/>
                  <a:pt x="3888" y="604"/>
                </a:cubicBezTo>
                <a:cubicBezTo>
                  <a:pt x="3915" y="612"/>
                  <a:pt x="3916" y="618"/>
                  <a:pt x="3943" y="604"/>
                </a:cubicBezTo>
                <a:cubicBezTo>
                  <a:pt x="3959" y="572"/>
                  <a:pt x="3963" y="536"/>
                  <a:pt x="3993" y="515"/>
                </a:cubicBezTo>
                <a:cubicBezTo>
                  <a:pt x="4019" y="463"/>
                  <a:pt x="3999" y="520"/>
                  <a:pt x="3993" y="476"/>
                </a:cubicBezTo>
                <a:cubicBezTo>
                  <a:pt x="3991" y="458"/>
                  <a:pt x="4014" y="430"/>
                  <a:pt x="4021" y="415"/>
                </a:cubicBezTo>
                <a:cubicBezTo>
                  <a:pt x="3992" y="356"/>
                  <a:pt x="4024" y="344"/>
                  <a:pt x="4065" y="316"/>
                </a:cubicBezTo>
                <a:cubicBezTo>
                  <a:pt x="4057" y="299"/>
                  <a:pt x="4044" y="286"/>
                  <a:pt x="4060" y="266"/>
                </a:cubicBezTo>
                <a:cubicBezTo>
                  <a:pt x="4068" y="256"/>
                  <a:pt x="4082" y="251"/>
                  <a:pt x="4093" y="244"/>
                </a:cubicBezTo>
                <a:cubicBezTo>
                  <a:pt x="4099" y="240"/>
                  <a:pt x="4110" y="233"/>
                  <a:pt x="4110" y="233"/>
                </a:cubicBezTo>
                <a:cubicBezTo>
                  <a:pt x="4135" y="182"/>
                  <a:pt x="4101" y="239"/>
                  <a:pt x="4148" y="199"/>
                </a:cubicBezTo>
                <a:cubicBezTo>
                  <a:pt x="4153" y="194"/>
                  <a:pt x="4155" y="171"/>
                  <a:pt x="4159" y="166"/>
                </a:cubicBezTo>
                <a:cubicBezTo>
                  <a:pt x="4172" y="150"/>
                  <a:pt x="4216" y="146"/>
                  <a:pt x="4226" y="144"/>
                </a:cubicBezTo>
                <a:cubicBezTo>
                  <a:pt x="4241" y="124"/>
                  <a:pt x="4250" y="114"/>
                  <a:pt x="4270" y="100"/>
                </a:cubicBezTo>
                <a:cubicBezTo>
                  <a:pt x="4283" y="79"/>
                  <a:pt x="4282" y="64"/>
                  <a:pt x="4303" y="50"/>
                </a:cubicBezTo>
                <a:cubicBezTo>
                  <a:pt x="4317" y="23"/>
                  <a:pt x="4328" y="27"/>
                  <a:pt x="4342" y="0"/>
                </a:cubicBezTo>
                <a:cubicBezTo>
                  <a:pt x="4362" y="2"/>
                  <a:pt x="4384" y="0"/>
                  <a:pt x="4403" y="6"/>
                </a:cubicBezTo>
                <a:cubicBezTo>
                  <a:pt x="4406" y="7"/>
                  <a:pt x="4413" y="38"/>
                  <a:pt x="4414" y="39"/>
                </a:cubicBezTo>
                <a:cubicBezTo>
                  <a:pt x="4418" y="43"/>
                  <a:pt x="4425" y="42"/>
                  <a:pt x="4431" y="44"/>
                </a:cubicBezTo>
                <a:cubicBezTo>
                  <a:pt x="4449" y="63"/>
                  <a:pt x="4466" y="84"/>
                  <a:pt x="4481" y="105"/>
                </a:cubicBezTo>
                <a:cubicBezTo>
                  <a:pt x="4497" y="158"/>
                  <a:pt x="4458" y="178"/>
                  <a:pt x="4414" y="188"/>
                </a:cubicBezTo>
                <a:cubicBezTo>
                  <a:pt x="4391" y="223"/>
                  <a:pt x="4397" y="265"/>
                  <a:pt x="4420" y="299"/>
                </a:cubicBezTo>
                <a:cubicBezTo>
                  <a:pt x="4426" y="318"/>
                  <a:pt x="4431" y="332"/>
                  <a:pt x="4442" y="349"/>
                </a:cubicBezTo>
                <a:cubicBezTo>
                  <a:pt x="4451" y="380"/>
                  <a:pt x="4465" y="371"/>
                  <a:pt x="4492" y="360"/>
                </a:cubicBezTo>
                <a:cubicBezTo>
                  <a:pt x="4529" y="364"/>
                  <a:pt x="4562" y="365"/>
                  <a:pt x="4597" y="377"/>
                </a:cubicBezTo>
                <a:cubicBezTo>
                  <a:pt x="4605" y="403"/>
                  <a:pt x="4607" y="427"/>
                  <a:pt x="4630" y="443"/>
                </a:cubicBezTo>
                <a:cubicBezTo>
                  <a:pt x="4636" y="469"/>
                  <a:pt x="4634" y="502"/>
                  <a:pt x="4647" y="526"/>
                </a:cubicBezTo>
                <a:cubicBezTo>
                  <a:pt x="4654" y="537"/>
                  <a:pt x="4669" y="559"/>
                  <a:pt x="4669" y="559"/>
                </a:cubicBezTo>
                <a:cubicBezTo>
                  <a:pt x="4674" y="576"/>
                  <a:pt x="4686" y="609"/>
                  <a:pt x="4686" y="609"/>
                </a:cubicBezTo>
                <a:cubicBezTo>
                  <a:pt x="4691" y="654"/>
                  <a:pt x="4703" y="675"/>
                  <a:pt x="4708" y="720"/>
                </a:cubicBezTo>
                <a:cubicBezTo>
                  <a:pt x="4701" y="759"/>
                  <a:pt x="4688" y="815"/>
                  <a:pt x="4674" y="853"/>
                </a:cubicBezTo>
                <a:cubicBezTo>
                  <a:pt x="4669" y="865"/>
                  <a:pt x="4659" y="875"/>
                  <a:pt x="4652" y="886"/>
                </a:cubicBezTo>
                <a:cubicBezTo>
                  <a:pt x="4648" y="892"/>
                  <a:pt x="4641" y="903"/>
                  <a:pt x="4641" y="903"/>
                </a:cubicBezTo>
                <a:cubicBezTo>
                  <a:pt x="4648" y="935"/>
                  <a:pt x="4650" y="938"/>
                  <a:pt x="4680" y="947"/>
                </a:cubicBezTo>
                <a:cubicBezTo>
                  <a:pt x="4702" y="961"/>
                  <a:pt x="4701" y="970"/>
                  <a:pt x="4713" y="991"/>
                </a:cubicBezTo>
                <a:cubicBezTo>
                  <a:pt x="4731" y="1022"/>
                  <a:pt x="4768" y="1081"/>
                  <a:pt x="4802" y="1091"/>
                </a:cubicBezTo>
                <a:cubicBezTo>
                  <a:pt x="4820" y="1103"/>
                  <a:pt x="4828" y="1118"/>
                  <a:pt x="4846" y="1130"/>
                </a:cubicBezTo>
                <a:cubicBezTo>
                  <a:pt x="4866" y="1161"/>
                  <a:pt x="4877" y="1179"/>
                  <a:pt x="4913" y="1185"/>
                </a:cubicBezTo>
                <a:cubicBezTo>
                  <a:pt x="4922" y="1217"/>
                  <a:pt x="4928" y="1246"/>
                  <a:pt x="4946" y="1274"/>
                </a:cubicBezTo>
                <a:cubicBezTo>
                  <a:pt x="4950" y="1337"/>
                  <a:pt x="4939" y="1383"/>
                  <a:pt x="4990" y="1418"/>
                </a:cubicBezTo>
                <a:cubicBezTo>
                  <a:pt x="4996" y="1483"/>
                  <a:pt x="5006" y="1545"/>
                  <a:pt x="5029" y="1606"/>
                </a:cubicBezTo>
                <a:cubicBezTo>
                  <a:pt x="5034" y="1651"/>
                  <a:pt x="5047" y="1701"/>
                  <a:pt x="5062" y="1745"/>
                </a:cubicBezTo>
                <a:cubicBezTo>
                  <a:pt x="5068" y="1763"/>
                  <a:pt x="5090" y="1795"/>
                  <a:pt x="5090" y="1795"/>
                </a:cubicBezTo>
                <a:cubicBezTo>
                  <a:pt x="5099" y="1823"/>
                  <a:pt x="5107" y="1849"/>
                  <a:pt x="5112" y="1878"/>
                </a:cubicBezTo>
                <a:cubicBezTo>
                  <a:pt x="5117" y="1947"/>
                  <a:pt x="5113" y="2032"/>
                  <a:pt x="5134" y="2099"/>
                </a:cubicBezTo>
                <a:cubicBezTo>
                  <a:pt x="5126" y="2228"/>
                  <a:pt x="5162" y="2276"/>
                  <a:pt x="5073" y="2321"/>
                </a:cubicBezTo>
                <a:cubicBezTo>
                  <a:pt x="5052" y="2352"/>
                  <a:pt x="5075" y="2398"/>
                  <a:pt x="5034" y="2371"/>
                </a:cubicBezTo>
                <a:cubicBezTo>
                  <a:pt x="5039" y="2331"/>
                  <a:pt x="5048" y="2299"/>
                  <a:pt x="5057" y="2260"/>
                </a:cubicBezTo>
                <a:cubicBezTo>
                  <a:pt x="5061" y="2218"/>
                  <a:pt x="5052" y="2199"/>
                  <a:pt x="5084" y="2177"/>
                </a:cubicBezTo>
                <a:cubicBezTo>
                  <a:pt x="5092" y="2147"/>
                  <a:pt x="5102" y="2117"/>
                  <a:pt x="5112" y="2088"/>
                </a:cubicBezTo>
                <a:cubicBezTo>
                  <a:pt x="5097" y="2007"/>
                  <a:pt x="5092" y="1925"/>
                  <a:pt x="5079" y="1844"/>
                </a:cubicBezTo>
                <a:cubicBezTo>
                  <a:pt x="5077" y="1833"/>
                  <a:pt x="5048" y="1792"/>
                  <a:pt x="5046" y="1789"/>
                </a:cubicBezTo>
                <a:cubicBezTo>
                  <a:pt x="5042" y="1783"/>
                  <a:pt x="5034" y="1772"/>
                  <a:pt x="5034" y="1772"/>
                </a:cubicBezTo>
                <a:cubicBezTo>
                  <a:pt x="5023" y="1705"/>
                  <a:pt x="4998" y="1645"/>
                  <a:pt x="4968" y="1584"/>
                </a:cubicBezTo>
                <a:cubicBezTo>
                  <a:pt x="4951" y="1550"/>
                  <a:pt x="4936" y="1518"/>
                  <a:pt x="4902" y="1501"/>
                </a:cubicBezTo>
                <a:cubicBezTo>
                  <a:pt x="4880" y="1470"/>
                  <a:pt x="4848" y="1460"/>
                  <a:pt x="4818" y="1440"/>
                </a:cubicBezTo>
                <a:cubicBezTo>
                  <a:pt x="4809" y="1410"/>
                  <a:pt x="4770" y="1401"/>
                  <a:pt x="4746" y="1379"/>
                </a:cubicBezTo>
                <a:cubicBezTo>
                  <a:pt x="4742" y="1372"/>
                  <a:pt x="4741" y="1363"/>
                  <a:pt x="4735" y="1357"/>
                </a:cubicBezTo>
                <a:cubicBezTo>
                  <a:pt x="4726" y="1348"/>
                  <a:pt x="4702" y="1335"/>
                  <a:pt x="4702" y="1335"/>
                </a:cubicBezTo>
                <a:cubicBezTo>
                  <a:pt x="4691" y="1312"/>
                  <a:pt x="4676" y="1296"/>
                  <a:pt x="4663" y="1274"/>
                </a:cubicBezTo>
                <a:cubicBezTo>
                  <a:pt x="4656" y="1263"/>
                  <a:pt x="4641" y="1241"/>
                  <a:pt x="4641" y="1241"/>
                </a:cubicBezTo>
                <a:cubicBezTo>
                  <a:pt x="4631" y="1127"/>
                  <a:pt x="4635" y="1010"/>
                  <a:pt x="4553" y="925"/>
                </a:cubicBezTo>
                <a:cubicBezTo>
                  <a:pt x="4537" y="908"/>
                  <a:pt x="4538" y="895"/>
                  <a:pt x="4514" y="886"/>
                </a:cubicBezTo>
                <a:cubicBezTo>
                  <a:pt x="4488" y="847"/>
                  <a:pt x="4499" y="842"/>
                  <a:pt x="4481" y="870"/>
                </a:cubicBezTo>
                <a:cubicBezTo>
                  <a:pt x="4505" y="905"/>
                  <a:pt x="4510" y="951"/>
                  <a:pt x="4525" y="991"/>
                </a:cubicBezTo>
                <a:cubicBezTo>
                  <a:pt x="4520" y="996"/>
                  <a:pt x="4505" y="1015"/>
                  <a:pt x="4497" y="1014"/>
                </a:cubicBezTo>
                <a:cubicBezTo>
                  <a:pt x="4479" y="1012"/>
                  <a:pt x="4447" y="997"/>
                  <a:pt x="4447" y="997"/>
                </a:cubicBezTo>
                <a:cubicBezTo>
                  <a:pt x="4413" y="944"/>
                  <a:pt x="4432" y="1032"/>
                  <a:pt x="4436" y="1047"/>
                </a:cubicBezTo>
                <a:cubicBezTo>
                  <a:pt x="4439" y="1095"/>
                  <a:pt x="4426" y="1133"/>
                  <a:pt x="4464" y="1158"/>
                </a:cubicBezTo>
                <a:cubicBezTo>
                  <a:pt x="4481" y="1183"/>
                  <a:pt x="4489" y="1212"/>
                  <a:pt x="4497" y="1241"/>
                </a:cubicBezTo>
                <a:cubicBezTo>
                  <a:pt x="4490" y="1252"/>
                  <a:pt x="4482" y="1263"/>
                  <a:pt x="4475" y="1274"/>
                </a:cubicBezTo>
                <a:cubicBezTo>
                  <a:pt x="4471" y="1280"/>
                  <a:pt x="4464" y="1291"/>
                  <a:pt x="4464" y="1291"/>
                </a:cubicBezTo>
                <a:cubicBezTo>
                  <a:pt x="4460" y="1317"/>
                  <a:pt x="4469" y="1347"/>
                  <a:pt x="4453" y="1368"/>
                </a:cubicBezTo>
                <a:cubicBezTo>
                  <a:pt x="4441" y="1384"/>
                  <a:pt x="4420" y="1318"/>
                  <a:pt x="4420" y="1318"/>
                </a:cubicBezTo>
                <a:cubicBezTo>
                  <a:pt x="4314" y="1328"/>
                  <a:pt x="4383" y="1302"/>
                  <a:pt x="4348" y="1418"/>
                </a:cubicBezTo>
                <a:cubicBezTo>
                  <a:pt x="4345" y="1427"/>
                  <a:pt x="4333" y="1429"/>
                  <a:pt x="4326" y="1435"/>
                </a:cubicBezTo>
                <a:cubicBezTo>
                  <a:pt x="4316" y="1444"/>
                  <a:pt x="4310" y="1458"/>
                  <a:pt x="4298" y="1462"/>
                </a:cubicBezTo>
                <a:cubicBezTo>
                  <a:pt x="4285" y="1466"/>
                  <a:pt x="4259" y="1473"/>
                  <a:pt x="4259" y="1473"/>
                </a:cubicBezTo>
                <a:cubicBezTo>
                  <a:pt x="4220" y="1512"/>
                  <a:pt x="4228" y="1563"/>
                  <a:pt x="4198" y="1606"/>
                </a:cubicBezTo>
                <a:cubicBezTo>
                  <a:pt x="4202" y="1644"/>
                  <a:pt x="4204" y="1663"/>
                  <a:pt x="4215" y="1695"/>
                </a:cubicBezTo>
                <a:cubicBezTo>
                  <a:pt x="4217" y="1743"/>
                  <a:pt x="4207" y="1879"/>
                  <a:pt x="4281" y="1905"/>
                </a:cubicBezTo>
                <a:cubicBezTo>
                  <a:pt x="4297" y="1911"/>
                  <a:pt x="4315" y="1911"/>
                  <a:pt x="4331" y="1916"/>
                </a:cubicBezTo>
                <a:cubicBezTo>
                  <a:pt x="4351" y="1887"/>
                  <a:pt x="4356" y="1889"/>
                  <a:pt x="4392" y="1894"/>
                </a:cubicBezTo>
                <a:cubicBezTo>
                  <a:pt x="4411" y="1901"/>
                  <a:pt x="4425" y="1905"/>
                  <a:pt x="4442" y="1916"/>
                </a:cubicBezTo>
                <a:cubicBezTo>
                  <a:pt x="4449" y="1912"/>
                  <a:pt x="4462" y="1913"/>
                  <a:pt x="4464" y="1905"/>
                </a:cubicBezTo>
                <a:cubicBezTo>
                  <a:pt x="4490" y="1822"/>
                  <a:pt x="4438" y="1822"/>
                  <a:pt x="4497" y="1833"/>
                </a:cubicBezTo>
                <a:cubicBezTo>
                  <a:pt x="4516" y="1845"/>
                  <a:pt x="4523" y="1860"/>
                  <a:pt x="4542" y="1872"/>
                </a:cubicBezTo>
                <a:cubicBezTo>
                  <a:pt x="4568" y="1912"/>
                  <a:pt x="4565" y="1972"/>
                  <a:pt x="4619" y="1988"/>
                </a:cubicBezTo>
                <a:cubicBezTo>
                  <a:pt x="4636" y="1999"/>
                  <a:pt x="4644" y="2010"/>
                  <a:pt x="4663" y="2016"/>
                </a:cubicBezTo>
                <a:cubicBezTo>
                  <a:pt x="4697" y="2040"/>
                  <a:pt x="4727" y="2066"/>
                  <a:pt x="4758" y="2094"/>
                </a:cubicBezTo>
                <a:cubicBezTo>
                  <a:pt x="4770" y="2132"/>
                  <a:pt x="4736" y="2112"/>
                  <a:pt x="4708" y="2121"/>
                </a:cubicBezTo>
                <a:cubicBezTo>
                  <a:pt x="4710" y="2130"/>
                  <a:pt x="4707" y="2141"/>
                  <a:pt x="4713" y="2149"/>
                </a:cubicBezTo>
                <a:cubicBezTo>
                  <a:pt x="4733" y="2175"/>
                  <a:pt x="4749" y="2169"/>
                  <a:pt x="4769" y="2199"/>
                </a:cubicBezTo>
                <a:cubicBezTo>
                  <a:pt x="4776" y="2231"/>
                  <a:pt x="4783" y="2242"/>
                  <a:pt x="4802" y="2271"/>
                </a:cubicBezTo>
                <a:cubicBezTo>
                  <a:pt x="4806" y="2276"/>
                  <a:pt x="4813" y="2287"/>
                  <a:pt x="4813" y="2287"/>
                </a:cubicBezTo>
                <a:cubicBezTo>
                  <a:pt x="4818" y="2314"/>
                  <a:pt x="4838" y="2404"/>
                  <a:pt x="4791" y="2371"/>
                </a:cubicBezTo>
                <a:cubicBezTo>
                  <a:pt x="4746" y="2301"/>
                  <a:pt x="4706" y="2229"/>
                  <a:pt x="4669" y="2155"/>
                </a:cubicBezTo>
                <a:cubicBezTo>
                  <a:pt x="4652" y="2121"/>
                  <a:pt x="4655" y="2101"/>
                  <a:pt x="4619" y="2083"/>
                </a:cubicBezTo>
                <a:cubicBezTo>
                  <a:pt x="4608" y="2067"/>
                  <a:pt x="4575" y="2044"/>
                  <a:pt x="4575" y="2044"/>
                </a:cubicBezTo>
                <a:cubicBezTo>
                  <a:pt x="4566" y="2046"/>
                  <a:pt x="4552" y="2041"/>
                  <a:pt x="4547" y="2049"/>
                </a:cubicBezTo>
                <a:cubicBezTo>
                  <a:pt x="4541" y="2059"/>
                  <a:pt x="4551" y="2072"/>
                  <a:pt x="4553" y="2083"/>
                </a:cubicBezTo>
                <a:cubicBezTo>
                  <a:pt x="4559" y="2109"/>
                  <a:pt x="4577" y="2144"/>
                  <a:pt x="4591" y="2166"/>
                </a:cubicBezTo>
                <a:cubicBezTo>
                  <a:pt x="4593" y="2179"/>
                  <a:pt x="4592" y="2192"/>
                  <a:pt x="4597" y="2204"/>
                </a:cubicBezTo>
                <a:cubicBezTo>
                  <a:pt x="4600" y="2211"/>
                  <a:pt x="4610" y="2214"/>
                  <a:pt x="4614" y="2221"/>
                </a:cubicBezTo>
                <a:cubicBezTo>
                  <a:pt x="4627" y="2248"/>
                  <a:pt x="4632" y="2286"/>
                  <a:pt x="4641" y="2315"/>
                </a:cubicBezTo>
                <a:cubicBezTo>
                  <a:pt x="4632" y="2414"/>
                  <a:pt x="4618" y="2444"/>
                  <a:pt x="4625" y="2531"/>
                </a:cubicBezTo>
                <a:cubicBezTo>
                  <a:pt x="4622" y="2569"/>
                  <a:pt x="4629" y="2748"/>
                  <a:pt x="4564" y="2791"/>
                </a:cubicBezTo>
                <a:cubicBezTo>
                  <a:pt x="4543" y="2805"/>
                  <a:pt x="4503" y="2806"/>
                  <a:pt x="4481" y="2808"/>
                </a:cubicBezTo>
                <a:cubicBezTo>
                  <a:pt x="4470" y="2804"/>
                  <a:pt x="4456" y="2804"/>
                  <a:pt x="4447" y="2797"/>
                </a:cubicBezTo>
                <a:cubicBezTo>
                  <a:pt x="4425" y="2779"/>
                  <a:pt x="4418" y="2742"/>
                  <a:pt x="4403" y="2719"/>
                </a:cubicBezTo>
                <a:cubicBezTo>
                  <a:pt x="4409" y="2663"/>
                  <a:pt x="4403" y="2631"/>
                  <a:pt x="4458" y="2609"/>
                </a:cubicBezTo>
                <a:cubicBezTo>
                  <a:pt x="4487" y="2583"/>
                  <a:pt x="4472" y="2550"/>
                  <a:pt x="4453" y="2520"/>
                </a:cubicBezTo>
                <a:cubicBezTo>
                  <a:pt x="4461" y="2460"/>
                  <a:pt x="4465" y="2468"/>
                  <a:pt x="4453" y="2398"/>
                </a:cubicBezTo>
                <a:cubicBezTo>
                  <a:pt x="4446" y="2400"/>
                  <a:pt x="4436" y="2399"/>
                  <a:pt x="4431" y="2404"/>
                </a:cubicBezTo>
                <a:cubicBezTo>
                  <a:pt x="4408" y="2427"/>
                  <a:pt x="4432" y="2429"/>
                  <a:pt x="4409" y="2443"/>
                </a:cubicBezTo>
                <a:cubicBezTo>
                  <a:pt x="4390" y="2455"/>
                  <a:pt x="4348" y="2468"/>
                  <a:pt x="4326" y="2476"/>
                </a:cubicBezTo>
                <a:cubicBezTo>
                  <a:pt x="4230" y="2438"/>
                  <a:pt x="4345" y="2490"/>
                  <a:pt x="4287" y="2448"/>
                </a:cubicBezTo>
                <a:cubicBezTo>
                  <a:pt x="4261" y="2429"/>
                  <a:pt x="4171" y="2427"/>
                  <a:pt x="4165" y="2426"/>
                </a:cubicBezTo>
                <a:cubicBezTo>
                  <a:pt x="4158" y="2422"/>
                  <a:pt x="4151" y="2417"/>
                  <a:pt x="4143" y="2415"/>
                </a:cubicBezTo>
                <a:cubicBezTo>
                  <a:pt x="4125" y="2410"/>
                  <a:pt x="4104" y="2412"/>
                  <a:pt x="4087" y="2404"/>
                </a:cubicBezTo>
                <a:cubicBezTo>
                  <a:pt x="4074" y="2397"/>
                  <a:pt x="4076" y="2375"/>
                  <a:pt x="4065" y="2365"/>
                </a:cubicBezTo>
                <a:cubicBezTo>
                  <a:pt x="4049" y="2352"/>
                  <a:pt x="4022" y="2342"/>
                  <a:pt x="4004" y="2332"/>
                </a:cubicBezTo>
                <a:cubicBezTo>
                  <a:pt x="3985" y="2321"/>
                  <a:pt x="3972" y="2305"/>
                  <a:pt x="3954" y="2293"/>
                </a:cubicBezTo>
                <a:cubicBezTo>
                  <a:pt x="3937" y="2270"/>
                  <a:pt x="3916" y="2257"/>
                  <a:pt x="3888" y="2249"/>
                </a:cubicBezTo>
                <a:cubicBezTo>
                  <a:pt x="3860" y="2231"/>
                  <a:pt x="3835" y="2247"/>
                  <a:pt x="3805" y="2254"/>
                </a:cubicBezTo>
                <a:cubicBezTo>
                  <a:pt x="3774" y="2269"/>
                  <a:pt x="3769" y="2295"/>
                  <a:pt x="3738" y="2310"/>
                </a:cubicBezTo>
                <a:cubicBezTo>
                  <a:pt x="3710" y="2365"/>
                  <a:pt x="3736" y="2305"/>
                  <a:pt x="3733" y="2426"/>
                </a:cubicBezTo>
                <a:cubicBezTo>
                  <a:pt x="3732" y="2463"/>
                  <a:pt x="3731" y="2501"/>
                  <a:pt x="3722" y="2537"/>
                </a:cubicBezTo>
                <a:cubicBezTo>
                  <a:pt x="3719" y="2548"/>
                  <a:pt x="3700" y="2544"/>
                  <a:pt x="3689" y="2548"/>
                </a:cubicBezTo>
                <a:cubicBezTo>
                  <a:pt x="3629" y="2568"/>
                  <a:pt x="3588" y="2576"/>
                  <a:pt x="3522" y="2581"/>
                </a:cubicBezTo>
                <a:cubicBezTo>
                  <a:pt x="3491" y="2593"/>
                  <a:pt x="3460" y="2597"/>
                  <a:pt x="3428" y="2603"/>
                </a:cubicBezTo>
                <a:cubicBezTo>
                  <a:pt x="3396" y="2609"/>
                  <a:pt x="3366" y="2623"/>
                  <a:pt x="3334" y="2631"/>
                </a:cubicBezTo>
                <a:cubicBezTo>
                  <a:pt x="3298" y="2640"/>
                  <a:pt x="3249" y="2640"/>
                  <a:pt x="3218" y="2642"/>
                </a:cubicBezTo>
                <a:cubicBezTo>
                  <a:pt x="3166" y="2654"/>
                  <a:pt x="3115" y="2671"/>
                  <a:pt x="3063" y="2681"/>
                </a:cubicBezTo>
                <a:cubicBezTo>
                  <a:pt x="3058" y="2680"/>
                  <a:pt x="2986" y="2673"/>
                  <a:pt x="2969" y="2659"/>
                </a:cubicBezTo>
                <a:cubicBezTo>
                  <a:pt x="2964" y="2655"/>
                  <a:pt x="2967" y="2646"/>
                  <a:pt x="2963" y="2642"/>
                </a:cubicBezTo>
                <a:cubicBezTo>
                  <a:pt x="2947" y="2626"/>
                  <a:pt x="2894" y="2600"/>
                  <a:pt x="2869" y="2587"/>
                </a:cubicBezTo>
                <a:cubicBezTo>
                  <a:pt x="2825" y="2539"/>
                  <a:pt x="2683" y="2590"/>
                  <a:pt x="2614" y="2598"/>
                </a:cubicBezTo>
                <a:cubicBezTo>
                  <a:pt x="2582" y="2621"/>
                  <a:pt x="2571" y="2624"/>
                  <a:pt x="2548" y="2659"/>
                </a:cubicBezTo>
                <a:cubicBezTo>
                  <a:pt x="2545" y="2664"/>
                  <a:pt x="2488" y="2670"/>
                  <a:pt x="2487" y="2670"/>
                </a:cubicBezTo>
                <a:cubicBezTo>
                  <a:pt x="2457" y="2675"/>
                  <a:pt x="2427" y="2684"/>
                  <a:pt x="2398" y="2692"/>
                </a:cubicBezTo>
                <a:cubicBezTo>
                  <a:pt x="2372" y="2731"/>
                  <a:pt x="2383" y="2714"/>
                  <a:pt x="2365" y="2742"/>
                </a:cubicBezTo>
                <a:cubicBezTo>
                  <a:pt x="2359" y="2752"/>
                  <a:pt x="2361" y="2766"/>
                  <a:pt x="2354" y="2775"/>
                </a:cubicBezTo>
                <a:cubicBezTo>
                  <a:pt x="2350" y="2780"/>
                  <a:pt x="2343" y="2779"/>
                  <a:pt x="2337" y="2780"/>
                </a:cubicBezTo>
                <a:cubicBezTo>
                  <a:pt x="2315" y="2783"/>
                  <a:pt x="2293" y="2784"/>
                  <a:pt x="2271" y="2786"/>
                </a:cubicBezTo>
                <a:cubicBezTo>
                  <a:pt x="2271" y="2786"/>
                  <a:pt x="2225" y="2758"/>
                  <a:pt x="2249" y="2758"/>
                </a:cubicBezTo>
              </a:path>
            </a:pathLst>
          </a:custGeom>
          <a:solidFill>
            <a:srgbClr val="FF0000">
              <a:alpha val="50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214678" y="2357430"/>
            <a:ext cx="2584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Россия 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85721" y="3714752"/>
            <a:ext cx="22145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Смоленская  икона Божьей Матери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692275" y="5734050"/>
            <a:ext cx="212725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Донская икона</a:t>
            </a:r>
          </a:p>
          <a:p>
            <a:pPr>
              <a:spcBef>
                <a:spcPct val="50000"/>
              </a:spcBef>
            </a:pPr>
            <a:r>
              <a:rPr lang="ru-RU" b="1" dirty="0"/>
              <a:t> Божьей Матери</a:t>
            </a: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5572132" y="5715016"/>
            <a:ext cx="299560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Казанская  икона </a:t>
            </a:r>
          </a:p>
          <a:p>
            <a:pPr>
              <a:spcBef>
                <a:spcPct val="50000"/>
              </a:spcBef>
            </a:pPr>
            <a:r>
              <a:rPr lang="ru-RU" b="1" dirty="0"/>
              <a:t>Божьей Матери</a:t>
            </a:r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1187450" y="404813"/>
            <a:ext cx="243205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Тихвинская икона </a:t>
            </a:r>
          </a:p>
          <a:p>
            <a:pPr>
              <a:spcBef>
                <a:spcPct val="50000"/>
              </a:spcBef>
            </a:pPr>
            <a:r>
              <a:rPr lang="ru-RU" b="1"/>
              <a:t>Божьей Матери</a:t>
            </a:r>
          </a:p>
        </p:txBody>
      </p:sp>
      <p:pic>
        <p:nvPicPr>
          <p:cNvPr id="35848" name="Picture 8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1689100" cy="2232025"/>
          </a:xfrm>
          <a:prstGeom prst="rect">
            <a:avLst/>
          </a:prstGeom>
          <a:noFill/>
        </p:spPr>
      </p:pic>
      <p:pic>
        <p:nvPicPr>
          <p:cNvPr id="35849" name="Picture 9" descr="Рисунок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42852"/>
            <a:ext cx="1682750" cy="2114550"/>
          </a:xfrm>
          <a:prstGeom prst="rect">
            <a:avLst/>
          </a:prstGeom>
          <a:noFill/>
        </p:spPr>
      </p:pic>
      <p:pic>
        <p:nvPicPr>
          <p:cNvPr id="35850" name="Picture 10" descr="Рисунок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3786190"/>
            <a:ext cx="1682750" cy="2005012"/>
          </a:xfrm>
          <a:prstGeom prst="rect">
            <a:avLst/>
          </a:prstGeom>
          <a:noFill/>
        </p:spPr>
      </p:pic>
      <p:pic>
        <p:nvPicPr>
          <p:cNvPr id="35851" name="Picture 11" descr="Рисунок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4711700"/>
            <a:ext cx="1497012" cy="2146300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Иконы Богородицы\13 Иверска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2786058"/>
            <a:ext cx="1652974" cy="2000264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Иконы Богородицы\33 Почаевска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214290"/>
            <a:ext cx="1906192" cy="2322508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Иконы Богородицы\18 Феодоровска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2285992"/>
            <a:ext cx="2001722" cy="242889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/>
      <p:bldP spid="35844" grpId="0"/>
      <p:bldP spid="35845" grpId="0"/>
      <p:bldP spid="358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Иконы Богородицы\23 Владимирска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928670"/>
            <a:ext cx="4500562" cy="5466906"/>
          </a:xfrm>
          <a:prstGeom prst="rect">
            <a:avLst/>
          </a:prstGeom>
          <a:noFill/>
        </p:spPr>
      </p:pic>
      <p:pic>
        <p:nvPicPr>
          <p:cNvPr id="3" name="Ave Maria Шуберт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246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805488"/>
            <a:ext cx="8229600" cy="439737"/>
          </a:xfrm>
        </p:spPr>
        <p:txBody>
          <a:bodyPr>
            <a:normAutofit fontScale="90000"/>
          </a:bodyPr>
          <a:lstStyle/>
          <a:p>
            <a:r>
              <a:rPr lang="ru-RU" sz="4800">
                <a:solidFill>
                  <a:srgbClr val="FFFF00"/>
                </a:solidFill>
                <a:latin typeface="Monotype Corsiva" pitchFamily="66" charset="0"/>
              </a:rPr>
              <a:t>         Синкстинская мадонна</a:t>
            </a:r>
            <a:br>
              <a:rPr lang="ru-RU" sz="480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4800">
                <a:solidFill>
                  <a:srgbClr val="FFFF00"/>
                </a:solidFill>
                <a:latin typeface="Monotype Corsiva" pitchFamily="66" charset="0"/>
              </a:rPr>
              <a:t>                        </a:t>
            </a:r>
            <a:r>
              <a:rPr lang="ru-RU" sz="3600">
                <a:solidFill>
                  <a:srgbClr val="FFFF00"/>
                </a:solidFill>
                <a:latin typeface="Monotype Corsiva" pitchFamily="66" charset="0"/>
              </a:rPr>
              <a:t>Рафаэль  </a:t>
            </a:r>
            <a:endParaRPr lang="ru-RU" sz="4000"/>
          </a:p>
        </p:txBody>
      </p:sp>
      <p:pic>
        <p:nvPicPr>
          <p:cNvPr id="77827" name="Picture 3" descr="pic7[1]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09800" y="228600"/>
            <a:ext cx="4648200" cy="5181600"/>
          </a:xfrm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Мадонна Бенуа (Мадонна с цветком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87675" y="836613"/>
            <a:ext cx="3565525" cy="4679950"/>
          </a:xfrm>
          <a:prstGeom prst="rect">
            <a:avLst/>
          </a:prstGeom>
          <a:noFill/>
          <a:ln/>
        </p:spPr>
      </p:pic>
      <p:pic>
        <p:nvPicPr>
          <p:cNvPr id="3" name="Picture 7" descr="Мадонна ЛИТ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43213" y="981075"/>
            <a:ext cx="3846512" cy="4464050"/>
          </a:xfrm>
          <a:prstGeom prst="rect">
            <a:avLst/>
          </a:prstGeom>
          <a:noFill/>
          <a:ln/>
        </p:spPr>
      </p:pic>
      <p:pic>
        <p:nvPicPr>
          <p:cNvPr id="4" name="Picture 7" descr="Мадонна Конестабиле. Рафаэль / www.RafaelSanti.r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28728" y="0"/>
            <a:ext cx="4751387" cy="4529137"/>
          </a:xfrm>
          <a:prstGeom prst="rect">
            <a:avLst/>
          </a:prstGeom>
          <a:noFill/>
          <a:ln/>
        </p:spPr>
      </p:pic>
      <p:pic>
        <p:nvPicPr>
          <p:cNvPr id="5" name="Picture 7" descr="08te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929058" y="2428868"/>
            <a:ext cx="3887787" cy="4824412"/>
          </a:xfrm>
          <a:prstGeom prst="rect">
            <a:avLst/>
          </a:prstGeom>
          <a:noFill/>
          <a:ln/>
        </p:spPr>
      </p:pic>
      <p:pic>
        <p:nvPicPr>
          <p:cNvPr id="6" name="Picture 9" descr="Мадонна и младенец со святой Анно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499100" y="214290"/>
            <a:ext cx="3644900" cy="4537075"/>
          </a:xfrm>
          <a:prstGeom prst="rect">
            <a:avLst/>
          </a:prstGeom>
          <a:noFill/>
          <a:ln/>
        </p:spPr>
      </p:pic>
      <p:pic>
        <p:nvPicPr>
          <p:cNvPr id="8" name="Picture 6" descr="Прекрасная садовница. Мария с младенцем и Иоанном Крестителем. Рафаэль / www.RafaelSanti.ru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-285784" y="571480"/>
            <a:ext cx="4248150" cy="5472113"/>
          </a:xfrm>
          <a:prstGeom prst="rect">
            <a:avLst/>
          </a:prstGeom>
          <a:noFill/>
          <a:ln/>
        </p:spPr>
      </p:pic>
      <p:pic>
        <p:nvPicPr>
          <p:cNvPr id="9" name="Picture 7" descr="08te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2357430"/>
            <a:ext cx="3887787" cy="4824412"/>
          </a:xfrm>
          <a:prstGeom prst="rect">
            <a:avLst/>
          </a:prstGeom>
          <a:noFill/>
          <a:ln/>
        </p:spPr>
      </p:pic>
      <p:pic>
        <p:nvPicPr>
          <p:cNvPr id="10" name="Picture 6" descr="Мадонна в кресле. Рафаэль / www.RafaelSanti.ru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144963" y="1817687"/>
            <a:ext cx="4999037" cy="5040313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Рафаэль “Мадонна Конестабиле”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79613" y="404813"/>
            <a:ext cx="5040312" cy="5400675"/>
          </a:xfrm>
          <a:noFill/>
          <a:ln/>
        </p:spPr>
      </p:pic>
      <p:sp>
        <p:nvSpPr>
          <p:cNvPr id="79875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5734050"/>
            <a:ext cx="8229600" cy="854075"/>
          </a:xfrm>
        </p:spPr>
        <p:txBody>
          <a:bodyPr>
            <a:normAutofit fontScale="90000"/>
          </a:bodyPr>
          <a:lstStyle/>
          <a:p>
            <a:r>
              <a:rPr lang="ru-RU" sz="4800">
                <a:solidFill>
                  <a:srgbClr val="FFFF00"/>
                </a:solidFill>
                <a:latin typeface="Monotype Corsiva" pitchFamily="66" charset="0"/>
              </a:rPr>
              <a:t>          Мадонна</a:t>
            </a:r>
            <a:r>
              <a:rPr lang="ru-RU" sz="4800">
                <a:solidFill>
                  <a:srgbClr val="FFFF00"/>
                </a:solidFill>
              </a:rPr>
              <a:t> </a:t>
            </a:r>
            <a:r>
              <a:rPr lang="ru-RU" sz="4800">
                <a:solidFill>
                  <a:srgbClr val="FFFF00"/>
                </a:solidFill>
                <a:latin typeface="Monotype Corsiva" pitchFamily="66" charset="0"/>
              </a:rPr>
              <a:t>Конестабиле</a:t>
            </a:r>
            <a:br>
              <a:rPr lang="ru-RU" sz="480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4800">
                <a:solidFill>
                  <a:srgbClr val="FFFF00"/>
                </a:solidFill>
                <a:latin typeface="Monotype Corsiva" pitchFamily="66" charset="0"/>
              </a:rPr>
              <a:t>                        </a:t>
            </a:r>
            <a:r>
              <a:rPr lang="ru-RU" sz="3600">
                <a:solidFill>
                  <a:srgbClr val="FFFF00"/>
                </a:solidFill>
                <a:latin typeface="Monotype Corsiva" pitchFamily="66" charset="0"/>
              </a:rPr>
              <a:t>Рафаэль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89</Words>
  <Application>Microsoft Office PowerPoint</Application>
  <PresentationFormat>Экран (4:3)</PresentationFormat>
  <Paragraphs>23</Paragraphs>
  <Slides>13</Slides>
  <Notes>0</Notes>
  <HiddenSlides>0</HiddenSlides>
  <MMClips>5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  <vt:variant>
        <vt:lpstr>Произвольные показы</vt:lpstr>
      </vt:variant>
      <vt:variant>
        <vt:i4>13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Женщина с младенцем на руках</vt:lpstr>
      <vt:lpstr>Слайд 5</vt:lpstr>
      <vt:lpstr>Слайд 6</vt:lpstr>
      <vt:lpstr>         Синкстинская мадонна                         Рафаэль  </vt:lpstr>
      <vt:lpstr>Слайд 8</vt:lpstr>
      <vt:lpstr>          Мадонна Конестабиле                         Рафаэль</vt:lpstr>
      <vt:lpstr>Слайд 10</vt:lpstr>
      <vt:lpstr>Слайд 11</vt:lpstr>
      <vt:lpstr>Слайд 12</vt:lpstr>
      <vt:lpstr>Слайд 13</vt:lpstr>
      <vt:lpstr>Произвольный показ 1</vt:lpstr>
      <vt:lpstr>Произвольный показ 2</vt:lpstr>
      <vt:lpstr>Произвольный показ 3</vt:lpstr>
      <vt:lpstr>Произвольный показ 4</vt:lpstr>
      <vt:lpstr>Произвольный показ 5</vt:lpstr>
      <vt:lpstr>Произвольный показ 6</vt:lpstr>
      <vt:lpstr>Произвольный показ 7</vt:lpstr>
      <vt:lpstr>Произвольный показ 8</vt:lpstr>
      <vt:lpstr>Произвольный показ 9</vt:lpstr>
      <vt:lpstr>Произвольный показ 10</vt:lpstr>
      <vt:lpstr>Произвольный показ 11</vt:lpstr>
      <vt:lpstr>Произвольный показ 12</vt:lpstr>
      <vt:lpstr>Произвольный показ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МОУ СОШ 21</cp:lastModifiedBy>
  <cp:revision>12</cp:revision>
  <dcterms:created xsi:type="dcterms:W3CDTF">2010-11-22T19:38:50Z</dcterms:created>
  <dcterms:modified xsi:type="dcterms:W3CDTF">2011-01-25T10:16:20Z</dcterms:modified>
</cp:coreProperties>
</file>