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267" r:id="rId4"/>
    <p:sldId id="268" r:id="rId5"/>
    <p:sldId id="269" r:id="rId6"/>
    <p:sldId id="272" r:id="rId7"/>
    <p:sldId id="273" r:id="rId8"/>
    <p:sldId id="274" r:id="rId9"/>
    <p:sldId id="278" r:id="rId10"/>
    <p:sldId id="279" r:id="rId11"/>
    <p:sldId id="275" r:id="rId12"/>
    <p:sldId id="270" r:id="rId13"/>
    <p:sldId id="288" r:id="rId14"/>
    <p:sldId id="289" r:id="rId15"/>
    <p:sldId id="284" r:id="rId16"/>
    <p:sldId id="292" r:id="rId17"/>
    <p:sldId id="296" r:id="rId18"/>
    <p:sldId id="297" r:id="rId19"/>
    <p:sldId id="285" r:id="rId20"/>
    <p:sldId id="286" r:id="rId21"/>
    <p:sldId id="276" r:id="rId22"/>
    <p:sldId id="277" r:id="rId23"/>
    <p:sldId id="280" r:id="rId24"/>
    <p:sldId id="281" r:id="rId25"/>
    <p:sldId id="290" r:id="rId26"/>
    <p:sldId id="291" r:id="rId27"/>
    <p:sldId id="282" r:id="rId28"/>
    <p:sldId id="283" r:id="rId29"/>
    <p:sldId id="294" r:id="rId30"/>
    <p:sldId id="295" r:id="rId31"/>
    <p:sldId id="293" r:id="rId32"/>
    <p:sldId id="298" r:id="rId33"/>
    <p:sldId id="26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ECFF"/>
    <a:srgbClr val="3333CC"/>
    <a:srgbClr val="0000CC"/>
    <a:srgbClr val="99CCFF"/>
    <a:srgbClr val="6666FF"/>
    <a:srgbClr val="FFFF00"/>
    <a:srgbClr val="006600"/>
    <a:srgbClr val="FFCC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72" d="100"/>
          <a:sy n="72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068AC67-568E-42E7-9235-0B342BD944BF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068AC67-568E-42E7-9235-0B342BD944BF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068AC67-568E-42E7-9235-0B342BD944BF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314327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ИГРА </a:t>
            </a:r>
            <a:br>
              <a:rPr lang="ru-RU" sz="4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«ЧТО? ГДЕ? Когда?»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49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 успеху через творчество»</a:t>
            </a:r>
            <a:endParaRPr lang="ru-RU" sz="49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User\Pictures\Катины рисунки\ПРАЗДНИКИ\НОВЫЙ ГОД\kolokol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1643042" cy="6357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6000" dirty="0" smtClean="0"/>
              <a:t>свиной пищи. </a:t>
            </a:r>
          </a:p>
          <a:p>
            <a:r>
              <a:rPr lang="ru-RU" dirty="0" smtClean="0"/>
              <a:t>Дополнительные сведения: Василий- </a:t>
            </a:r>
            <a:r>
              <a:rPr lang="ru-RU" dirty="0" err="1" smtClean="0"/>
              <a:t>свинятник</a:t>
            </a:r>
            <a:r>
              <a:rPr lang="ru-RU" dirty="0" smtClean="0"/>
              <a:t>. Недаром говорили: «Свинку да боровка для Васильева вечерка», «На Василия великого – свиную голову на стол».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800" dirty="0" smtClean="0"/>
              <a:t>Какая распространённая традиция была на Руси в этот день? Что делали люди целыми семьями накануне Старого Нового года?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857364"/>
            <a:ext cx="80010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Лепить и варить вареники, часть которых с сюрпризами. </a:t>
            </a:r>
          </a:p>
          <a:p>
            <a:endParaRPr lang="ru-RU" dirty="0" smtClean="0"/>
          </a:p>
          <a:p>
            <a:r>
              <a:rPr lang="ru-RU" dirty="0" smtClean="0"/>
              <a:t>Дополнительные сведения: Возможные сюрпризы (пример):</a:t>
            </a:r>
          </a:p>
          <a:p>
            <a:r>
              <a:rPr lang="ru-RU" dirty="0" smtClean="0"/>
              <a:t>Мука — к мукам</a:t>
            </a:r>
          </a:p>
          <a:p>
            <a:r>
              <a:rPr lang="ru-RU" dirty="0" smtClean="0"/>
              <a:t>Фасоль — к детям</a:t>
            </a:r>
          </a:p>
          <a:p>
            <a:r>
              <a:rPr lang="ru-RU" dirty="0" smtClean="0"/>
              <a:t>Пуговица — к обновке</a:t>
            </a:r>
          </a:p>
          <a:p>
            <a:r>
              <a:rPr lang="ru-RU" dirty="0" smtClean="0"/>
              <a:t>Сахар — жизнь в будущем году сладкая</a:t>
            </a:r>
          </a:p>
          <a:p>
            <a:r>
              <a:rPr lang="ru-RU" dirty="0" smtClean="0"/>
              <a:t>Соль — не очень сладкая</a:t>
            </a:r>
          </a:p>
          <a:p>
            <a:r>
              <a:rPr lang="ru-RU" dirty="0" smtClean="0"/>
              <a:t>Перец — жизнь с перчиком</a:t>
            </a:r>
          </a:p>
          <a:p>
            <a:r>
              <a:rPr lang="ru-RU" dirty="0" smtClean="0"/>
              <a:t>Нитка — к дороге</a:t>
            </a:r>
          </a:p>
          <a:p>
            <a:r>
              <a:rPr lang="ru-RU" dirty="0" smtClean="0"/>
              <a:t>Деньга — к деньгам</a:t>
            </a:r>
          </a:p>
          <a:p>
            <a:r>
              <a:rPr lang="ru-RU" dirty="0" smtClean="0"/>
              <a:t>В каждой местности (даже в каждой семье) значения сюрпризов могут отличаться, но сама традиция очень теплая и дружественная — позволяет собраться и пообщаться всей семье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Вопрос: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6000" dirty="0" smtClean="0"/>
              <a:t>После ужина перед началом Старого Нового года надо обязательно зайти к соседям. Для чего ?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000" b="1" dirty="0" smtClean="0"/>
              <a:t>попросить  извинения </a:t>
            </a:r>
            <a:r>
              <a:rPr lang="ru-RU" dirty="0" smtClean="0"/>
              <a:t>за возможную вину друг перед другом, чтобы Новый год встретить в мире и согласии.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Вечером в этот день девушки гадают.</a:t>
            </a:r>
          </a:p>
          <a:p>
            <a:pPr>
              <a:buNone/>
            </a:pPr>
            <a:r>
              <a:rPr lang="ru-RU" dirty="0" smtClean="0"/>
              <a:t>Вот некоторые из них: выходят на улицу, и какое животное встретится первым — таким и будет суженым: если пес, то плохим, а жизнь собачья, овца — тихим и послушным, и тому подобное; </a:t>
            </a:r>
          </a:p>
          <a:p>
            <a:r>
              <a:rPr lang="ru-RU" b="1" dirty="0" smtClean="0"/>
              <a:t>девушка выходит на перекресток и что должна спросить  у первого встречного?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0" y="142852"/>
            <a:ext cx="22384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800" dirty="0" smtClean="0"/>
              <a:t>ИМЯ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64273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Дополнительные сведения: По тому как  зовут встречного , по его внешнему виду судили о будущем муже.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Приступая к гаданию, девушек больше всего интересовали четыре вопроса: ждать в новом году брак или нет; если брак состоится, то когда; кто будет мужем; какой четвёртый вопрос интересовал девушек?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Ответ</a:t>
            </a:r>
            <a:r>
              <a:rPr lang="ru-RU" sz="5400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будет ли брак счастливым?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Кроме гаданий, в ночь на Старый Новый год люди пытаются предсказать будущее по приметам. Вот некоторые из них: если ночь после Нового года тихая и ясная, будет счастливый год не только для людей, но и для животных; если солнце высоко взойдет, весь год будет счастливым, а особенно добрым будет садовый урожай;</a:t>
            </a:r>
          </a:p>
          <a:p>
            <a:r>
              <a:rPr lang="ru-RU" sz="2400" b="1" dirty="0" smtClean="0"/>
              <a:t>если иней обильно покрывает деревья, что будет 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643050"/>
            <a:ext cx="4762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97346"/>
            <a:ext cx="457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Встречайте Старый Новый год! </a:t>
            </a:r>
          </a:p>
          <a:p>
            <a:r>
              <a:rPr lang="ru-RU" b="1" dirty="0" smtClean="0"/>
              <a:t>Он столько радости несет! </a:t>
            </a:r>
          </a:p>
          <a:p>
            <a:r>
              <a:rPr lang="ru-RU" b="1" dirty="0" smtClean="0"/>
              <a:t>Огнями елка светит, </a:t>
            </a:r>
          </a:p>
          <a:p>
            <a:r>
              <a:rPr lang="ru-RU" b="1" dirty="0" smtClean="0"/>
              <a:t>И ждут подарков дети, </a:t>
            </a:r>
          </a:p>
          <a:p>
            <a:r>
              <a:rPr lang="ru-RU" b="1" dirty="0" smtClean="0"/>
              <a:t>А кто постарше - свечи жгут, </a:t>
            </a:r>
          </a:p>
          <a:p>
            <a:r>
              <a:rPr lang="ru-RU" b="1" dirty="0" smtClean="0"/>
              <a:t>Судьбу пытают, чуда ждут. </a:t>
            </a:r>
          </a:p>
          <a:p>
            <a:r>
              <a:rPr lang="ru-RU" b="1" dirty="0" smtClean="0"/>
              <a:t>Гадания в разгаре: </a:t>
            </a:r>
          </a:p>
          <a:p>
            <a:r>
              <a:rPr lang="ru-RU" b="1" dirty="0" smtClean="0"/>
              <a:t>Одной год быть или в паре? </a:t>
            </a:r>
          </a:p>
          <a:p>
            <a:r>
              <a:rPr lang="ru-RU" b="1" dirty="0" smtClean="0"/>
              <a:t>Башмак бросают за порог, </a:t>
            </a:r>
          </a:p>
          <a:p>
            <a:r>
              <a:rPr lang="ru-RU" b="1" dirty="0" smtClean="0"/>
              <a:t>В стакан с водой трусят желток, </a:t>
            </a:r>
          </a:p>
          <a:p>
            <a:r>
              <a:rPr lang="ru-RU" b="1" dirty="0" smtClean="0"/>
              <a:t>Над воском замирают, </a:t>
            </a:r>
          </a:p>
          <a:p>
            <a:r>
              <a:rPr lang="ru-RU" b="1" dirty="0" smtClean="0"/>
              <a:t>Горошины считают, </a:t>
            </a:r>
          </a:p>
          <a:p>
            <a:r>
              <a:rPr lang="ru-RU" b="1" dirty="0" smtClean="0"/>
              <a:t>Бумагу жгут, на тень глядят, </a:t>
            </a:r>
          </a:p>
          <a:p>
            <a:r>
              <a:rPr lang="ru-RU" b="1" dirty="0" smtClean="0"/>
              <a:t>А свечи в зеркале дрожат... </a:t>
            </a:r>
          </a:p>
          <a:p>
            <a:r>
              <a:rPr lang="ru-RU" b="1" dirty="0" smtClean="0"/>
              <a:t>И веселится весь народ </a:t>
            </a:r>
          </a:p>
          <a:p>
            <a:r>
              <a:rPr lang="ru-RU" b="1" dirty="0" smtClean="0"/>
              <a:t>Под Старый Новый год. </a:t>
            </a:r>
          </a:p>
          <a:p>
            <a:r>
              <a:rPr lang="ru-RU" b="1" dirty="0" smtClean="0"/>
              <a:t>Поздравить с праздником хотим, </a:t>
            </a:r>
          </a:p>
          <a:p>
            <a:r>
              <a:rPr lang="ru-RU" b="1" dirty="0" smtClean="0"/>
              <a:t>Он всеми русскими любим! </a:t>
            </a:r>
          </a:p>
          <a:p>
            <a:r>
              <a:rPr lang="ru-RU" b="1" dirty="0" smtClean="0"/>
              <a:t>Сулим вам процветанья </a:t>
            </a:r>
          </a:p>
          <a:p>
            <a:r>
              <a:rPr lang="ru-RU" b="1" dirty="0" smtClean="0"/>
              <a:t>Без всякого гаданья! </a:t>
            </a:r>
          </a:p>
          <a:p>
            <a:r>
              <a:rPr lang="ru-RU" b="1" dirty="0" smtClean="0"/>
              <a:t>Пускай везет вам целый год! </a:t>
            </a:r>
          </a:p>
          <a:p>
            <a:r>
              <a:rPr lang="ru-RU" b="1" dirty="0" smtClean="0"/>
              <a:t>Пускай к вам счастье в дом придет! </a:t>
            </a:r>
          </a:p>
          <a:p>
            <a:r>
              <a:rPr lang="ru-RU" b="1" dirty="0" smtClean="0"/>
              <a:t>Со Старым Новым Годом 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6000" dirty="0" smtClean="0"/>
              <a:t>урожай зерновых и хороший мёдосбор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Обряд, который совершался в ночь с 13 на 14 января по новому стилю?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200" dirty="0" smtClean="0"/>
              <a:t>варения каши.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Дополнительные сведения: Старшая женщина в доме ровно в два часа ночи приносила из амбара крупу, а старший из мужчин – воду из реки или колодца. Крупа и вода стояли на столе до тех пор, пока не истопится печь, и до них никто не дотрагивался, чтобы не отпугнуть судьбу. Далее вся семья садилась за стол,  а хозяйка с поклоном ставила кашу в печь. Когда каша поспевала, осматривали - полон ли горшок. Если каша выползала из него - это предвещало беду всему дому. От треснувшего горшка тоже хорошего ждать не приходилось. После снятия пенки осматривали саму кашу – если она была наваристой, значит, будет и счастье, и урожай. Хорошую кашу съедали на завтрак, плохую же выбрасывали в реку.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Что рекомендовалось сделать 14 января садоводам?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000" dirty="0" smtClean="0"/>
              <a:t>встряхнуть плодовые деревья.</a:t>
            </a:r>
          </a:p>
          <a:p>
            <a:r>
              <a:rPr lang="ru-RU" dirty="0" smtClean="0"/>
              <a:t>Дополнительные сведения: Святой Василий Великий, по народному поверью, еще и охраняет сады от червей и вредителей. Утром 14 января нужно пройти по саду со словами древнего заговора: "Как отряхиваю я (имя) </a:t>
            </a:r>
            <a:r>
              <a:rPr lang="ru-RU" dirty="0" err="1" smtClean="0"/>
              <a:t>белпушист</a:t>
            </a:r>
            <a:r>
              <a:rPr lang="ru-RU" dirty="0" smtClean="0"/>
              <a:t> снег, так отряхнет червя-гада всякого по весне святой Василий!"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Накануне и в первый день Старого Нового года наиболее распространенным был, и сейчас остается, обряд. Как он назывался?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400" dirty="0" err="1" smtClean="0"/>
              <a:t>Посевание</a:t>
            </a:r>
            <a:r>
              <a:rPr lang="ru-RU" sz="4400" dirty="0" smtClean="0"/>
              <a:t>.</a:t>
            </a:r>
          </a:p>
          <a:p>
            <a:r>
              <a:rPr lang="ru-RU" sz="2000" dirty="0" smtClean="0"/>
              <a:t>Дополнительные сведения: Считается, что этот обряд пришел к нам еще из дохристианских времен, ведь наши пращуры встречали Новый год не зимой, а весной и потому обряд </a:t>
            </a:r>
            <a:r>
              <a:rPr lang="ru-RU" sz="2000" dirty="0" err="1" smtClean="0"/>
              <a:t>посевания</a:t>
            </a:r>
            <a:r>
              <a:rPr lang="ru-RU" sz="2000" dirty="0" smtClean="0"/>
              <a:t> связан с надеждами на добрый урожай. </a:t>
            </a:r>
            <a:r>
              <a:rPr lang="ru-RU" sz="2000" dirty="0" err="1" smtClean="0"/>
              <a:t>Посевали</a:t>
            </a:r>
            <a:r>
              <a:rPr lang="ru-RU" sz="2000" dirty="0" smtClean="0"/>
              <a:t> большей частью дети, причем щедрее всех одаривали тех, кто пришел в дом первым. Существовали, кроме </a:t>
            </a:r>
            <a:r>
              <a:rPr lang="ru-RU" sz="2000" dirty="0" err="1" smtClean="0"/>
              <a:t>посевателей-одиночек</a:t>
            </a:r>
            <a:r>
              <a:rPr lang="ru-RU" sz="2000" dirty="0" smtClean="0"/>
              <a:t>, целые </a:t>
            </a:r>
            <a:r>
              <a:rPr lang="ru-RU" sz="2000" dirty="0" err="1" smtClean="0"/>
              <a:t>посевальничьи</a:t>
            </a:r>
            <a:r>
              <a:rPr lang="ru-RU" sz="2000" dirty="0" smtClean="0"/>
              <a:t> группы. В таком случае этот интересный обряд превращался в настоящий спектакль.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Традиция встречать Старый Новый год сохранилась не только в России, но и в Сербии и Черногории. Как  называют сербы этот праздник?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5400" dirty="0" smtClean="0"/>
              <a:t>Сербский Новый год.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 ночь с 13 на 14 января когда-то еще сжигали сноп ржи, как он назывался?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6000" dirty="0" smtClean="0"/>
              <a:t>В каком году возникла традиция отмечать Старый Новый год в России 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400" dirty="0" err="1" smtClean="0"/>
              <a:t>дидух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Вопрос: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357694"/>
            <a:ext cx="2166926" cy="204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1571612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Люди верили, что если утром в день Нового года первой в дом войдет женщина, что она принесет ?А если же войдет мужчина, что будет?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b="1" dirty="0" smtClean="0"/>
              <a:t>женщина</a:t>
            </a:r>
            <a:r>
              <a:rPr lang="ru-RU" dirty="0" smtClean="0"/>
              <a:t> принесет </a:t>
            </a:r>
            <a:r>
              <a:rPr lang="ru-RU" sz="3200" b="1" dirty="0" smtClean="0"/>
              <a:t>несчастье </a:t>
            </a:r>
            <a:r>
              <a:rPr lang="ru-RU" dirty="0" smtClean="0"/>
              <a:t>на весь год, если же войдет </a:t>
            </a:r>
            <a:r>
              <a:rPr lang="ru-RU" sz="3200" b="1" dirty="0" smtClean="0"/>
              <a:t>мужчина</a:t>
            </a:r>
            <a:r>
              <a:rPr lang="ru-RU" dirty="0" smtClean="0"/>
              <a:t> - </a:t>
            </a:r>
            <a:r>
              <a:rPr lang="ru-RU" sz="3200" b="1" dirty="0" smtClean="0"/>
              <a:t>быть счастью.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Катины рисунки\ПРАЗДНИКИ\НОВЫЙ ГОД\sneg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143750" cy="20383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357430"/>
            <a:ext cx="863151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 Старым Новым годом,</a:t>
            </a:r>
          </a:p>
          <a:p>
            <a:pPr algn="ctr"/>
            <a:r>
              <a:rPr lang="ru-RU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орогие ребята!</a:t>
            </a:r>
            <a:endParaRPr lang="ru-RU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3" name="Picture 9" descr="C:\Users\User\Pictures\Катины рисунки\ПРАЗДНИКИ\НОВЫЙ ГОД\elky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22" y="4415451"/>
            <a:ext cx="2214578" cy="2442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6000" dirty="0" smtClean="0"/>
              <a:t>после 1918 года.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50432" cy="4875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Вопрос: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000240"/>
            <a:ext cx="80724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Традиция отмечать Старый Новый год идет от расхождения Юлианского календаря (или иначе календаря «старого стиля») и Григорианского календаря — того, по которому сейчас живет практически весь мир. Сколько дней составляет расхождение календарей в 20-21 веках?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56528" cy="9858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571612"/>
            <a:ext cx="2955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13 дней.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214554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Дополнительные сведения: </a:t>
            </a:r>
            <a:r>
              <a:rPr lang="ru-RU" sz="2400" dirty="0" smtClean="0"/>
              <a:t>Старый Новый год — это редкий дополнительный праздник, который получился в результате смены летоисчисления. Из-за данного расхождения календарей мы отмечаем два «Новых года» — по старому и новому стилю. Интересно, что разница между Юлианским и Григорианским календарями увеличивается каждое столетие, когда число сотен в году от Рождества Христова не является кратным четырем, на один день. Поэтому с 1 марта 2100 года эта разница составит 14 дней. А с 2101 года Рождество и Старый Новый год будут отмечаться на день позже.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dirty="0" smtClean="0"/>
              <a:t>Какому святому в древнерусском календаре этот день был посвящен и как он назывался?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6000" dirty="0" smtClean="0"/>
              <a:t>Василию Великому и назывался Васильев день.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Василий известен на Руси как  покровитель какой пищи?!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900</TotalTime>
  <Words>1139</Words>
  <Application>Microsoft Office PowerPoint</Application>
  <PresentationFormat>Экран (4:3)</PresentationFormat>
  <Paragraphs>110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Официальная</vt:lpstr>
      <vt:lpstr>  ИГРА  «ЧТО? ГДЕ? Когда?»  «к успеху через творчество»</vt:lpstr>
      <vt:lpstr>Слайд 2</vt:lpstr>
      <vt:lpstr>Вопрос:</vt:lpstr>
      <vt:lpstr>Ответ:</vt:lpstr>
      <vt:lpstr> Вопрос: </vt:lpstr>
      <vt:lpstr>Ответ: </vt:lpstr>
      <vt:lpstr>Вопрос:</vt:lpstr>
      <vt:lpstr>Ответ:</vt:lpstr>
      <vt:lpstr>Вопрос:</vt:lpstr>
      <vt:lpstr>Ответ:</vt:lpstr>
      <vt:lpstr>Вопрос:</vt:lpstr>
      <vt:lpstr>Ответ: </vt:lpstr>
      <vt:lpstr> Вопрос: </vt:lpstr>
      <vt:lpstr>Ответ:</vt:lpstr>
      <vt:lpstr>Вопрос:</vt:lpstr>
      <vt:lpstr>Ответ:</vt:lpstr>
      <vt:lpstr>Вопрос:</vt:lpstr>
      <vt:lpstr> Ответ: </vt:lpstr>
      <vt:lpstr>Вопрос:</vt:lpstr>
      <vt:lpstr>Ответ:</vt:lpstr>
      <vt:lpstr>Вопрос:</vt:lpstr>
      <vt:lpstr>Ответ:</vt:lpstr>
      <vt:lpstr>Вопрос:</vt:lpstr>
      <vt:lpstr>Ответ:</vt:lpstr>
      <vt:lpstr>Вопрос:</vt:lpstr>
      <vt:lpstr>Ответ:</vt:lpstr>
      <vt:lpstr>Вопрос:</vt:lpstr>
      <vt:lpstr>Ответ:</vt:lpstr>
      <vt:lpstr>Вопрос:</vt:lpstr>
      <vt:lpstr>Ответ:</vt:lpstr>
      <vt:lpstr>Вопрос:</vt:lpstr>
      <vt:lpstr>Ответ: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ИНТЕЛЛЕКТУАЛЬНАЯ  ИГРА  ПОЛЕ ЧУДЕС</dc:title>
  <dc:creator>Дорофеева</dc:creator>
  <cp:lastModifiedBy>Игорь</cp:lastModifiedBy>
  <cp:revision>134</cp:revision>
  <dcterms:created xsi:type="dcterms:W3CDTF">2009-11-28T17:22:11Z</dcterms:created>
  <dcterms:modified xsi:type="dcterms:W3CDTF">2011-01-24T18:19:45Z</dcterms:modified>
</cp:coreProperties>
</file>