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72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58C146-3C01-4318-900E-C1E42B965540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AF6A3B9-9F96-4E3C-954A-70C67C917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C39C11-91C5-47AB-BCF1-1BDE383B5E8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F81A52-35BD-496B-B207-FACDCDCE350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Скругленный прямоугольник 9"/>
          <p:cNvGrpSpPr>
            <a:grpSpLocks/>
          </p:cNvGrpSpPr>
          <p:nvPr/>
        </p:nvGrpSpPr>
        <p:grpSpPr bwMode="auto">
          <a:xfrm>
            <a:off x="414338" y="427038"/>
            <a:ext cx="8315325" cy="3121025"/>
            <a:chOff x="261" y="269"/>
            <a:chExt cx="5238" cy="1966"/>
          </a:xfrm>
        </p:grpSpPr>
        <p:pic>
          <p:nvPicPr>
            <p:cNvPr id="7" name="Скругленный прямоугольник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" y="269"/>
              <a:ext cx="5238" cy="1966"/>
            </a:xfrm>
            <a:prstGeom prst="rect">
              <a:avLst/>
            </a:prstGeom>
            <a:noFill/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290" y="300"/>
              <a:ext cx="5180" cy="1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BF2205-EC5C-4B9E-A6DE-5250B416272D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82E41B-7484-40A7-AA7F-B450D42A8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CDEF7-6A96-48A2-B1B1-24412F399D8A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E1E5C-0CAE-46F8-B73B-4AA12EFF8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3F19-D78D-46F6-A1A0-5DE821BE6739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399D3-4ADD-433C-BA16-DEC1CB677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D51E4-9374-4D90-BB1C-433A75495E00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39F9-671F-4C68-BB04-15DF64384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10"/>
          <p:cNvGrpSpPr>
            <a:grpSpLocks/>
          </p:cNvGrpSpPr>
          <p:nvPr/>
        </p:nvGrpSpPr>
        <p:grpSpPr bwMode="auto">
          <a:xfrm>
            <a:off x="414338" y="427038"/>
            <a:ext cx="8315325" cy="4352925"/>
            <a:chOff x="261" y="269"/>
            <a:chExt cx="5238" cy="2742"/>
          </a:xfrm>
        </p:grpSpPr>
        <p:pic>
          <p:nvPicPr>
            <p:cNvPr id="6" name="Скругленный прямоугольник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" y="269"/>
              <a:ext cx="5238" cy="2742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81" y="291"/>
              <a:ext cx="5198" cy="2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DBA4E9-AC49-4351-96DE-CB42016AD8B9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8BFA51-E900-4F77-8A6D-C1379A5A5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9243A-31D2-4D92-BDBF-5788EF5963E2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6085E-A4AD-4A1A-92EC-5F9678BAC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6DD31-1B3E-4B16-B17F-C167D8F19B56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088FB-D2FA-46E1-9996-C47FF30CD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FDD1-C9D4-4F19-9262-B134D5E37C67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AC43F-48B4-467C-843D-359364D905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77467B-E72A-4A03-B770-85AFC2D65C2E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74C284-C2F7-4AD4-99A2-6D502D6FA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D1409-A5B3-40C1-8CEA-D3C92346FC13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22EDF-095C-447F-A7D6-8FBE8EA60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FBABB9-3A2E-4767-83C2-38217410FE32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7F8E0C-37DB-4AF4-BF2D-7310DF539C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9" name="Скругленный прямоугольник 8"/>
          <p:cNvGrpSpPr>
            <a:grpSpLocks/>
          </p:cNvGrpSpPr>
          <p:nvPr/>
        </p:nvGrpSpPr>
        <p:grpSpPr bwMode="auto">
          <a:xfrm>
            <a:off x="414338" y="427038"/>
            <a:ext cx="8315325" cy="5497512"/>
            <a:chOff x="261" y="269"/>
            <a:chExt cx="5238" cy="3463"/>
          </a:xfrm>
        </p:grpSpPr>
        <p:pic>
          <p:nvPicPr>
            <p:cNvPr id="1027" name="Скругленный прямоугольник 8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261" y="269"/>
              <a:ext cx="5238" cy="3463"/>
            </a:xfrm>
            <a:prstGeom prst="rect">
              <a:avLst/>
            </a:prstGeom>
            <a:noFill/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85" y="295"/>
              <a:ext cx="5190" cy="3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025474B-601A-4481-9F07-0F80A51E4F49}" type="datetimeFigureOut">
              <a:rPr lang="ru-RU"/>
              <a:pPr>
                <a:defRPr/>
              </a:pPr>
              <a:t>18.06.2011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D273365-28BE-4E21-8E26-CC7801406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5" r:id="rId2"/>
    <p:sldLayoutId id="2147483937" r:id="rId3"/>
    <p:sldLayoutId id="2147483934" r:id="rId4"/>
    <p:sldLayoutId id="2147483933" r:id="rId5"/>
    <p:sldLayoutId id="2147483932" r:id="rId6"/>
    <p:sldLayoutId id="2147483938" r:id="rId7"/>
    <p:sldLayoutId id="2147483931" r:id="rId8"/>
    <p:sldLayoutId id="2147483939" r:id="rId9"/>
    <p:sldLayoutId id="2147483930" r:id="rId10"/>
    <p:sldLayoutId id="214748392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smiles.33b.ru/smile.75125.html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88" y="500063"/>
            <a:ext cx="7758112" cy="15716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0000"/>
                </a:solidFill>
                <a:latin typeface="Cambria" pitchFamily="18" charset="0"/>
              </a:rPr>
              <a:t>ПРАЗДНИК ПЕРВОЙ ОТМЕТКИ!</a:t>
            </a:r>
            <a:r>
              <a:rPr lang="en-US" sz="4000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3" name="Picture 9" descr="987a952c6565c030ea8aa84ec1e352a8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475" y="2047875"/>
            <a:ext cx="8588375" cy="46577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Я , ЧЕТВЁРКА, С КЕМ ДРУЖНА?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С ТЕМИ, КТО ЧИТАЕТ КНИЖКИ.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3554" name="Picture 2" descr="C:\Documents and Settings\Admin\Мои документы\Мои рисунки\цифры\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-1428750"/>
            <a:ext cx="7715250" cy="692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859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КТО СТРЕМИТСЯ ВСЁ УЗНАТЬ,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ПОЛУЧАЕТ ЧАСТО «ПЯТЬ»!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4578" name="Picture 2" descr="C:\Documents and Settings\Admin\Мои документы\Мои рисунки\цифры\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-857250"/>
            <a:ext cx="6500812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4143375"/>
            <a:ext cx="7972425" cy="2357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МЫ НЕ БУДЕМ ДОЛГО ВЫБИРАТЬ.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НАМ НУЖНА ОТМЕТКА </a:t>
            </a:r>
            <a:r>
              <a:rPr lang="en-US" sz="2800" dirty="0" smtClean="0">
                <a:solidFill>
                  <a:srgbClr val="FF0000"/>
                </a:solidFill>
              </a:rPr>
              <a:t> …</a:t>
            </a:r>
            <a:r>
              <a:rPr lang="ru-RU" sz="2800" dirty="0" smtClean="0">
                <a:solidFill>
                  <a:srgbClr val="FF0000"/>
                </a:solidFill>
              </a:rPr>
              <a:t> «ПЯТЬ»!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6626" name="Picture 2" descr="C:\Documents and Settings\Admin\Мои документы\Мои рисунки\цифры\пять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571500"/>
            <a:ext cx="3214688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 descr="C:\Documents and Settings\Admin\Мои документы\Мои рисунки\цифры\кол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571500"/>
            <a:ext cx="3000375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115300" cy="20002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800" dirty="0" smtClean="0">
                <a:solidFill>
                  <a:srgbClr val="FF0000"/>
                </a:solidFill>
              </a:rPr>
              <a:t>ЧАСТУШКИ!</a:t>
            </a:r>
            <a:endParaRPr lang="ru-RU" sz="88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7650" name="Picture 2" descr="C:\Documents and Settings\Admin\Мои документы\Мои рисунки\рисунки\ромашки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928813"/>
            <a:ext cx="8429625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714875"/>
            <a:ext cx="8183562" cy="17859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ru-RU" sz="2700" dirty="0" smtClean="0">
                <a:solidFill>
                  <a:srgbClr val="FF0000"/>
                </a:solidFill>
              </a:rPr>
              <a:t>МНОГО ЗНАЛ Я ЛОДЫРЕЙ ВРОДЕ ВАС,</a:t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>А С ТАКИМИ ВСТРЕТИЛСЯ ПЕРВЫЙ РАЗ!</a:t>
            </a:r>
            <a:endParaRPr lang="ru-RU" sz="2700" dirty="0">
              <a:solidFill>
                <a:srgbClr val="FF0000"/>
              </a:solidFill>
            </a:endParaRPr>
          </a:p>
        </p:txBody>
      </p:sp>
      <p:pic>
        <p:nvPicPr>
          <p:cNvPr id="28674" name="Picture 2" descr="C:\Documents and Settings\Admin\Мои документы\Мои рисунки\кошки\12кот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57188"/>
            <a:ext cx="6500813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-357188"/>
            <a:ext cx="7686675" cy="2000251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FF0000"/>
                </a:solidFill>
                <a:latin typeface="Calibri" pitchFamily="34" charset="0"/>
              </a:rPr>
              <a:t>З А Г А Д К И</a:t>
            </a:r>
            <a:endParaRPr lang="ru-RU" sz="9600" dirty="0">
              <a:solidFill>
                <a:schemeClr val="accent1">
                  <a:tint val="88000"/>
                  <a:satMod val="150000"/>
                </a:schemeClr>
              </a:solidFill>
              <a:latin typeface="Calibri" pitchFamily="34" charset="0"/>
            </a:endParaRPr>
          </a:p>
        </p:txBody>
      </p:sp>
      <p:pic>
        <p:nvPicPr>
          <p:cNvPr id="29698" name="Picture 2" descr="C:\Documents and Settings\Admin\Мои документы\Мои рисунки\для школы\сколько получитс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643063"/>
            <a:ext cx="8286750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72063"/>
            <a:ext cx="8229600" cy="178593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800" dirty="0" smtClean="0">
                <a:solidFill>
                  <a:srgbClr val="FF0000"/>
                </a:solidFill>
                <a:latin typeface="Comic Sans MS" pitchFamily="66" charset="0"/>
              </a:rPr>
              <a:t>    ШКОЛА</a:t>
            </a:r>
            <a:endParaRPr lang="ru-RU" sz="8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0722" name="Picture 2" descr="C:\Documents and Settings\Admin\Мои документы\Мои рисунки\для школы\школ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714375"/>
            <a:ext cx="7643813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0000"/>
                </a:solidFill>
              </a:rPr>
              <a:t>ГЕОГРАФИЧЕСКАЯ КАРТА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31746" name="Picture 2" descr="C:\Documents and Settings\Admin\Мои документы\Мои рисунки\для школы\учитель у карт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642938"/>
            <a:ext cx="5786437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2" descr="C:\Documents and Settings\Admin\Мои документы\Мои рисунки\для школы\учитель у карт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642938"/>
            <a:ext cx="5786437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25" y="5357813"/>
            <a:ext cx="10429875" cy="12858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FF0000"/>
                </a:solidFill>
              </a:rPr>
              <a:t>ГЛОБУС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32770" name="Picture 2" descr="C:\Documents and Settings\Admin\Мои документы\Мои рисунки\для школы\глобус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500063"/>
            <a:ext cx="585787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4986338"/>
            <a:ext cx="7972425" cy="1514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FF0000"/>
                </a:solidFill>
              </a:rPr>
              <a:t>КИСТОЧКА И КРАСКИ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33794" name="Picture 2" descr="C:\Documents and Settings\Admin\Мои документы\Мои рисунки\для школы\крас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428625"/>
            <a:ext cx="6143625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 descr="C:\Documents and Settings\Admin\Мои документы\Мои рисунки\цифры\пятерк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357188"/>
            <a:ext cx="4214813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Прямоугольник 5"/>
          <p:cNvSpPr>
            <a:spLocks noChangeArrowheads="1"/>
          </p:cNvSpPr>
          <p:nvPr/>
        </p:nvSpPr>
        <p:spPr bwMode="auto">
          <a:xfrm>
            <a:off x="1643063" y="4572000"/>
            <a:ext cx="664368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ЕСТЬ, ДРУЗЬЯ, ТАКАЯ ПТИЦА:</a:t>
            </a:r>
          </a:p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ЕСЛИ СЯДЕТ НА СТРАНИЦУ,</a:t>
            </a:r>
          </a:p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ОЧЕНЬ РАД БЫВАЮ Я,</a:t>
            </a:r>
          </a:p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А СО МНОЙ И ВСЯ СЕМЬЯ.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3" y="4786313"/>
            <a:ext cx="10787062" cy="17145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FF0000"/>
                </a:solidFill>
              </a:rPr>
              <a:t>КЛЯКСА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34818" name="Picture 2" descr="C:\Documents and Settings\Admin\Мои документы\Мои рисунки\для школы\клякс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71500"/>
            <a:ext cx="6929438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4986338"/>
            <a:ext cx="7543800" cy="15144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000" dirty="0" smtClean="0">
                <a:solidFill>
                  <a:srgbClr val="FF0000"/>
                </a:solidFill>
              </a:rPr>
              <a:t>                ПОРТФЕЛЬ</a:t>
            </a:r>
            <a:endParaRPr lang="ru-RU" sz="8000" dirty="0">
              <a:solidFill>
                <a:srgbClr val="FF0000"/>
              </a:solidFill>
            </a:endParaRPr>
          </a:p>
        </p:txBody>
      </p:sp>
      <p:pic>
        <p:nvPicPr>
          <p:cNvPr id="35842" name="Picture 2" descr="C:\Documents and Settings\Admin\Мои документы\Мои рисунки\для школы\ранец и глобу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428625"/>
            <a:ext cx="6500813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FF0000"/>
                </a:solidFill>
              </a:rPr>
              <a:t>ШКОЛЬНАЯ ДОСКА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36866" name="Picture 2" descr="C:\Documents and Settings\Admin\Мои документы\Мои рисунки\для школы\доска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428625"/>
            <a:ext cx="74295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25" y="4643438"/>
            <a:ext cx="5072063" cy="221456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FF0000"/>
                </a:solidFill>
              </a:rPr>
              <a:t>         КНИГА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37890" name="Picture 2" descr="C:\Documents and Settings\Admin\Мои документы\Мои рисунки\для школы\книга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571500"/>
            <a:ext cx="5857875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115300" cy="19288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800" i="1" dirty="0" smtClean="0">
                <a:solidFill>
                  <a:srgbClr val="000099"/>
                </a:solidFill>
              </a:rPr>
              <a:t>ВИКТОРИНА ПО СКАЗКАМ</a:t>
            </a:r>
            <a:endParaRPr lang="ru-RU" sz="48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38914" name="Picture 5" descr="C:\Documents and Settings\Admin\Мои документы\Мои рисунки\для школы\книга и каранда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928813"/>
            <a:ext cx="692943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5000625"/>
            <a:ext cx="8183562" cy="15001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7030A0"/>
                </a:solidFill>
              </a:rPr>
              <a:t>ВЕСЁЛЫЕ ЗАДАЧКИ</a:t>
            </a:r>
            <a:endParaRPr lang="ru-RU" sz="5400" dirty="0">
              <a:solidFill>
                <a:srgbClr val="7030A0"/>
              </a:solidFill>
            </a:endParaRPr>
          </a:p>
        </p:txBody>
      </p:sp>
      <p:pic>
        <p:nvPicPr>
          <p:cNvPr id="8" name="Picture 9" descr="a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75" y="214313"/>
            <a:ext cx="31432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2" descr="C:\Documents and Settings\Admin\Мои документы\Мои рисунки\для школы\ответ у доск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1571625"/>
            <a:ext cx="4786313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FF0000"/>
                </a:solidFill>
              </a:rPr>
              <a:t>ДОСКАЖИ СЛОВЕЧКО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0962" name="Picture 2" descr="C:\Documents and Settings\Admin\Мои документы\Мои рисунки\для школы\за книгой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836613"/>
            <a:ext cx="557212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7"/>
          <p:cNvSpPr txBox="1">
            <a:spLocks noChangeArrowheads="1"/>
          </p:cNvSpPr>
          <p:nvPr/>
        </p:nvSpPr>
        <p:spPr bwMode="auto">
          <a:xfrm>
            <a:off x="2928938" y="1916113"/>
            <a:ext cx="3082925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latin typeface="Verdana" pitchFamily="34" charset="0"/>
              </a:rPr>
              <a:t>Учени   2 «   » класса</a:t>
            </a:r>
          </a:p>
          <a:p>
            <a:pPr algn="ctr">
              <a:spcBef>
                <a:spcPct val="50000"/>
              </a:spcBef>
            </a:pPr>
            <a:r>
              <a:rPr lang="ru-RU" sz="2000" b="1">
                <a:latin typeface="Verdana" pitchFamily="34" charset="0"/>
              </a:rPr>
              <a:t>МОУ «СОШ</a:t>
            </a:r>
            <a:r>
              <a:rPr lang="en-US" sz="2000" b="1">
                <a:latin typeface="Verdana" pitchFamily="34" charset="0"/>
              </a:rPr>
              <a:t> </a:t>
            </a:r>
            <a:r>
              <a:rPr lang="ru-RU" sz="2000" b="1">
                <a:latin typeface="Verdana" pitchFamily="34" charset="0"/>
              </a:rPr>
              <a:t>№24»</a:t>
            </a:r>
            <a:r>
              <a:rPr lang="en-US" sz="1400" b="1">
                <a:latin typeface="Verdana" pitchFamily="34" charset="0"/>
              </a:rPr>
              <a:t/>
            </a:r>
            <a:br>
              <a:rPr lang="en-US" sz="1400" b="1">
                <a:latin typeface="Verdana" pitchFamily="34" charset="0"/>
              </a:rPr>
            </a:br>
            <a:r>
              <a:rPr lang="ru-RU" sz="1400" b="1">
                <a:latin typeface="Verdana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>
                <a:latin typeface="Verdana" pitchFamily="34" charset="0"/>
              </a:rPr>
              <a:t>_______________________</a:t>
            </a:r>
          </a:p>
          <a:p>
            <a:pPr algn="ctr">
              <a:spcBef>
                <a:spcPct val="50000"/>
              </a:spcBef>
            </a:pPr>
            <a:r>
              <a:rPr lang="ru-RU" sz="1400">
                <a:latin typeface="Verdana" pitchFamily="34" charset="0"/>
              </a:rPr>
              <a:t>_______________________</a:t>
            </a:r>
          </a:p>
          <a:p>
            <a:pPr algn="ctr">
              <a:spcBef>
                <a:spcPct val="50000"/>
              </a:spcBef>
            </a:pPr>
            <a:endParaRPr lang="ru-RU" sz="1400">
              <a:latin typeface="Verdana" pitchFamily="34" charset="0"/>
            </a:endParaRPr>
          </a:p>
        </p:txBody>
      </p:sp>
      <p:sp>
        <p:nvSpPr>
          <p:cNvPr id="4" name="WordArt 8"/>
          <p:cNvSpPr>
            <a:spLocks noChangeArrowheads="1" noChangeShapeType="1" noTextEdit="1"/>
          </p:cNvSpPr>
          <p:nvPr/>
        </p:nvSpPr>
        <p:spPr bwMode="auto">
          <a:xfrm>
            <a:off x="2555875" y="476250"/>
            <a:ext cx="4314825" cy="1397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Табель </a:t>
            </a:r>
            <a:r>
              <a:rPr lang="ru-RU" sz="44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пер</a:t>
            </a:r>
            <a:r>
              <a:rPr lang="ru-RU" sz="4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в</a:t>
            </a:r>
            <a:r>
              <a:rPr lang="ru-RU" sz="28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ЫХ</a:t>
            </a:r>
            <a:r>
              <a:rPr lang="ru-RU" sz="4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ru-RU" sz="32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ОТМЕТОК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43011" name="Содержимое 8" descr="девочка с ранцем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3500438"/>
            <a:ext cx="5715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859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ЖЕЛАЕМ УСПЕХОВ В УЧЁБЕ!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4034" name="Picture 2" descr="C:\Documents and Settings\Admin\Мои документы\Мои рисунки\для школы\рук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857250"/>
            <a:ext cx="57150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2"/>
          <p:cNvSpPr txBox="1">
            <a:spLocks/>
          </p:cNvSpPr>
          <p:nvPr/>
        </p:nvSpPr>
        <p:spPr>
          <a:xfrm>
            <a:off x="457200" y="0"/>
            <a:ext cx="8229600" cy="1428750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r" fontAlgn="auto">
              <a:spcAft>
                <a:spcPts val="0"/>
              </a:spcAft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457200" y="0"/>
            <a:ext cx="8229600" cy="1428750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r" fontAlgn="auto">
              <a:spcAft>
                <a:spcPts val="0"/>
              </a:spcAft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238" y="928688"/>
            <a:ext cx="8183562" cy="37147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        ПРЕЗЕНТАЦИЮ СОСТАВИЛА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УЧИТЕЛЬ НАЧАЛЬНЫХ КЛАССОВ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АКСЁНОВА ВАЛЕНТИНА ЯКОВЛЕВНА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  (ИДЕНТИФИКАТОР 220-580-335)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            МОУ «СОШ </a:t>
            </a:r>
            <a:r>
              <a:rPr lang="ru-RU" sz="2800" smtClean="0">
                <a:solidFill>
                  <a:srgbClr val="FF0000"/>
                </a:solidFill>
              </a:rPr>
              <a:t>№ 24»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               Г. КЕМЕРОВО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 descr="C:\Documents and Settings\Admin\Мои документы\Мои рисунки\цифры\дв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85750"/>
            <a:ext cx="40005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Прямоугольник 4"/>
          <p:cNvSpPr>
            <a:spLocks noChangeArrowheads="1"/>
          </p:cNvSpPr>
          <p:nvPr/>
        </p:nvSpPr>
        <p:spPr bwMode="auto">
          <a:xfrm>
            <a:off x="1500188" y="4357688"/>
            <a:ext cx="6858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ЕСТЬ СОВСЕМ ДРУГАЯ ПТИЦА.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ЕСЛИ СЯДЕТ НА СТРАНИЦУ.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ТО С ПОНИКШЕЙ ГОЛОВОЙ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ВОЗВРАЩАЮСЬ Я ДОМОЙ.</a:t>
            </a:r>
            <a:endParaRPr lang="ru-RU" sz="2800">
              <a:latin typeface="Verdana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 descr="C:\Documents and Settings\Admin\Мои документы\Мои рисунки\цифры\три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642938"/>
            <a:ext cx="34290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1857375" y="4286250"/>
            <a:ext cx="66436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ЭТА ЦИФРА ПРОСТО ЧУДО.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У НЕЁ ДРУЗЬЯ ПОВСЮДУ.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ДАЖЕ В АЛФАВИТЕ ЕСТЬ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У НЕЁ СЕСТРА – БЛИЗНЕЦ.</a:t>
            </a:r>
            <a:endParaRPr lang="ru-RU" sz="2800">
              <a:latin typeface="Verdana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 descr="C:\Documents and Settings\Admin\Мои документы\Мои рисунки\цифры\четыре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714375"/>
            <a:ext cx="4143375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1571625" y="4786313"/>
            <a:ext cx="7572375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ТО ЛИ ЦИФРА, ТО ЛИ ВИЛКА,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ТО ЛИ ДВУХ ДОРОГ РАЗВИЛКА.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В УЧЕНИЧЕСКОЙ ТЕТРАДИ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r>
              <a:rPr lang="ru-RU" sz="2800" b="1">
                <a:solidFill>
                  <a:srgbClr val="FF0000"/>
                </a:solidFill>
                <a:latin typeface="Verdana" pitchFamily="34" charset="0"/>
              </a:rPr>
              <a:t>ЗНАЮ ТОЧНО – ВСЕ ЕЙ РАДЫ.</a:t>
            </a:r>
            <a:br>
              <a:rPr lang="ru-RU" sz="2800" b="1">
                <a:solidFill>
                  <a:srgbClr val="FF0000"/>
                </a:solidFill>
                <a:latin typeface="Verdana" pitchFamily="34" charset="0"/>
              </a:rPr>
            </a:br>
            <a:endParaRPr lang="ru-RU" sz="2800">
              <a:latin typeface="Verdana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4986338"/>
            <a:ext cx="7329487" cy="15859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КАК СПОРИЛИ ОТМЕТКИ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9458" name="Picture 2" descr="C:\Documents and Settings\Admin\Мои документы\Мои рисунки\рисунки\сов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714375"/>
            <a:ext cx="5286375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ПАРА! ДВОЙКА! ВОТ КТО Я!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482" name="Picture 3" descr="C:\Documents and Settings\Admin\Мои документы\Мои рисунки\цифры\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-785813"/>
            <a:ext cx="6715125" cy="692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25" y="5357813"/>
            <a:ext cx="6472238" cy="12144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Я, СЕСТРИЦА, ЕДИНИЦА!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А ЗОВУСЬ ЕЩЁ КОЛОМ!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1506" name="Picture 2" descr="C:\Documents and Settings\Admin\Мои документы\Мои рисунки\цифры\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-714375"/>
            <a:ext cx="5929313" cy="650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5144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ТРОЙКА ВСЁ-ТАКИ НЕ ДВОЙКА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- НЕ ГРОЗИТ ГОЛОВОМОЙКА…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2530" name="Picture 2" descr="C:\Documents and Settings\Admin\Мои документы\Мои рисунки\цифры\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-785813"/>
            <a:ext cx="5786438" cy="650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303</TotalTime>
  <Words>185</Words>
  <Application>Microsoft Office PowerPoint</Application>
  <PresentationFormat>Экран (4:3)</PresentationFormat>
  <Paragraphs>37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29</vt:i4>
      </vt:variant>
    </vt:vector>
  </HeadingPairs>
  <TitlesOfParts>
    <vt:vector size="41" baseType="lpstr">
      <vt:lpstr>Verdana</vt:lpstr>
      <vt:lpstr>Arial</vt:lpstr>
      <vt:lpstr>Wingdings 2</vt:lpstr>
      <vt:lpstr>Calibri</vt:lpstr>
      <vt:lpstr>Cambria</vt:lpstr>
      <vt:lpstr>Bookman Old Style</vt:lpstr>
      <vt:lpstr>Comic Sans MS</vt:lpstr>
      <vt:lpstr>Аспект</vt:lpstr>
      <vt:lpstr>Аспект</vt:lpstr>
      <vt:lpstr>Аспект</vt:lpstr>
      <vt:lpstr>Аспект</vt:lpstr>
      <vt:lpstr>Аспект</vt:lpstr>
      <vt:lpstr>ПРАЗДНИК ПЕРВОЙ ОТМЕТКИ!  </vt:lpstr>
      <vt:lpstr>Слайд 2</vt:lpstr>
      <vt:lpstr>Слайд 3</vt:lpstr>
      <vt:lpstr>Слайд 4</vt:lpstr>
      <vt:lpstr>Слайд 5</vt:lpstr>
      <vt:lpstr>КАК СПОРИЛИ ОТМЕТКИ</vt:lpstr>
      <vt:lpstr> ПАРА! ДВОЙКА! ВОТ КТО Я!</vt:lpstr>
      <vt:lpstr>Я, СЕСТРИЦА, ЕДИНИЦА! А ЗОВУСЬ ЕЩЁ КОЛОМ!</vt:lpstr>
      <vt:lpstr>ТРОЙКА ВСЁ-ТАКИ НЕ ДВОЙКА - НЕ ГРОЗИТ ГОЛОВОМОЙКА…</vt:lpstr>
      <vt:lpstr>Я , ЧЕТВЁРКА, С КЕМ ДРУЖНА? С ТЕМИ, КТО ЧИТАЕТ КНИЖКИ.</vt:lpstr>
      <vt:lpstr>КТО СТРЕМИТСЯ ВСЁ УЗНАТЬ, ПОЛУЧАЕТ ЧАСТО «ПЯТЬ»!</vt:lpstr>
      <vt:lpstr>МЫ НЕ БУДЕМ ДОЛГО ВЫБИРАТЬ. НАМ НУЖНА ОТМЕТКА  … «ПЯТЬ»!</vt:lpstr>
      <vt:lpstr>ЧАСТУШКИ!</vt:lpstr>
      <vt:lpstr> МНОГО ЗНАЛ Я ЛОДЫРЕЙ ВРОДЕ ВАС, А С ТАКИМИ ВСТРЕТИЛСЯ ПЕРВЫЙ РАЗ!</vt:lpstr>
      <vt:lpstr>З А Г А Д К И</vt:lpstr>
      <vt:lpstr>    ШКОЛА</vt:lpstr>
      <vt:lpstr>ГЕОГРАФИЧЕСКАЯ КАРТА</vt:lpstr>
      <vt:lpstr>ГЛОБУС</vt:lpstr>
      <vt:lpstr>КИСТОЧКА И КРАСКИ</vt:lpstr>
      <vt:lpstr>КЛЯКСА</vt:lpstr>
      <vt:lpstr>                ПОРТФЕЛЬ</vt:lpstr>
      <vt:lpstr>ШКОЛЬНАЯ ДОСКА</vt:lpstr>
      <vt:lpstr>         КНИГА</vt:lpstr>
      <vt:lpstr>ВИКТОРИНА ПО СКАЗКАМ</vt:lpstr>
      <vt:lpstr>ВЕСЁЛЫЕ ЗАДАЧКИ</vt:lpstr>
      <vt:lpstr>ДОСКАЖИ СЛОВЕЧКО</vt:lpstr>
      <vt:lpstr>Слайд 27</vt:lpstr>
      <vt:lpstr>ЖЕЛАЕМ УСПЕХОВ В УЧЁБЕ!</vt:lpstr>
      <vt:lpstr>        ПРЕЗЕНТАЦИЮ СОСТАВИЛА     УЧИТЕЛЬ НАЧАЛЬНЫХ КЛАССОВ     АКСЁНОВА ВАЛЕНТИНА ЯКОВЛЕВНА       (ИДЕНТИФИКАТОР 220-580-335)                 МОУ «СОШ № 24»                    Г. КЕМЕРОВО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ПРАЗДНИК ПЕРВОЙ ОТМЕТКИ!</dc:title>
  <dc:creator>Admin</dc:creator>
  <cp:lastModifiedBy>123</cp:lastModifiedBy>
  <cp:revision>39</cp:revision>
  <dcterms:created xsi:type="dcterms:W3CDTF">2011-01-05T17:08:41Z</dcterms:created>
  <dcterms:modified xsi:type="dcterms:W3CDTF">2011-06-18T13:29:39Z</dcterms:modified>
</cp:coreProperties>
</file>