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80" r:id="rId2"/>
    <p:sldId id="266" r:id="rId3"/>
    <p:sldId id="256" r:id="rId4"/>
    <p:sldId id="267" r:id="rId5"/>
    <p:sldId id="260" r:id="rId6"/>
    <p:sldId id="269" r:id="rId7"/>
    <p:sldId id="270" r:id="rId8"/>
    <p:sldId id="271" r:id="rId9"/>
    <p:sldId id="268" r:id="rId10"/>
    <p:sldId id="272" r:id="rId11"/>
    <p:sldId id="261" r:id="rId12"/>
    <p:sldId id="281" r:id="rId13"/>
    <p:sldId id="282" r:id="rId14"/>
    <p:sldId id="283" r:id="rId15"/>
    <p:sldId id="284" r:id="rId16"/>
    <p:sldId id="285" r:id="rId17"/>
    <p:sldId id="286" r:id="rId18"/>
    <p:sldId id="262" r:id="rId19"/>
    <p:sldId id="288" r:id="rId20"/>
    <p:sldId id="273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B7731-9D35-4F29-B276-508D2D6A4FE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1D22B-A7E4-482A-AAF3-38DC1112D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1D22B-A7E4-482A-AAF3-38DC1112DC9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3778-158B-4239-83EB-451083500C5A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3CF892-9358-4A4A-A910-DA3C99780A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3778-158B-4239-83EB-451083500C5A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F892-9358-4A4A-A910-DA3C99780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3778-158B-4239-83EB-451083500C5A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F892-9358-4A4A-A910-DA3C99780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6E3778-158B-4239-83EB-451083500C5A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E3CF892-9358-4A4A-A910-DA3C99780A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3778-158B-4239-83EB-451083500C5A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F892-9358-4A4A-A910-DA3C99780A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3778-158B-4239-83EB-451083500C5A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F892-9358-4A4A-A910-DA3C99780A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F892-9358-4A4A-A910-DA3C99780A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3778-158B-4239-83EB-451083500C5A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3778-158B-4239-83EB-451083500C5A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F892-9358-4A4A-A910-DA3C99780A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3778-158B-4239-83EB-451083500C5A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F892-9358-4A4A-A910-DA3C99780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6E3778-158B-4239-83EB-451083500C5A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3CF892-9358-4A4A-A910-DA3C99780A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3778-158B-4239-83EB-451083500C5A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3CF892-9358-4A4A-A910-DA3C99780A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16E3778-158B-4239-83EB-451083500C5A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E3CF892-9358-4A4A-A910-DA3C99780A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400" dirty="0" smtClean="0"/>
              <a:t>Галерея картинок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dirty="0" smtClean="0"/>
              <a:t>Кто? Где? Когда 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4149734" cy="2927045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429132"/>
            <a:ext cx="4929222" cy="1143000"/>
          </a:xfrm>
        </p:spPr>
        <p:txBody>
          <a:bodyPr/>
          <a:lstStyle/>
          <a:p>
            <a:pPr algn="ctr"/>
            <a:r>
              <a:rPr lang="ru-RU" sz="3800" dirty="0" smtClean="0"/>
              <a:t>С</a:t>
            </a:r>
            <a:r>
              <a:rPr lang="ru-RU" dirty="0" smtClean="0"/>
              <a:t>. </a:t>
            </a:r>
            <a:r>
              <a:rPr lang="ru-RU" sz="3800" dirty="0" smtClean="0"/>
              <a:t>Возняк</a:t>
            </a:r>
            <a:r>
              <a:rPr lang="ru-RU" dirty="0" smtClean="0"/>
              <a:t> и  </a:t>
            </a:r>
            <a:r>
              <a:rPr lang="ru-RU" sz="3800" dirty="0" smtClean="0"/>
              <a:t>С. Джобс</a:t>
            </a:r>
            <a:endParaRPr lang="ru-RU" sz="3800" dirty="0"/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785926"/>
            <a:ext cx="3156488" cy="2301881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6742"/>
          <a:stretch>
            <a:fillRect/>
          </a:stretch>
        </p:blipFill>
        <p:spPr bwMode="auto">
          <a:xfrm>
            <a:off x="3428992" y="642918"/>
            <a:ext cx="2712877" cy="4143404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28860" y="5429264"/>
            <a:ext cx="4786346" cy="433382"/>
          </a:xfrm>
        </p:spPr>
        <p:txBody>
          <a:bodyPr>
            <a:noAutofit/>
          </a:bodyPr>
          <a:lstStyle/>
          <a:p>
            <a:pPr algn="ctr"/>
            <a:r>
              <a:rPr lang="ru-RU" sz="3800" dirty="0" smtClean="0"/>
              <a:t>Ада Лавлейс</a:t>
            </a:r>
            <a:endParaRPr lang="ru-RU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3857652" cy="3429024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072074"/>
            <a:ext cx="8229600" cy="1004886"/>
          </a:xfrm>
        </p:spPr>
        <p:txBody>
          <a:bodyPr>
            <a:normAutofit/>
          </a:bodyPr>
          <a:lstStyle/>
          <a:p>
            <a:pPr algn="ctr"/>
            <a:r>
              <a:rPr lang="ru-RU" sz="3800" dirty="0" smtClean="0"/>
              <a:t>ЭВМ на транзисторах</a:t>
            </a:r>
            <a:endParaRPr lang="ru-RU" sz="3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643050"/>
            <a:ext cx="3874722" cy="3429024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NIAC - Electronic Numerical Integrator and Compute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714488"/>
            <a:ext cx="4567250" cy="3347284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478632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3800" dirty="0" smtClean="0"/>
              <a:t>«</a:t>
            </a:r>
            <a:r>
              <a:rPr lang="ru-RU" sz="3800" dirty="0" err="1" smtClean="0"/>
              <a:t>Эниак</a:t>
            </a:r>
            <a:r>
              <a:rPr lang="ru-RU" sz="3800" dirty="0" smtClean="0"/>
              <a:t>»</a:t>
            </a:r>
            <a:endParaRPr lang="ru-RU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 descr="Серобян, японские сч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500570"/>
            <a:ext cx="5418138" cy="1149350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Picture 6" descr="Суан-п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071546"/>
            <a:ext cx="3897202" cy="2162273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071546"/>
            <a:ext cx="3433708" cy="2181836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928662" y="3643314"/>
            <a:ext cx="25717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dirty="0" smtClean="0"/>
              <a:t>Абак </a:t>
            </a:r>
            <a:endParaRPr lang="ru-RU" sz="3800" dirty="0"/>
          </a:p>
        </p:txBody>
      </p:sp>
      <p:sp>
        <p:nvSpPr>
          <p:cNvPr id="11" name="TextBox 10"/>
          <p:cNvSpPr txBox="1"/>
          <p:nvPr/>
        </p:nvSpPr>
        <p:spPr>
          <a:xfrm>
            <a:off x="3428992" y="5786454"/>
            <a:ext cx="31432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dirty="0" err="1" smtClean="0"/>
              <a:t>Серобян</a:t>
            </a:r>
            <a:endParaRPr lang="ru-RU" sz="3800" dirty="0"/>
          </a:p>
        </p:txBody>
      </p:sp>
      <p:sp>
        <p:nvSpPr>
          <p:cNvPr id="12" name="TextBox 11"/>
          <p:cNvSpPr txBox="1"/>
          <p:nvPr/>
        </p:nvSpPr>
        <p:spPr>
          <a:xfrm>
            <a:off x="5072066" y="3571876"/>
            <a:ext cx="22860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dirty="0" err="1" smtClean="0"/>
              <a:t>Суан-пан</a:t>
            </a:r>
            <a:endParaRPr lang="ru-RU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5984" y="1071546"/>
            <a:ext cx="4390476" cy="3704762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38" y="5072074"/>
            <a:ext cx="7286676" cy="5762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Второе поколение ЭВМ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14612" y="1357298"/>
            <a:ext cx="3848117" cy="3088736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450057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3800" dirty="0" smtClean="0"/>
              <a:t>Первая </a:t>
            </a:r>
            <a:r>
              <a:rPr lang="ru-RU" sz="3800" dirty="0" smtClean="0"/>
              <a:t>ПЭВМ</a:t>
            </a:r>
            <a:endParaRPr lang="ru-RU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71604" y="4643446"/>
            <a:ext cx="5929322" cy="981066"/>
          </a:xfrm>
        </p:spPr>
        <p:txBody>
          <a:bodyPr>
            <a:normAutofit/>
          </a:bodyPr>
          <a:lstStyle/>
          <a:p>
            <a:pPr algn="ctr"/>
            <a:r>
              <a:rPr lang="ru-RU" sz="3800" dirty="0" smtClean="0"/>
              <a:t>Микропроцессор</a:t>
            </a:r>
            <a:endParaRPr lang="ru-RU" sz="3800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214422"/>
            <a:ext cx="3995380" cy="3057988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biLevel thresh="50000"/>
          </a:blip>
          <a:stretch>
            <a:fillRect/>
          </a:stretch>
        </p:blipFill>
        <p:spPr bwMode="auto">
          <a:xfrm>
            <a:off x="857224" y="857232"/>
            <a:ext cx="3026790" cy="3999510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Picture 10" descr="The Reckoner (reconstruction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214554"/>
            <a:ext cx="4330584" cy="2303001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142976" y="5000636"/>
            <a:ext cx="32147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dirty="0" smtClean="0"/>
              <a:t>Г. Л. Лейбниц</a:t>
            </a:r>
            <a:endParaRPr lang="ru-RU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4714876" y="4643446"/>
            <a:ext cx="35719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dirty="0" err="1" smtClean="0"/>
              <a:t>Механическаямашина</a:t>
            </a:r>
            <a:r>
              <a:rPr lang="ru-RU" sz="3800" dirty="0" smtClean="0"/>
              <a:t> </a:t>
            </a:r>
            <a:endParaRPr lang="ru-RU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28596" y="4286256"/>
            <a:ext cx="8305800" cy="1338258"/>
          </a:xfrm>
        </p:spPr>
        <p:txBody>
          <a:bodyPr>
            <a:normAutofit/>
          </a:bodyPr>
          <a:lstStyle/>
          <a:p>
            <a:pPr algn="ctr"/>
            <a:r>
              <a:rPr lang="ru-RU" sz="3800" dirty="0" smtClean="0"/>
              <a:t>IBM модели, работающие на процессорах  </a:t>
            </a:r>
            <a:r>
              <a:rPr lang="ru-RU" sz="3800" dirty="0" err="1" smtClean="0"/>
              <a:t>Pentium</a:t>
            </a:r>
            <a:endParaRPr lang="ru-RU" sz="3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285860"/>
            <a:ext cx="3934285" cy="29440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mpd="sng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extrusionClr>
              <a:srgbClr val="92D05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eonardo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00166" y="642918"/>
            <a:ext cx="2505085" cy="3768712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4429132"/>
            <a:ext cx="4500594" cy="9334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Леонардо да Винчи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14942" y="1714488"/>
            <a:ext cx="3357370" cy="2305060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143504" y="4357694"/>
            <a:ext cx="36433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Эскиз суммирующего устройства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407194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3800" dirty="0" smtClean="0"/>
              <a:t>Транзистор</a:t>
            </a:r>
            <a:endParaRPr lang="ru-RU" sz="38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928669"/>
            <a:ext cx="2477708" cy="3457267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142984"/>
            <a:ext cx="3500462" cy="3738585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5072074"/>
            <a:ext cx="6643734" cy="1219200"/>
          </a:xfrm>
        </p:spPr>
        <p:txBody>
          <a:bodyPr>
            <a:normAutofit/>
          </a:bodyPr>
          <a:lstStyle/>
          <a:p>
            <a:pPr algn="ctr"/>
            <a:r>
              <a:rPr lang="ru-RU" sz="3800" dirty="0" smtClean="0"/>
              <a:t>«Эльбрус -1»</a:t>
            </a:r>
            <a:endParaRPr lang="ru-RU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Blaise Pasc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2854334" cy="3931931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Picture 9" descr="Pascaline (front view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928802"/>
            <a:ext cx="4968875" cy="2292350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57224" y="4714884"/>
            <a:ext cx="21431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Блез Паскаль</a:t>
            </a:r>
            <a:endParaRPr lang="ru-RU" sz="3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4929198"/>
            <a:ext cx="38576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sz="3800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Паскалина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3298341" cy="3688145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4786322"/>
            <a:ext cx="3786214" cy="1219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П. Л. Чебышев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71612"/>
            <a:ext cx="3609822" cy="2719399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57818" y="5214950"/>
            <a:ext cx="3500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Арифмометр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abbag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0528" y="642918"/>
            <a:ext cx="3348530" cy="3638566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4643446"/>
            <a:ext cx="3186106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Ч. Беббидж</a:t>
            </a:r>
            <a:endParaRPr lang="ru-RU" dirty="0"/>
          </a:p>
        </p:txBody>
      </p:sp>
      <p:pic>
        <p:nvPicPr>
          <p:cNvPr id="5" name="Picture 10" descr="Analytical En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428736"/>
            <a:ext cx="3471454" cy="2868615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643438" y="4786322"/>
            <a:ext cx="4071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Аналитическая</a:t>
            </a:r>
            <a:r>
              <a:rPr lang="ru-RU" dirty="0" smtClean="0"/>
              <a:t> </a:t>
            </a:r>
            <a:r>
              <a:rPr lang="ru-RU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машина</a:t>
            </a:r>
            <a:endParaRPr lang="ru-RU" sz="4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2657"/>
          <a:stretch>
            <a:fillRect/>
          </a:stretch>
        </p:blipFill>
        <p:spPr bwMode="auto">
          <a:xfrm>
            <a:off x="1142976" y="857232"/>
            <a:ext cx="2686725" cy="3831652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5000636"/>
            <a:ext cx="4286280" cy="7143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Фон Нейман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l="30439"/>
          <a:stretch>
            <a:fillRect/>
          </a:stretch>
        </p:blipFill>
        <p:spPr bwMode="auto">
          <a:xfrm>
            <a:off x="4786314" y="1071546"/>
            <a:ext cx="3383109" cy="3525242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214942" y="5000636"/>
            <a:ext cx="26432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«</a:t>
            </a:r>
            <a:r>
              <a:rPr lang="ru-RU" sz="3800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Джаниак</a:t>
            </a:r>
            <a:r>
              <a:rPr lang="ru-RU" sz="3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3042" y="4929198"/>
            <a:ext cx="5715040" cy="1004886"/>
          </a:xfrm>
        </p:spPr>
        <p:txBody>
          <a:bodyPr>
            <a:normAutofit/>
          </a:bodyPr>
          <a:lstStyle/>
          <a:p>
            <a:pPr algn="ctr"/>
            <a:r>
              <a:rPr lang="ru-RU" sz="3800" dirty="0" smtClean="0"/>
              <a:t>Р. Винер</a:t>
            </a:r>
            <a:endParaRPr lang="ru-RU" sz="3800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3000364" y="1285860"/>
            <a:ext cx="2919063" cy="3712595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71538" y="500042"/>
            <a:ext cx="2686050" cy="4286250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072074"/>
            <a:ext cx="3786214" cy="4286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Герман Холлерит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14488"/>
            <a:ext cx="3465925" cy="2947401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286380" y="4857760"/>
            <a:ext cx="30718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Табулятор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2784161" cy="3429024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4500570"/>
            <a:ext cx="3043230" cy="1143000"/>
          </a:xfrm>
        </p:spPr>
        <p:txBody>
          <a:bodyPr>
            <a:noAutofit/>
          </a:bodyPr>
          <a:lstStyle/>
          <a:p>
            <a:r>
              <a:rPr lang="ru-RU" sz="3800" dirty="0" smtClean="0"/>
              <a:t>С. А</a:t>
            </a:r>
            <a:r>
              <a:rPr lang="ru-RU" sz="2800" dirty="0" smtClean="0"/>
              <a:t>. </a:t>
            </a:r>
            <a:r>
              <a:rPr lang="ru-RU" sz="3800" dirty="0" smtClean="0"/>
              <a:t>Лебедев</a:t>
            </a:r>
            <a:endParaRPr lang="ru-RU" sz="38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857364"/>
            <a:ext cx="4139594" cy="2595565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628" y="5000636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МСЭМ</a:t>
            </a:r>
            <a:endParaRPr lang="ru-RU" sz="2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128</TotalTime>
  <Words>90</Words>
  <Application>Microsoft Office PowerPoint</Application>
  <PresentationFormat>Экран (4:3)</PresentationFormat>
  <Paragraphs>33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Кто? Где? Когда </vt:lpstr>
      <vt:lpstr>Леонардо да Винчи </vt:lpstr>
      <vt:lpstr>Слайд 3</vt:lpstr>
      <vt:lpstr>П. Л. Чебышев</vt:lpstr>
      <vt:lpstr>Ч. Беббидж</vt:lpstr>
      <vt:lpstr>Фон Нейман</vt:lpstr>
      <vt:lpstr>Р. Винер</vt:lpstr>
      <vt:lpstr>Герман Холлерит</vt:lpstr>
      <vt:lpstr>С. А. Лебедев</vt:lpstr>
      <vt:lpstr>С. Возняк и  С. Джобс</vt:lpstr>
      <vt:lpstr>Ада Лавлейс</vt:lpstr>
      <vt:lpstr>ЭВМ на транзисторах</vt:lpstr>
      <vt:lpstr>«Эниак»</vt:lpstr>
      <vt:lpstr>Слайд 14</vt:lpstr>
      <vt:lpstr>Второе поколение ЭВМ</vt:lpstr>
      <vt:lpstr>Первая ПЭВМ</vt:lpstr>
      <vt:lpstr>Микропроцессор</vt:lpstr>
      <vt:lpstr>Слайд 18</vt:lpstr>
      <vt:lpstr>IBM модели, работающие на процессорах  Pentium</vt:lpstr>
      <vt:lpstr>Транзистор</vt:lpstr>
      <vt:lpstr>«Эльбрус -1»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2011-01-22T14:34:36Z</dcterms:created>
  <dcterms:modified xsi:type="dcterms:W3CDTF">2011-01-24T10:48:48Z</dcterms:modified>
</cp:coreProperties>
</file>