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handoutMasterIdLst>
    <p:handoutMasterId r:id="rId65"/>
  </p:handoutMasterIdLst>
  <p:sldIdLst>
    <p:sldId id="258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319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10" r:id="rId58"/>
    <p:sldId id="308" r:id="rId59"/>
    <p:sldId id="309" r:id="rId60"/>
    <p:sldId id="320" r:id="rId61"/>
    <p:sldId id="322" r:id="rId62"/>
    <p:sldId id="321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59" autoAdjust="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66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492B6-DB0B-427D-8DDA-4CD51233D7D6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C94F2-B267-47E1-872D-60076A218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D2BDF-F2BF-42CB-BAE3-E13A7D812A65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16342-9C11-4214-9AAE-B4442BA33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6342-9C11-4214-9AAE-B4442BA33F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0260-E3DF-479D-8E4D-B6C832DB7462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C31-A344-4BBA-B9EC-4E35E24832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0260-E3DF-479D-8E4D-B6C832DB7462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C31-A344-4BBA-B9EC-4E35E248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0260-E3DF-479D-8E4D-B6C832DB7462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C31-A344-4BBA-B9EC-4E35E248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0260-E3DF-479D-8E4D-B6C832DB7462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C31-A344-4BBA-B9EC-4E35E248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0260-E3DF-479D-8E4D-B6C832DB7462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DCBC31-A344-4BBA-B9EC-4E35E248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0260-E3DF-479D-8E4D-B6C832DB7462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C31-A344-4BBA-B9EC-4E35E248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0260-E3DF-479D-8E4D-B6C832DB7462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C31-A344-4BBA-B9EC-4E35E248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0260-E3DF-479D-8E4D-B6C832DB7462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C31-A344-4BBA-B9EC-4E35E248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0260-E3DF-479D-8E4D-B6C832DB7462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C31-A344-4BBA-B9EC-4E35E248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0260-E3DF-479D-8E4D-B6C832DB7462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C31-A344-4BBA-B9EC-4E35E248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0260-E3DF-479D-8E4D-B6C832DB7462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C31-A344-4BBA-B9EC-4E35E248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AA0260-E3DF-479D-8E4D-B6C832DB7462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DCBC31-A344-4BBA-B9EC-4E35E2483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pics.livejournal.com/skovorodnikov/pic/0011de6s" TargetMode="Externa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008720" cy="2700358"/>
          </a:xfrm>
        </p:spPr>
        <p:txBody>
          <a:bodyPr>
            <a:noAutofit/>
          </a:bodyPr>
          <a:lstStyle/>
          <a:p>
            <a:r>
              <a:rPr lang="ru-RU" sz="6000" b="0" dirty="0" smtClean="0">
                <a:effectLst/>
                <a:latin typeface="Times New Roman" pitchFamily="18" charset="0"/>
                <a:cs typeface="Times New Roman" pitchFamily="18" charset="0"/>
              </a:rPr>
              <a:t>«…Дороги, </a:t>
            </a:r>
            <a:br>
              <a:rPr lang="ru-RU" sz="6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000" b="0" dirty="0" smtClean="0">
                <a:effectLst/>
                <a:latin typeface="Times New Roman" pitchFamily="18" charset="0"/>
                <a:cs typeface="Times New Roman" pitchFamily="18" charset="0"/>
              </a:rPr>
              <a:t>которые мы не выбирали…..»</a:t>
            </a:r>
            <a:endParaRPr lang="ru-RU" sz="6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(посвящается нашим воинам-интернационалистам,  воинам-ветеранам, участвовавших в межнациональных войнах, военных конфликтах)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Боевые награды</a:t>
            </a:r>
            <a:endParaRPr lang="ru-RU" dirty="0"/>
          </a:p>
        </p:txBody>
      </p:sp>
      <p:pic>
        <p:nvPicPr>
          <p:cNvPr id="3074" name="Picture 2" descr="C:\Documents and Settings\Admin\Рабочий стол\шестаков О.Г\Шестаков Олег Геннадьевич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990947"/>
            <a:ext cx="2428892" cy="374446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шестаков О.Г\Шестаков Олег Геннадьевич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000240"/>
            <a:ext cx="497205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Боевые награды</a:t>
            </a:r>
            <a:endParaRPr lang="ru-RU" dirty="0"/>
          </a:p>
        </p:txBody>
      </p:sp>
      <p:pic>
        <p:nvPicPr>
          <p:cNvPr id="4099" name="Picture 3" descr="C:\Documents and Settings\Admin\Рабочий стол\шестаков О.Г\Шестаков Олег Геннадьевич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071678"/>
            <a:ext cx="2714644" cy="3707892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шестаков О.Г\Шестаков Олег Геннадьевич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2000240"/>
            <a:ext cx="468630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«…Война легка для зрителя…»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 сопровождении   груза в г. </a:t>
            </a:r>
            <a:r>
              <a:rPr lang="ru-RU" dirty="0" err="1" smtClean="0"/>
              <a:t>Шахаре</a:t>
            </a:r>
            <a:r>
              <a:rPr lang="ru-RU" dirty="0" smtClean="0"/>
              <a:t>,  О.Г. Шестаков получил боевое ранение. Но ранение скрыл, чтобы остаться со своими товарищами на  пограничном посту.</a:t>
            </a:r>
          </a:p>
          <a:p>
            <a:r>
              <a:rPr lang="ru-RU" dirty="0" smtClean="0"/>
              <a:t>О.Г. Шестаков является ветераном боевых действий.</a:t>
            </a:r>
            <a:endParaRPr lang="ru-RU" dirty="0"/>
          </a:p>
        </p:txBody>
      </p:sp>
      <p:pic>
        <p:nvPicPr>
          <p:cNvPr id="5122" name="Picture 2" descr="C:\Documents and Settings\Admin\Рабочий стол\шестаков О.Г\Шестаков Олег Геннадьевич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2500306"/>
            <a:ext cx="421008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«Мужество, отмеченное войной…»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Шестаков О.Г.  окончил службу  10 декабря 1986 года. Женат, имеет двух детей. Проживает в настоящее время в г. Елабуге. Работает водителем – дальнобойщиком на ОАО «</a:t>
            </a:r>
            <a:r>
              <a:rPr lang="ru-RU" dirty="0" err="1" smtClean="0"/>
              <a:t>Махеев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6146" name="Picture 2" descr="C:\Documents and Settings\Admin\Рабочий стол\шестаков О.Г\Шестаков Олег Геннадьевич0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00174"/>
            <a:ext cx="3466959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Коловский</a:t>
            </a:r>
            <a:r>
              <a:rPr lang="ru-RU" dirty="0" smtClean="0"/>
              <a:t> Сергей Александрович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2800" dirty="0" smtClean="0"/>
              <a:t>	Призван в ряды советской армии в 1980 году.</a:t>
            </a:r>
          </a:p>
          <a:p>
            <a:pPr>
              <a:buNone/>
            </a:pPr>
            <a:r>
              <a:rPr lang="ru-RU" sz="2800" dirty="0" smtClean="0"/>
              <a:t>	После учебной части сразу был направлен  для выполнения интернационального долга в Афганистан.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Admin\Рабочий стол\Коловский С.А\Коловский Сер. Александр.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93410"/>
            <a:ext cx="3672298" cy="4930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Афганистан, 1980 г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00052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По тропе не спеша</a:t>
            </a:r>
            <a:br>
              <a:rPr lang="ru-RU" dirty="0" smtClean="0"/>
            </a:br>
            <a:r>
              <a:rPr lang="ru-RU" dirty="0" smtClean="0"/>
              <a:t>Батальон направляется в горы.</a:t>
            </a:r>
          </a:p>
          <a:p>
            <a:pPr algn="ctr">
              <a:buNone/>
            </a:pPr>
            <a:r>
              <a:rPr lang="ru-RU" dirty="0" smtClean="0"/>
              <a:t>Скалы вверх, пропасть вниз.</a:t>
            </a:r>
            <a:br>
              <a:rPr lang="ru-RU" dirty="0" smtClean="0"/>
            </a:br>
            <a:r>
              <a:rPr lang="ru-RU" dirty="0" smtClean="0"/>
              <a:t>Между ними петляет разведка.</a:t>
            </a:r>
            <a:br>
              <a:rPr lang="ru-RU" dirty="0" smtClean="0"/>
            </a:br>
            <a:r>
              <a:rPr lang="ru-RU" dirty="0" smtClean="0"/>
              <a:t>Не сорвись, удержись.</a:t>
            </a:r>
            <a:br>
              <a:rPr lang="ru-RU" dirty="0" smtClean="0"/>
            </a:br>
            <a:r>
              <a:rPr lang="ru-RU" dirty="0" smtClean="0"/>
              <a:t>Моджахеды стреляют здесь метко</a:t>
            </a:r>
            <a:endParaRPr lang="ru-RU" dirty="0"/>
          </a:p>
        </p:txBody>
      </p:sp>
      <p:pic>
        <p:nvPicPr>
          <p:cNvPr id="3074" name="Picture 2" descr="C:\Documents and Settings\Admin\Рабочий стол\Коловский С.А\Коловский Сер. Александр.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199" y="2071679"/>
            <a:ext cx="4438595" cy="3286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Бой закончен давно,</a:t>
            </a:r>
            <a:br>
              <a:rPr lang="ru-RU" sz="2800" dirty="0" smtClean="0"/>
            </a:br>
            <a:r>
              <a:rPr lang="ru-RU" sz="2800" dirty="0" smtClean="0"/>
              <a:t>Только память не знает покоя.</a:t>
            </a:r>
            <a:br>
              <a:rPr lang="ru-RU" sz="2800" dirty="0" smtClean="0"/>
            </a:br>
            <a:r>
              <a:rPr lang="ru-RU" sz="2800" dirty="0" smtClean="0"/>
              <a:t>Иногда лишь в кино</a:t>
            </a:r>
            <a:br>
              <a:rPr lang="ru-RU" sz="2800" dirty="0" smtClean="0"/>
            </a:br>
            <a:r>
              <a:rPr lang="ru-RU" sz="2800" dirty="0" smtClean="0"/>
              <a:t>Мы увидим сюжеты афганского боя</a:t>
            </a:r>
            <a:endParaRPr lang="ru-RU" sz="2800" dirty="0"/>
          </a:p>
        </p:txBody>
      </p:sp>
      <p:pic>
        <p:nvPicPr>
          <p:cNvPr id="4098" name="Picture 2" descr="C:\Documents and Settings\Admin\Рабочий стол\Коловский С.А\Коловский Сер. Александр.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77587"/>
            <a:ext cx="3214710" cy="4171188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Коловский С.А\Коловский Сер. Александр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30421" y="2063988"/>
            <a:ext cx="4548531" cy="343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1998 год, г. Елабуга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Коловский</a:t>
            </a:r>
            <a:r>
              <a:rPr lang="ru-RU" dirty="0" smtClean="0"/>
              <a:t> Сергей Александрович – ушел из жизни 21 декабря 2000 года. Остановилось сердце.</a:t>
            </a:r>
          </a:p>
          <a:p>
            <a:pPr>
              <a:buNone/>
            </a:pPr>
            <a:r>
              <a:rPr lang="ru-RU" dirty="0" smtClean="0"/>
              <a:t>	У него остался сын Евгений.</a:t>
            </a:r>
            <a:endParaRPr lang="ru-RU" dirty="0"/>
          </a:p>
        </p:txBody>
      </p:sp>
      <p:pic>
        <p:nvPicPr>
          <p:cNvPr id="5122" name="Picture 2" descr="C:\Documents and Settings\Admin\Рабочий стол\Коловский С.А\Коловский Сер. Александр.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6374" y="1969880"/>
            <a:ext cx="4742816" cy="3459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Исхаков</a:t>
            </a:r>
            <a:r>
              <a:rPr lang="ru-RU" dirty="0" smtClean="0"/>
              <a:t> Марат </a:t>
            </a:r>
            <a:r>
              <a:rPr lang="ru-RU" dirty="0" err="1" smtClean="0"/>
              <a:t>Закиевич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/>
              <a:t>Отдал свой интернациональный долг службы в Афганистане в 1980 году.</a:t>
            </a:r>
          </a:p>
          <a:p>
            <a:pPr>
              <a:buNone/>
            </a:pPr>
            <a:r>
              <a:rPr lang="ru-RU" sz="2400" dirty="0" smtClean="0"/>
              <a:t>	Имеет за службу в Афганистане Грамоту Президиума Верховного Совета СССР, медаль «Воину-интернационалисту от благодарного афганского народа».</a:t>
            </a:r>
            <a:endParaRPr lang="ru-RU" sz="2400" dirty="0"/>
          </a:p>
        </p:txBody>
      </p:sp>
      <p:pic>
        <p:nvPicPr>
          <p:cNvPr id="6147" name="Picture 3" descr="C:\Documents and Settings\Admin\Рабочий стол\Исхаков М.З\P10203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1494946"/>
            <a:ext cx="3429023" cy="5052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Правительственные награды</a:t>
            </a:r>
            <a:endParaRPr lang="ru-RU" dirty="0"/>
          </a:p>
        </p:txBody>
      </p:sp>
      <p:pic>
        <p:nvPicPr>
          <p:cNvPr id="7170" name="Picture 2" descr="C:\Documents and Settings\Admin\Рабочий стол\Исхаков М.З\P10203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3" y="2000240"/>
            <a:ext cx="4879430" cy="3571899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Исхаков М.З\P10203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3" y="1544090"/>
            <a:ext cx="3500462" cy="5093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Война в Афганистане</a:t>
            </a:r>
            <a:br>
              <a:rPr lang="ru-RU" dirty="0" smtClean="0"/>
            </a:br>
            <a:r>
              <a:rPr lang="ru-RU" dirty="0" smtClean="0"/>
              <a:t>(1979 -1989 </a:t>
            </a:r>
            <a:r>
              <a:rPr lang="ru-RU" dirty="0" err="1" smtClean="0"/>
              <a:t>гг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25 декабря 1979 года Советский Союз ввел войска в Афганистан.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Официальным объяснением введения войск в Афганистан было «предотвращение угрозы иностранного вмешательства». Как формальным поводом, СССР прикрывался неоднократными просьбами со стороны афганских властей. Реальной же целью было поддержание попытки построения социализма в отдельно взятой слаборазвитой стране, раздираемой междоусобицами.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Медаль «Воину-интернационалисту от благодарного афганского народа»</a:t>
            </a:r>
            <a:endParaRPr lang="ru-RU" sz="2800" dirty="0"/>
          </a:p>
        </p:txBody>
      </p:sp>
      <p:pic>
        <p:nvPicPr>
          <p:cNvPr id="8194" name="Picture 2" descr="C:\Documents and Settings\Admin\Рабочий стол\Исхаков М.З\P10203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8560" y="1600200"/>
            <a:ext cx="3115880" cy="4525963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Исхаков М.З\P10203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3792" y="1600200"/>
            <a:ext cx="232741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Свидетельство участника боевых действий</a:t>
            </a:r>
            <a:endParaRPr lang="ru-RU" dirty="0"/>
          </a:p>
        </p:txBody>
      </p:sp>
      <p:pic>
        <p:nvPicPr>
          <p:cNvPr id="9218" name="Picture 2" descr="C:\Documents and Settings\Admin\Рабочий стол\Исхаков М.З\P10203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2643182"/>
            <a:ext cx="5517700" cy="2357454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Исхаков М.З\P10203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600200"/>
            <a:ext cx="292895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Северный Кавказ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ru-RU" sz="4000" dirty="0" smtClean="0"/>
              <a:t>вторая Чеченская компания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16 лет назад началась война в Чечне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Весной 1999 года чеченские боевики, среди которых было немало наемников из других стран, вторглись на территорию Дагестана с целью захвата двух районов и обеспечения выхода к Каспийскому морю. </a:t>
            </a:r>
            <a:endParaRPr lang="ru-RU" dirty="0"/>
          </a:p>
        </p:txBody>
      </p:sp>
      <p:pic>
        <p:nvPicPr>
          <p:cNvPr id="7" name="Содержимое 6" descr="15 лет назад началась война в Чечне / Виновниками называют Запад и окружение Ельцина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928802"/>
            <a:ext cx="41434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Коловский</a:t>
            </a:r>
            <a:r>
              <a:rPr lang="ru-RU" dirty="0" smtClean="0"/>
              <a:t> Максим Владимирович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dirty="0" smtClean="0"/>
              <a:t>Призван в ряды Российской армии 19 ноября 2003 года.</a:t>
            </a:r>
          </a:p>
          <a:p>
            <a:pPr algn="ctr">
              <a:buNone/>
            </a:pPr>
            <a:r>
              <a:rPr lang="ru-RU" sz="2800" dirty="0" smtClean="0"/>
              <a:t>Службу проходил В Ростовской области Октябрьского района, С. </a:t>
            </a:r>
            <a:r>
              <a:rPr lang="ru-RU" sz="2800" dirty="0" err="1" smtClean="0"/>
              <a:t>Персиановка</a:t>
            </a:r>
            <a:r>
              <a:rPr lang="ru-RU" sz="2800" dirty="0" smtClean="0"/>
              <a:t>, </a:t>
            </a:r>
          </a:p>
          <a:p>
            <a:pPr algn="ctr">
              <a:buNone/>
            </a:pPr>
            <a:r>
              <a:rPr lang="ru-RU" sz="2800" dirty="0" smtClean="0"/>
              <a:t>в/ч – 3033.</a:t>
            </a:r>
            <a:endParaRPr lang="ru-RU" sz="2800" dirty="0"/>
          </a:p>
        </p:txBody>
      </p:sp>
      <p:pic>
        <p:nvPicPr>
          <p:cNvPr id="7170" name="Picture 2" descr="C:\Documents and Settings\Admin\Рабочий стол\Коловский М.В\Коловский М.В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14488"/>
            <a:ext cx="324843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Новочеркасск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Через полгода был переведен в Новочеркасск, еще через две недели – рота была направлена на подготовку и выполнение Специальной боевой задачи (СБЗ)</a:t>
            </a:r>
            <a:endParaRPr lang="ru-RU" dirty="0"/>
          </a:p>
        </p:txBody>
      </p:sp>
      <p:pic>
        <p:nvPicPr>
          <p:cNvPr id="8194" name="Picture 2" descr="C:\Documents and Settings\Admin\Рабочий стол\Коловский М.В\Коловский М.В.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2285992"/>
            <a:ext cx="4210080" cy="3214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выполнению СБЗ</a:t>
            </a:r>
            <a:endParaRPr lang="ru-RU" dirty="0"/>
          </a:p>
        </p:txBody>
      </p:sp>
      <p:pic>
        <p:nvPicPr>
          <p:cNvPr id="9218" name="Picture 2" descr="C:\Documents and Settings\Admin\Рабочий стол\Коловский М.В\Коловский М.В.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14554"/>
            <a:ext cx="4134452" cy="3714776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Коловский М.В\Коловский М.В.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500306"/>
            <a:ext cx="421008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Северный Кавказ, г. Грозный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Сколько наших Ребят - не вернулись назад</a:t>
            </a:r>
            <a:br>
              <a:rPr lang="ru-RU" dirty="0" smtClean="0"/>
            </a:br>
            <a:r>
              <a:rPr lang="ru-RU" dirty="0" smtClean="0"/>
              <a:t>Сколько огненных дней – пережил </a:t>
            </a:r>
            <a:r>
              <a:rPr lang="ru-RU" dirty="0" err="1" smtClean="0"/>
              <a:t>ты,солдат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Нам нельзя забывать - про АФГАН и ЧЕЧНЮ</a:t>
            </a:r>
            <a:br>
              <a:rPr lang="ru-RU" dirty="0" smtClean="0"/>
            </a:br>
            <a:r>
              <a:rPr lang="ru-RU" dirty="0" smtClean="0"/>
              <a:t>Где теряли Друзей, проклиная – Войну.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Documents and Settings\Admin\Рабочий стол\Коловский М.В\Коловский М.В.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2285992"/>
            <a:ext cx="4067204" cy="314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Боевые будни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00052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Войска ВВ МВД были введены в г.Грозный для наведения порядка.</a:t>
            </a:r>
          </a:p>
          <a:p>
            <a:pPr>
              <a:buNone/>
            </a:pPr>
            <a:r>
              <a:rPr lang="ru-RU" dirty="0" smtClean="0"/>
              <a:t>	Войска ВВ МВД ИРД (инженерно-разведывательного дозора) занимались разминированием дорог, блокированием города Грозного.</a:t>
            </a:r>
            <a:endParaRPr lang="ru-RU" dirty="0"/>
          </a:p>
        </p:txBody>
      </p:sp>
      <p:pic>
        <p:nvPicPr>
          <p:cNvPr id="11266" name="Picture 2" descr="C:\Documents and Settings\Admin\Рабочий стол\Коловский М.В\Коловский М.В.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1982" y="2143116"/>
            <a:ext cx="473201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Старший БМП – </a:t>
            </a:r>
            <a:r>
              <a:rPr lang="ru-RU" dirty="0" err="1" smtClean="0"/>
              <a:t>Коловский</a:t>
            </a:r>
            <a:r>
              <a:rPr lang="ru-RU" dirty="0" smtClean="0"/>
              <a:t> М.В.</a:t>
            </a:r>
            <a:endParaRPr lang="ru-RU" dirty="0"/>
          </a:p>
        </p:txBody>
      </p:sp>
      <p:pic>
        <p:nvPicPr>
          <p:cNvPr id="12290" name="Picture 2" descr="C:\Documents and Settings\Admin\Рабочий стол\Коловский М.В\Коловский М.В.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050383"/>
            <a:ext cx="2571768" cy="3625596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\Рабочий стол\Коловский М.В\Коловский М.В.0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2285992"/>
            <a:ext cx="525780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афганской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афганской войне участвовало 230 советских солдат, офицеров Советской Армии из города Елабуги и </a:t>
            </a:r>
            <a:r>
              <a:rPr lang="ru-RU" sz="3200" dirty="0" err="1" smtClean="0"/>
              <a:t>Елабужского</a:t>
            </a:r>
            <a:r>
              <a:rPr lang="ru-RU" sz="3200" dirty="0" smtClean="0"/>
              <a:t> района.</a:t>
            </a:r>
          </a:p>
          <a:p>
            <a:r>
              <a:rPr lang="ru-RU" sz="3200" dirty="0" smtClean="0"/>
              <a:t>Наши земляки:</a:t>
            </a:r>
          </a:p>
          <a:p>
            <a:pPr>
              <a:buNone/>
            </a:pPr>
            <a:r>
              <a:rPr lang="ru-RU" sz="3200" dirty="0" smtClean="0"/>
              <a:t>Шестаков Олег Геннадьевич</a:t>
            </a:r>
          </a:p>
          <a:p>
            <a:pPr>
              <a:buNone/>
            </a:pPr>
            <a:r>
              <a:rPr lang="ru-RU" sz="3200" dirty="0" err="1" smtClean="0"/>
              <a:t>Коловский</a:t>
            </a:r>
            <a:r>
              <a:rPr lang="ru-RU" sz="3200" dirty="0" smtClean="0"/>
              <a:t> Сергей Александрович</a:t>
            </a:r>
          </a:p>
          <a:p>
            <a:pPr>
              <a:buNone/>
            </a:pPr>
            <a:r>
              <a:rPr lang="ru-RU" sz="3200" dirty="0" err="1" smtClean="0"/>
              <a:t>Исхаков</a:t>
            </a:r>
            <a:r>
              <a:rPr lang="ru-RU" sz="3200" dirty="0" smtClean="0"/>
              <a:t> Марат </a:t>
            </a:r>
            <a:r>
              <a:rPr lang="ru-RU" sz="3200" dirty="0" err="1" smtClean="0"/>
              <a:t>Закиевич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Чечня, застава № 18</a:t>
            </a:r>
            <a:br>
              <a:rPr lang="ru-RU" dirty="0" smtClean="0"/>
            </a:br>
            <a:r>
              <a:rPr lang="ru-RU" dirty="0" smtClean="0"/>
              <a:t>Закладка боеприпасов в боевую машину</a:t>
            </a:r>
            <a:endParaRPr lang="ru-RU" dirty="0"/>
          </a:p>
        </p:txBody>
      </p:sp>
      <p:pic>
        <p:nvPicPr>
          <p:cNvPr id="13315" name="Picture 3" descr="C:\Documents and Settings\Admin\Рабочий стол\Коловский М.В\Коловский М.В.0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1785925"/>
            <a:ext cx="3429024" cy="4931129"/>
          </a:xfrm>
          <a:prstGeom prst="rect">
            <a:avLst/>
          </a:prstGeom>
          <a:noFill/>
        </p:spPr>
      </p:pic>
      <p:pic>
        <p:nvPicPr>
          <p:cNvPr id="13316" name="Picture 4" descr="C:\Documents and Settings\Admin\Рабочий стол\Коловский М.В\Коловский М.В.0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852" y="2071678"/>
            <a:ext cx="503555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выполнении боевого задания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Войска ВВ.МВД ИРД проводили регулярные зачистки (проверка документов, правоохранительных органов Чеченской республики) – в с. Пригородном, </a:t>
            </a:r>
            <a:r>
              <a:rPr lang="ru-RU" dirty="0" err="1" smtClean="0"/>
              <a:t>Чечен-ауле</a:t>
            </a:r>
            <a:r>
              <a:rPr lang="ru-RU" dirty="0" smtClean="0"/>
              <a:t>, </a:t>
            </a:r>
            <a:r>
              <a:rPr lang="ru-RU" dirty="0" err="1" smtClean="0"/>
              <a:t>Гикалово</a:t>
            </a:r>
            <a:r>
              <a:rPr lang="ru-RU" dirty="0" smtClean="0"/>
              <a:t>, Старые Атаги, Новые Атаги и др.</a:t>
            </a:r>
            <a:endParaRPr lang="ru-RU" dirty="0"/>
          </a:p>
        </p:txBody>
      </p:sp>
      <p:pic>
        <p:nvPicPr>
          <p:cNvPr id="14338" name="Picture 2" descr="C:\Documents and Settings\Admin\Рабочий стол\Коловский М.В\Коловский М.В.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802" y="2285992"/>
            <a:ext cx="4078884" cy="3462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Прикрытие колон с продовольствием от г. </a:t>
            </a:r>
            <a:r>
              <a:rPr lang="ru-RU" dirty="0" err="1" smtClean="0"/>
              <a:t>Ханкалы</a:t>
            </a:r>
            <a:r>
              <a:rPr lang="ru-RU" dirty="0" smtClean="0"/>
              <a:t> до своего полка</a:t>
            </a:r>
            <a:endParaRPr lang="ru-RU" dirty="0"/>
          </a:p>
        </p:txBody>
      </p:sp>
      <p:pic>
        <p:nvPicPr>
          <p:cNvPr id="15363" name="Picture 3" descr="C:\Documents and Settings\Admin\Рабочий стол\Коловский М.В\Коловский М.В.0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237744"/>
            <a:ext cx="4210080" cy="2938498"/>
          </a:xfrm>
          <a:prstGeom prst="rect">
            <a:avLst/>
          </a:prstGeom>
          <a:noFill/>
        </p:spPr>
      </p:pic>
      <p:pic>
        <p:nvPicPr>
          <p:cNvPr id="15365" name="Picture 5" descr="C:\Documents and Settings\Admin\Рабочий стол\Коловский М.В\Коловский М.В.0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199" y="2786058"/>
            <a:ext cx="4372641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Блокирование г. Грозного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Коловский</a:t>
            </a:r>
            <a:r>
              <a:rPr lang="ru-RU" dirty="0" smtClean="0"/>
              <a:t> М. – с противотанковым гранатометом)</a:t>
            </a:r>
            <a:endParaRPr lang="ru-RU" dirty="0"/>
          </a:p>
        </p:txBody>
      </p:sp>
      <p:pic>
        <p:nvPicPr>
          <p:cNvPr id="16387" name="Picture 3" descr="C:\Documents and Settings\Admin\Рабочий стол\Коловский М.В\Коловский М.В.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000240"/>
            <a:ext cx="742955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Внутри боевой машины БМП</a:t>
            </a:r>
            <a:endParaRPr lang="ru-RU" dirty="0"/>
          </a:p>
        </p:txBody>
      </p:sp>
      <p:pic>
        <p:nvPicPr>
          <p:cNvPr id="17410" name="Picture 2" descr="C:\Documents and Settings\Admin\Рабочий стол\Коловский М.В\Коловский М.В.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071678"/>
            <a:ext cx="728667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Чечня, Мазута, </a:t>
            </a:r>
            <a:r>
              <a:rPr lang="ru-RU" dirty="0" err="1" smtClean="0"/>
              <a:t>блок-пост</a:t>
            </a:r>
            <a:endParaRPr lang="ru-RU" dirty="0"/>
          </a:p>
        </p:txBody>
      </p:sp>
      <p:pic>
        <p:nvPicPr>
          <p:cNvPr id="18434" name="Picture 2" descr="C:\Documents and Settings\Admin\Рабочий стол\Коловский М.В\Коловский М.В.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000240"/>
            <a:ext cx="660980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Блок-пост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«Повзрослевшие дети войны»</a:t>
            </a:r>
            <a:endParaRPr lang="ru-RU" dirty="0"/>
          </a:p>
        </p:txBody>
      </p:sp>
      <p:pic>
        <p:nvPicPr>
          <p:cNvPr id="19458" name="Picture 2" descr="C:\Documents and Settings\Admin\Рабочий стол\Коловский М.В\Коловский М.В.0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6577" y="2500306"/>
            <a:ext cx="4289223" cy="2633303"/>
          </a:xfrm>
          <a:prstGeom prst="rect">
            <a:avLst/>
          </a:prstGeom>
          <a:noFill/>
        </p:spPr>
      </p:pic>
      <p:pic>
        <p:nvPicPr>
          <p:cNvPr id="19459" name="Picture 3" descr="C:\Documents and Settings\Admin\Рабочий стол\Коловский М.В\Коловский М.В.00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198" y="2786058"/>
            <a:ext cx="440188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войны ужасное лицо – </a:t>
            </a:r>
            <a:r>
              <a:rPr lang="ru-RU" dirty="0" err="1" smtClean="0"/>
              <a:t>лицо</a:t>
            </a:r>
            <a:r>
              <a:rPr lang="ru-RU" dirty="0" smtClean="0"/>
              <a:t> смерти….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857364"/>
            <a:ext cx="3429024" cy="426879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000" dirty="0" smtClean="0"/>
              <a:t>Как там бывало трудно – привыкли мы молчать</a:t>
            </a:r>
            <a:br>
              <a:rPr lang="ru-RU" sz="3000" dirty="0" smtClean="0"/>
            </a:br>
            <a:r>
              <a:rPr lang="ru-RU" sz="3000" dirty="0" smtClean="0"/>
              <a:t>Про огненные будни - про раны, что болят</a:t>
            </a:r>
            <a:br>
              <a:rPr lang="ru-RU" sz="3000" dirty="0" smtClean="0"/>
            </a:br>
            <a:r>
              <a:rPr lang="ru-RU" sz="3000" dirty="0" smtClean="0"/>
              <a:t>И как во снах, обратно – бросает нас в Войну</a:t>
            </a:r>
            <a:br>
              <a:rPr lang="ru-RU" sz="3000" dirty="0" smtClean="0"/>
            </a:br>
            <a:r>
              <a:rPr lang="ru-RU" sz="3000" dirty="0" smtClean="0"/>
              <a:t>Где живы - все Ребята, и вновь в одном строю.</a:t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20482" name="Picture 2" descr="C:\Documents and Settings\Admin\Рабочий стол\Коловский М.В\Коловский М.В.0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2071678"/>
            <a:ext cx="5072098" cy="3429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Боевые награды</a:t>
            </a:r>
            <a:endParaRPr lang="ru-RU" dirty="0"/>
          </a:p>
        </p:txBody>
      </p:sp>
      <p:pic>
        <p:nvPicPr>
          <p:cNvPr id="21506" name="Picture 2" descr="C:\Documents and Settings\Admin\Рабочий стол\Коловский М.В\Коловский М.В.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298171" y="2094649"/>
            <a:ext cx="2356658" cy="3537065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\Рабочий стол\Коловский М.В\Коловский М.В.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648200" y="2545158"/>
            <a:ext cx="4038600" cy="2636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Боевые награды</a:t>
            </a:r>
            <a:endParaRPr lang="ru-RU" dirty="0"/>
          </a:p>
        </p:txBody>
      </p:sp>
      <p:pic>
        <p:nvPicPr>
          <p:cNvPr id="22530" name="Picture 2" descr="C:\Documents and Settings\Admin\Рабочий стол\Коловский М.В\Коловский М.В.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151729"/>
            <a:ext cx="2428892" cy="3422904"/>
          </a:xfrm>
          <a:prstGeom prst="rect">
            <a:avLst/>
          </a:prstGeom>
          <a:noFill/>
        </p:spPr>
      </p:pic>
      <p:pic>
        <p:nvPicPr>
          <p:cNvPr id="22531" name="Picture 3" descr="C:\Documents and Settings\Admin\Рабочий стол\Коловский М.В\Коловский М.В.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2143116"/>
            <a:ext cx="5114932" cy="3444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«..Афганистан – в душе моей…»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dirty="0" smtClean="0"/>
              <a:t>Афганская земля, тогда в огне была</a:t>
            </a:r>
            <a:br>
              <a:rPr lang="ru-RU" dirty="0" smtClean="0"/>
            </a:br>
            <a:r>
              <a:rPr lang="ru-RU" dirty="0" smtClean="0"/>
              <a:t>А нам по двадцать лет и на плечах – война</a:t>
            </a:r>
            <a:br>
              <a:rPr lang="ru-RU" dirty="0" smtClean="0"/>
            </a:br>
            <a:r>
              <a:rPr lang="ru-RU" dirty="0" smtClean="0"/>
              <a:t>И смерть уже не раз - встречала нас в боях</a:t>
            </a:r>
            <a:br>
              <a:rPr lang="ru-RU" dirty="0" smtClean="0"/>
            </a:br>
            <a:r>
              <a:rPr lang="ru-RU" dirty="0" smtClean="0"/>
              <a:t>На огненной черте, на горных виражах.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Вертолет, сбитый чеченскими боевиками, декабрь 1994 г. 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785926"/>
            <a:ext cx="4214842" cy="292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Благодарственное письмо родителям</a:t>
            </a:r>
            <a:endParaRPr lang="ru-RU" dirty="0"/>
          </a:p>
        </p:txBody>
      </p:sp>
      <p:pic>
        <p:nvPicPr>
          <p:cNvPr id="23554" name="Picture 2" descr="C:\Documents and Settings\Admin\Рабочий стол\Коловский М.В\Коловский М.В.благодарнос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434" y="2011242"/>
            <a:ext cx="8516408" cy="384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Admin\Рабочий стол\Коловский М.В\Коловский М.В.благодарность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9475" y="214290"/>
            <a:ext cx="7383463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Коловский М.В\Коловский М.В.благодарность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2338" y="214290"/>
            <a:ext cx="7299325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Удостоверение ветерана боевых действий</a:t>
            </a:r>
            <a:endParaRPr lang="ru-RU" dirty="0"/>
          </a:p>
        </p:txBody>
      </p:sp>
      <p:pic>
        <p:nvPicPr>
          <p:cNvPr id="26626" name="Picture 2" descr="C:\Documents and Settings\Admin\Рабочий стол\Коловский М.В\Коловский М.В.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591403"/>
            <a:ext cx="3429024" cy="2543556"/>
          </a:xfrm>
          <a:prstGeom prst="rect">
            <a:avLst/>
          </a:prstGeom>
          <a:noFill/>
        </p:spPr>
      </p:pic>
      <p:pic>
        <p:nvPicPr>
          <p:cNvPr id="26627" name="Picture 3" descr="C:\Documents and Settings\Admin\Рабочий стол\Коловский М.В\Коловский М.В.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90221" y="2714620"/>
            <a:ext cx="5039497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err="1" smtClean="0"/>
              <a:t>Макаев</a:t>
            </a:r>
            <a:r>
              <a:rPr lang="ru-RU" sz="4000" dirty="0" smtClean="0"/>
              <a:t> Виталий Михайлович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призван в ряды российской армии в 1993 году, проходил службу на Северном Кавказе, г. Грозный, миротворческие войска</a:t>
            </a:r>
            <a:endParaRPr lang="ru-RU" sz="2400" dirty="0"/>
          </a:p>
        </p:txBody>
      </p:sp>
      <p:pic>
        <p:nvPicPr>
          <p:cNvPr id="1026" name="Picture 2" descr="C:\Documents and Settings\Admin\Рабочий стол\Макаев Виталий\Макаев Виталий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67515"/>
            <a:ext cx="3000396" cy="4076647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акаев Виталий\Макаев Витали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9198" y="2533090"/>
            <a:ext cx="5047602" cy="3324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«Не </a:t>
            </a:r>
            <a:r>
              <a:rPr lang="ru-RU" dirty="0" err="1" smtClean="0"/>
              <a:t>зыживающая</a:t>
            </a:r>
            <a:r>
              <a:rPr lang="ru-RU" dirty="0" smtClean="0"/>
              <a:t> рана - Чечня….»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/>
              <a:t>И пусть года минуют – у всех своя судьба </a:t>
            </a:r>
            <a:br>
              <a:rPr lang="ru-RU" sz="3600" dirty="0" smtClean="0"/>
            </a:br>
            <a:r>
              <a:rPr lang="ru-RU" sz="3600" dirty="0" smtClean="0"/>
              <a:t>Нам прошлое рисует, о чём забыть – нельзя</a:t>
            </a:r>
            <a:br>
              <a:rPr lang="ru-RU" sz="3600" dirty="0" smtClean="0"/>
            </a:br>
            <a:r>
              <a:rPr lang="ru-RU" sz="3600" dirty="0" smtClean="0"/>
              <a:t>С кем воевал </a:t>
            </a:r>
            <a:r>
              <a:rPr lang="ru-RU" sz="3600" dirty="0" err="1" smtClean="0"/>
              <a:t>когда-то,и</a:t>
            </a:r>
            <a:r>
              <a:rPr lang="ru-RU" sz="3600" dirty="0" smtClean="0"/>
              <a:t> с кем свела – Война</a:t>
            </a:r>
            <a:br>
              <a:rPr lang="ru-RU" sz="3600" dirty="0" smtClean="0"/>
            </a:br>
            <a:r>
              <a:rPr lang="ru-RU" sz="3600" dirty="0" smtClean="0"/>
              <a:t>Всех помнит вас, ребята, –  Чечня.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Южная Осетия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(грузино-осетинский конфликт, август 2008 года)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Грузино</a:t>
            </a:r>
            <a:r>
              <a:rPr lang="ru-RU" dirty="0" smtClean="0"/>
              <a:t> –осетинский конфликт</a:t>
            </a:r>
            <a:br>
              <a:rPr lang="ru-RU" dirty="0" smtClean="0"/>
            </a:br>
            <a:r>
              <a:rPr lang="ru-RU" dirty="0" smtClean="0"/>
              <a:t>г. Цхинвал, 8 августа 2008 года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В ночь с 7 на 8 августа 2008 г. (в 0:06</a:t>
            </a:r>
            <a:r>
              <a:rPr lang="ru-RU" u="sng" baseline="30000" dirty="0" smtClean="0"/>
              <a:t>[</a:t>
            </a:r>
            <a:r>
              <a:rPr lang="ru-RU" dirty="0" smtClean="0"/>
              <a:t>) грузинские войска начали массированный артиллерийский обстрел столицы Южной Осетии города Цхинвала и прилегающих районов.</a:t>
            </a:r>
          </a:p>
          <a:p>
            <a:pPr>
              <a:buNone/>
            </a:pPr>
            <a:r>
              <a:rPr lang="ru-RU" dirty="0" smtClean="0"/>
              <a:t>	10.08.08 г.  в Цхинвал были введены российские войска.</a:t>
            </a:r>
          </a:p>
          <a:p>
            <a:endParaRPr lang="ru-RU" dirty="0"/>
          </a:p>
        </p:txBody>
      </p:sp>
      <p:pic>
        <p:nvPicPr>
          <p:cNvPr id="7" name="Содержимое 6" descr="http://pics.livejournal.com/skovorodnikov/pic/0011de6s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857364"/>
            <a:ext cx="4143404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Сухарев Александр Александрович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3000" dirty="0" smtClean="0"/>
              <a:t>Призван в ряды российской армии  8 декабря 2007 года. Проходил службу в  Московской области, Щелковском районе, в/ч 54164 в воздушно-десантных войсках, в полку связи. Службу проходил водителем-электриком  командно-штабной машины.</a:t>
            </a:r>
            <a:endParaRPr lang="ru-RU" sz="3000" dirty="0"/>
          </a:p>
        </p:txBody>
      </p:sp>
      <p:pic>
        <p:nvPicPr>
          <p:cNvPr id="1026" name="Picture 2" descr="C:\Documents and Settings\Admin\Рабочий стол\Сухарев А.А\Сухарев А.А.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1600200"/>
            <a:ext cx="3429024" cy="504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Южная Осетия, Цхинвал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571612"/>
            <a:ext cx="3829048" cy="4525963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	С 10 августа по 21 сентября 2008 года выполнял спецзадание по поддержанию мира в зоне грузино-осетинского конфликта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Documents and Settings\Admin\Рабочий стол\Сухарев А.А\Сухарев А.А.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000240"/>
            <a:ext cx="450059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Шестаков Олег Геннадьевич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>
                <a:effectLst/>
                <a:latin typeface="+mn-lt"/>
              </a:rPr>
              <a:t>Призван в ряды Советской армии 26 октября 1984 года</a:t>
            </a:r>
            <a:endParaRPr lang="ru-RU" sz="3100" dirty="0">
              <a:effectLst/>
              <a:latin typeface="+mn-lt"/>
            </a:endParaRPr>
          </a:p>
        </p:txBody>
      </p:sp>
      <p:pic>
        <p:nvPicPr>
          <p:cNvPr id="1026" name="Picture 2" descr="C:\Documents and Settings\Admin\Рабочий стол\шестаков О.Г\Шестаков Олег Геннадьевич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643050"/>
            <a:ext cx="3286148" cy="4572031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шестаков О.Г\Шестаков Олег Геннадьевич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357430"/>
            <a:ext cx="450059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Южная Осетия, Цхинвал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/>
              <a:t>В Цхинвали жили в палатках. Основная задача подразделения – осуществление связи с постами.</a:t>
            </a:r>
            <a:endParaRPr lang="ru-RU" sz="3600" dirty="0"/>
          </a:p>
        </p:txBody>
      </p:sp>
      <p:pic>
        <p:nvPicPr>
          <p:cNvPr id="3074" name="Picture 2" descr="C:\Documents and Settings\Admin\Рабочий стол\Сухарев А.А\Сухарев А.А.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1980" y="2143116"/>
            <a:ext cx="434382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боевом посту</a:t>
            </a:r>
            <a:endParaRPr lang="ru-RU" dirty="0"/>
          </a:p>
        </p:txBody>
      </p:sp>
      <p:pic>
        <p:nvPicPr>
          <p:cNvPr id="4098" name="Picture 2" descr="C:\Documents and Settings\Admin\Рабочий стол\Сухарев А.А\Сухарев А.А.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082" y="2143116"/>
            <a:ext cx="4527021" cy="3105121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Сухарев А.А\Сухарев А.А.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714620"/>
            <a:ext cx="364333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Войска правопорядка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125" indent="-228600">
              <a:buNone/>
              <a:tabLst>
                <a:tab pos="182563" algn="l"/>
              </a:tabLst>
            </a:pPr>
            <a:r>
              <a:rPr lang="ru-RU" dirty="0" smtClean="0"/>
              <a:t>	«..Осетия, Абхазия едва ли</a:t>
            </a:r>
            <a:br>
              <a:rPr lang="ru-RU" dirty="0" smtClean="0"/>
            </a:br>
            <a:r>
              <a:rPr lang="ru-RU" dirty="0" smtClean="0"/>
              <a:t>Судьбу свою решат ценой людей,</a:t>
            </a:r>
            <a:br>
              <a:rPr lang="ru-RU" dirty="0" smtClean="0"/>
            </a:br>
            <a:r>
              <a:rPr lang="ru-RU" dirty="0" smtClean="0"/>
              <a:t>Погибших на развалинах в Цхинвале...</a:t>
            </a:r>
            <a:br>
              <a:rPr lang="ru-RU" dirty="0" smtClean="0"/>
            </a:br>
            <a:r>
              <a:rPr lang="ru-RU" dirty="0" smtClean="0"/>
              <a:t>Кто друг, кто враг, решайте поскорей…»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122" name="Picture 2" descr="C:\Documents and Settings\Admin\Рабочий стол\Сухарев А.А\Сухарев А.А.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600199"/>
            <a:ext cx="3214710" cy="4920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Звезды российской эстрады в армии </a:t>
            </a:r>
            <a:endParaRPr lang="ru-RU" dirty="0"/>
          </a:p>
        </p:txBody>
      </p:sp>
      <p:pic>
        <p:nvPicPr>
          <p:cNvPr id="6146" name="Picture 2" descr="C:\Documents and Settings\Admin\Рабочий стол\Сухарев А.А\Сухарев А.А.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597754"/>
            <a:ext cx="7176528" cy="4831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Грамота за успехи в боевой подготовке</a:t>
            </a:r>
            <a:endParaRPr lang="ru-RU" dirty="0"/>
          </a:p>
        </p:txBody>
      </p:sp>
      <p:pic>
        <p:nvPicPr>
          <p:cNvPr id="7170" name="Picture 2" descr="C:\Documents and Settings\Admin\Рабочий стол\Сухарев А.А\Сухарев А.А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07404" y="1600200"/>
            <a:ext cx="3329192" cy="504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Благодарность от Президента России – Медведева Д.А</a:t>
            </a:r>
            <a:endParaRPr lang="ru-RU" dirty="0"/>
          </a:p>
        </p:txBody>
      </p:sp>
      <p:pic>
        <p:nvPicPr>
          <p:cNvPr id="8196" name="Picture 4" descr="C:\Documents and Settings\Admin\Рабочий стол\Сухарев А.А\Сухарев А.А.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600200"/>
            <a:ext cx="3736298" cy="504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Ветеран боевых действий</a:t>
            </a:r>
            <a:endParaRPr lang="ru-RU" dirty="0"/>
          </a:p>
        </p:txBody>
      </p:sp>
      <p:pic>
        <p:nvPicPr>
          <p:cNvPr id="9218" name="Picture 2" descr="C:\Documents and Settings\Admin\Рабочий стол\Сухарев А.А\Сухарев А.А.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573877"/>
            <a:ext cx="3714776" cy="2578608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Сухарев А.А\Сухарев А.А.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928934"/>
            <a:ext cx="485775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войны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i="1" dirty="0" smtClean="0"/>
              <a:t>Наверное, главное – после войны</a:t>
            </a:r>
            <a:br>
              <a:rPr lang="ru-RU" sz="4000" i="1" dirty="0" smtClean="0"/>
            </a:br>
            <a:r>
              <a:rPr lang="ru-RU" sz="4000" i="1" dirty="0" smtClean="0"/>
              <a:t>Заставить себя – улыбаться</a:t>
            </a:r>
            <a:br>
              <a:rPr lang="ru-RU" sz="4000" i="1" dirty="0" smtClean="0"/>
            </a:br>
            <a:r>
              <a:rPr lang="ru-RU" sz="4000" i="1" dirty="0" smtClean="0"/>
              <a:t>Как прежде, вновь видеть – красоты земли</a:t>
            </a:r>
            <a:br>
              <a:rPr lang="ru-RU" sz="4000" i="1" dirty="0" smtClean="0"/>
            </a:br>
            <a:r>
              <a:rPr lang="ru-RU" sz="4000" i="1" dirty="0" smtClean="0"/>
              <a:t>Жить, снова жить – не сломаться.</a:t>
            </a:r>
            <a:br>
              <a:rPr lang="ru-RU" sz="4000" i="1" dirty="0" smtClean="0"/>
            </a:b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Сегодня в рядах российской армии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err="1" smtClean="0"/>
              <a:t>Саттаров</a:t>
            </a: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Алмаз</a:t>
            </a:r>
          </a:p>
          <a:p>
            <a:pPr algn="ctr">
              <a:buNone/>
            </a:pPr>
            <a:r>
              <a:rPr lang="ru-RU" sz="4000" dirty="0" err="1" smtClean="0"/>
              <a:t>Минненаилович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5937" y="1857364"/>
            <a:ext cx="360312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Богданов Денис Владимирович</a:t>
            </a:r>
            <a:endParaRPr lang="ru-RU" dirty="0"/>
          </a:p>
        </p:txBody>
      </p:sp>
      <p:pic>
        <p:nvPicPr>
          <p:cNvPr id="1026" name="Picture 2" descr="C:\Documents and Settings\Admin\Рабочий стол\Богданов Д\Богданов Дени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1600200"/>
            <a:ext cx="3071834" cy="45259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Богданов Д\Богданов Денис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34008" y="2285992"/>
            <a:ext cx="5024272" cy="3429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Проходил службу В </a:t>
            </a:r>
            <a:r>
              <a:rPr lang="ru-RU" sz="2400" dirty="0" err="1" smtClean="0"/>
              <a:t>Курган-Тюбинской</a:t>
            </a:r>
            <a:r>
              <a:rPr lang="ru-RU" sz="2400" dirty="0" smtClean="0"/>
              <a:t> области, городе Пяндже, пограничный </a:t>
            </a:r>
            <a:r>
              <a:rPr lang="ru-RU" sz="2400" dirty="0" err="1" smtClean="0"/>
              <a:t>блок-пост</a:t>
            </a:r>
            <a:r>
              <a:rPr lang="ru-RU" sz="2400" dirty="0" smtClean="0"/>
              <a:t> в/ч 2066 – ТИ- </a:t>
            </a:r>
            <a:br>
              <a:rPr lang="ru-RU" sz="2400" dirty="0" smtClean="0"/>
            </a:br>
            <a:r>
              <a:rPr lang="ru-RU" sz="2400" dirty="0" smtClean="0"/>
              <a:t>(точка Имам-Сахиб)</a:t>
            </a: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Во время Афганской войны 1979-1989 гг. пограничники защищали рубежи Родины по обе стороны Советско-Афганской границы.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Практически сразу после ввода советских войск на территорию ДРА вошли туда и отряды погранвойск КГБ СССР. Перед ними ставилась задача - не допустить вооруженного прорыва государственной границы бандами </a:t>
            </a:r>
            <a:r>
              <a:rPr lang="ru-RU" dirty="0" err="1" smtClean="0"/>
              <a:t>душманов</a:t>
            </a:r>
            <a:endParaRPr lang="ru-RU" dirty="0"/>
          </a:p>
        </p:txBody>
      </p:sp>
      <p:pic>
        <p:nvPicPr>
          <p:cNvPr id="2051" name="Picture 3" descr="C:\Documents and Settings\Admin\Рабочий стол\шестаков О.Г\Шестаков Олег Геннадьевич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167052" y="1755905"/>
            <a:ext cx="3000895" cy="4214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Бобров Евгений Андреевич</a:t>
            </a:r>
            <a:endParaRPr lang="ru-RU" sz="2700" dirty="0"/>
          </a:p>
        </p:txBody>
      </p:sp>
      <p:pic>
        <p:nvPicPr>
          <p:cNvPr id="1026" name="Picture 2" descr="C:\Documents and Settings\Учителя\Рабочий стол\Присяга\S73006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600200"/>
            <a:ext cx="3143273" cy="4525963"/>
          </a:xfrm>
          <a:prstGeom prst="rect">
            <a:avLst/>
          </a:prstGeom>
          <a:noFill/>
        </p:spPr>
      </p:pic>
      <p:pic>
        <p:nvPicPr>
          <p:cNvPr id="1027" name="Picture 3" descr="C:\Documents and Settings\Учителя\Рабочий стол\Присяга\S73005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01979" y="1946005"/>
            <a:ext cx="5099177" cy="3697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30090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Миннахметов</a:t>
            </a:r>
            <a:r>
              <a:rPr lang="ru-RU" dirty="0" smtClean="0"/>
              <a:t> </a:t>
            </a:r>
            <a:r>
              <a:rPr lang="ru-RU" dirty="0" err="1" smtClean="0"/>
              <a:t>Ильвир</a:t>
            </a:r>
            <a:r>
              <a:rPr lang="ru-RU" dirty="0" smtClean="0"/>
              <a:t> </a:t>
            </a:r>
            <a:r>
              <a:rPr lang="ru-RU" dirty="0" err="1" smtClean="0"/>
              <a:t>Илдарович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Проходит обучение в Московском государственном инженерно-строительном университете</a:t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214554"/>
            <a:ext cx="257176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600200"/>
            <a:ext cx="3696742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А жизнь продолжается….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Светлая память тем, чья жизнь безвременно оборвалась в боях!</a:t>
            </a:r>
          </a:p>
          <a:p>
            <a:pPr algn="ctr">
              <a:buNone/>
            </a:pPr>
            <a:r>
              <a:rPr lang="ru-RU" sz="4400" dirty="0" smtClean="0"/>
              <a:t>Удачи тем, кто находится в рядах российских армий!</a:t>
            </a:r>
          </a:p>
          <a:p>
            <a:pPr algn="ctr">
              <a:buNone/>
            </a:pPr>
            <a:r>
              <a:rPr lang="ru-RU" sz="4400" dirty="0" smtClean="0"/>
              <a:t>Здоровья и счастья вернувшимся домой живыми!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Комитет государственной безопасности СССР, </a:t>
            </a:r>
            <a:br>
              <a:rPr lang="ru-RU" dirty="0" smtClean="0"/>
            </a:br>
            <a:r>
              <a:rPr lang="ru-RU" dirty="0" smtClean="0"/>
              <a:t>Школа сержантов</a:t>
            </a:r>
            <a:endParaRPr lang="ru-RU" dirty="0"/>
          </a:p>
        </p:txBody>
      </p:sp>
      <p:pic>
        <p:nvPicPr>
          <p:cNvPr id="3074" name="Picture 2" descr="C:\Documents and Settings\Admin\Рабочий стол\шестаков О.Г\Шестаков Олег Геннадьевич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14554"/>
            <a:ext cx="4281518" cy="3500462"/>
          </a:xfrm>
          <a:prstGeom prst="rect">
            <a:avLst/>
          </a:prstGeom>
          <a:noFill/>
        </p:spPr>
      </p:pic>
      <p:pic>
        <p:nvPicPr>
          <p:cNvPr id="5" name="Содержимое 4" descr="C:\Documents and Settings\Admin\Рабочий стол\шестаков О.Г\Шестаков Олег Геннадьевич0016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214554"/>
            <a:ext cx="40386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Боевые будни Афганистана</a:t>
            </a:r>
            <a:endParaRPr lang="ru-RU" dirty="0"/>
          </a:p>
        </p:txBody>
      </p:sp>
      <p:pic>
        <p:nvPicPr>
          <p:cNvPr id="1027" name="Picture 3" descr="C:\Documents and Settings\Admin\Рабочий стол\шестаков О.Г\Шестаков Олег Геннадьевич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071678"/>
            <a:ext cx="4281518" cy="371477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Ах, </a:t>
            </a:r>
            <a:r>
              <a:rPr lang="ru-RU" dirty="0" err="1" smtClean="0"/>
              <a:t>Афган</a:t>
            </a:r>
            <a:r>
              <a:rPr lang="ru-RU" dirty="0" smtClean="0"/>
              <a:t>, наша юность - </a:t>
            </a:r>
            <a:r>
              <a:rPr lang="ru-RU" dirty="0" err="1" smtClean="0"/>
              <a:t>Афган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Каждый день мы твой помним - поверь</a:t>
            </a:r>
            <a:br>
              <a:rPr lang="ru-RU" dirty="0" smtClean="0"/>
            </a:br>
            <a:r>
              <a:rPr lang="ru-RU" dirty="0" smtClean="0"/>
              <a:t>Ты оставил в сердцах - столько ран</a:t>
            </a:r>
            <a:br>
              <a:rPr lang="ru-RU" dirty="0" smtClean="0"/>
            </a:br>
            <a:r>
              <a:rPr lang="ru-RU" dirty="0" smtClean="0"/>
              <a:t>От потерь, от потерь, от потерь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Заслуги перед Родиной </a:t>
            </a:r>
            <a:endParaRPr lang="ru-RU" sz="32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Отличник боевой и политической подготовки младший сержант Олег  Шестаков является </a:t>
            </a:r>
          </a:p>
          <a:p>
            <a:r>
              <a:rPr lang="ru-RU" sz="2400" dirty="0" smtClean="0"/>
              <a:t>заместителем командира взвода. Не раз ему приходилось демонстрировать свое воинское мастерство.</a:t>
            </a:r>
            <a:endParaRPr lang="ru-RU" sz="2400" dirty="0"/>
          </a:p>
        </p:txBody>
      </p:sp>
      <p:pic>
        <p:nvPicPr>
          <p:cNvPr id="2051" name="Picture 3" descr="C:\Documents and Settings\Admin\Рабочий стол\шестаков О.Г\Шестаков Олег Геннадьевич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12150" y="273050"/>
            <a:ext cx="4846129" cy="615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466</TotalTime>
  <Words>557</Words>
  <Application>Microsoft Office PowerPoint</Application>
  <PresentationFormat>Экран (4:3)</PresentationFormat>
  <Paragraphs>122</Paragraphs>
  <Slides>62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Апекс</vt:lpstr>
      <vt:lpstr>«…Дороги,  которые мы не выбирали…..»</vt:lpstr>
      <vt:lpstr>Война в Афганистане (1979 -1989 гг)</vt:lpstr>
      <vt:lpstr>Участники афганской войны</vt:lpstr>
      <vt:lpstr>«..Афганистан – в душе моей…» </vt:lpstr>
      <vt:lpstr>Шестаков Олег Геннадьевич  Призван в ряды Советской армии 26 октября 1984 года</vt:lpstr>
      <vt:lpstr>Проходил службу В Курган-Тюбинской области, городе Пяндже, пограничный блок-пост в/ч 2066 – ТИ-  (точка Имам-Сахиб)</vt:lpstr>
      <vt:lpstr>Комитет государственной безопасности СССР,  Школа сержантов</vt:lpstr>
      <vt:lpstr>Боевые будни Афганистана</vt:lpstr>
      <vt:lpstr>Заслуги перед Родиной </vt:lpstr>
      <vt:lpstr>Боевые награды</vt:lpstr>
      <vt:lpstr>Боевые награды</vt:lpstr>
      <vt:lpstr>«…Война легка для зрителя…»</vt:lpstr>
      <vt:lpstr>«Мужество, отмеченное войной…»</vt:lpstr>
      <vt:lpstr>Коловский Сергей Александрович</vt:lpstr>
      <vt:lpstr>Афганистан, 1980 г</vt:lpstr>
      <vt:lpstr>Бой закончен давно, Только память не знает покоя. Иногда лишь в кино Мы увидим сюжеты афганского боя</vt:lpstr>
      <vt:lpstr>1998 год, г. Елабуга</vt:lpstr>
      <vt:lpstr>Исхаков Марат Закиевич</vt:lpstr>
      <vt:lpstr>Правительственные награды</vt:lpstr>
      <vt:lpstr>Медаль «Воину-интернационалисту от благодарного афганского народа»</vt:lpstr>
      <vt:lpstr>Свидетельство участника боевых действий</vt:lpstr>
      <vt:lpstr>Северный Кавказ</vt:lpstr>
      <vt:lpstr>16 лет назад началась война в Чечне  </vt:lpstr>
      <vt:lpstr>Коловский Максим Владимирович</vt:lpstr>
      <vt:lpstr>Новочеркасск</vt:lpstr>
      <vt:lpstr>Подготовка к выполнению СБЗ</vt:lpstr>
      <vt:lpstr>Северный Кавказ, г. Грозный</vt:lpstr>
      <vt:lpstr>Боевые будни</vt:lpstr>
      <vt:lpstr>Старший БМП – Коловский М.В.</vt:lpstr>
      <vt:lpstr>Чечня, застава № 18 Закладка боеприпасов в боевую машину</vt:lpstr>
      <vt:lpstr>На выполнении боевого задания</vt:lpstr>
      <vt:lpstr>Прикрытие колон с продовольствием от г. Ханкалы до своего полка</vt:lpstr>
      <vt:lpstr>Блокирование г. Грозного (Коловский М. – с противотанковым гранатометом)</vt:lpstr>
      <vt:lpstr>Внутри боевой машины БМП</vt:lpstr>
      <vt:lpstr>Чечня, Мазута, блок-пост</vt:lpstr>
      <vt:lpstr>Блок-пост «Повзрослевшие дети войны»</vt:lpstr>
      <vt:lpstr>У войны ужасное лицо – лицо смерти….</vt:lpstr>
      <vt:lpstr>Боевые награды</vt:lpstr>
      <vt:lpstr>Боевые награды</vt:lpstr>
      <vt:lpstr>Благодарственное письмо родителям</vt:lpstr>
      <vt:lpstr>Слайд 41</vt:lpstr>
      <vt:lpstr>Слайд 42</vt:lpstr>
      <vt:lpstr>Удостоверение ветерана боевых действий</vt:lpstr>
      <vt:lpstr>Макаев Виталий Михайлович призван в ряды российской армии в 1993 году, проходил службу на Северном Кавказе, г. Грозный, миротворческие войска</vt:lpstr>
      <vt:lpstr>«Не зыживающая рана - Чечня….»</vt:lpstr>
      <vt:lpstr>Южная Осетия </vt:lpstr>
      <vt:lpstr>Грузино –осетинский конфликт г. Цхинвал, 8 августа 2008 года </vt:lpstr>
      <vt:lpstr>Сухарев Александр Александрович</vt:lpstr>
      <vt:lpstr>Южная Осетия, Цхинвал</vt:lpstr>
      <vt:lpstr>Южная Осетия, Цхинвал</vt:lpstr>
      <vt:lpstr>На боевом посту</vt:lpstr>
      <vt:lpstr>Войска правопорядка</vt:lpstr>
      <vt:lpstr>Звезды российской эстрады в армии </vt:lpstr>
      <vt:lpstr>Грамота за успехи в боевой подготовке</vt:lpstr>
      <vt:lpstr>Благодарность от Президента России – Медведева Д.А</vt:lpstr>
      <vt:lpstr>Ветеран боевых действий</vt:lpstr>
      <vt:lpstr>После войны</vt:lpstr>
      <vt:lpstr>Сегодня в рядах российской армии</vt:lpstr>
      <vt:lpstr>Богданов Денис Владимирович</vt:lpstr>
      <vt:lpstr>Бобров Евгений Андреевич</vt:lpstr>
      <vt:lpstr> Миннахметов Ильвир Илдарович Проходит обучение в Московском государственном инженерно-строительном университете  </vt:lpstr>
      <vt:lpstr>А жизнь продолжается….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Roman</cp:lastModifiedBy>
  <cp:revision>99</cp:revision>
  <dcterms:created xsi:type="dcterms:W3CDTF">2010-03-01T16:22:40Z</dcterms:created>
  <dcterms:modified xsi:type="dcterms:W3CDTF">2011-05-20T23:01:51Z</dcterms:modified>
</cp:coreProperties>
</file>