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EEE2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Полилиния 10"/>
            <p:cNvGrpSpPr>
              <a:grpSpLocks/>
            </p:cNvGrpSpPr>
            <p:nvPr/>
          </p:nvGrpSpPr>
          <p:grpSpPr bwMode="auto">
            <a:xfrm>
              <a:off x="-6096" y="4875009"/>
              <a:ext cx="9156192" cy="1995504"/>
              <a:chOff x="-6096" y="4992624"/>
              <a:chExt cx="9156192" cy="1877568"/>
            </a:xfrm>
          </p:grpSpPr>
          <p:pic>
            <p:nvPicPr>
              <p:cNvPr id="11" name="Полилиния 1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0" y="500097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11C2F09-9433-44D7-932F-1F97F291F38D}" type="datetimeFigureOut">
              <a:rPr lang="ru-RU"/>
              <a:pPr>
                <a:defRPr/>
              </a:pPr>
              <a:t>09.07.2011</a:t>
            </a:fld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AC15923-A5D3-48FB-96B6-9C28F3754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486E-2BEF-4A39-864F-ECA8C2B0588C}" type="datetimeFigureOut">
              <a:rPr lang="ru-RU"/>
              <a:pPr>
                <a:defRPr/>
              </a:pPr>
              <a:t>09.07.2011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8461-B18E-4805-9B21-0828700BC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4F3D-C3B0-4DC0-A5FC-4AD62EA183E7}" type="datetimeFigureOut">
              <a:rPr lang="ru-RU"/>
              <a:pPr>
                <a:defRPr/>
              </a:pPr>
              <a:t>09.07.2011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6DB7-069C-43CB-8F12-18DB6AA5A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B60B-0008-460D-BF8D-AF25283408DE}" type="datetimeFigureOut">
              <a:rPr lang="ru-RU"/>
              <a:pPr>
                <a:defRPr/>
              </a:pPr>
              <a:t>09.07.2011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63BC9-2EDB-479E-8485-9A3606565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D0A34B-7796-4875-92B3-3A8678A521EF}" type="datetimeFigureOut">
              <a:rPr lang="ru-RU"/>
              <a:pPr>
                <a:defRPr/>
              </a:pPr>
              <a:t>09.07.2011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6ED0E6-2270-408D-9ACF-969F74472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B8CE44-1671-4CE8-AC93-06751BA35214}" type="datetimeFigureOut">
              <a:rPr lang="ru-RU"/>
              <a:pPr>
                <a:defRPr/>
              </a:pPr>
              <a:t>09.07.2011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3DB001-2BA5-49DB-A080-7EF00351A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64D71C-527E-4E24-B3C1-3B1170EA10D6}" type="datetimeFigureOut">
              <a:rPr lang="ru-RU"/>
              <a:pPr>
                <a:defRPr/>
              </a:pPr>
              <a:t>09.07.2011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9FD534-7F1D-4FEE-8910-E1FDB2639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64DA88-0626-4464-85EE-1CC190A07168}" type="datetimeFigureOut">
              <a:rPr lang="ru-RU"/>
              <a:pPr>
                <a:defRPr/>
              </a:pPr>
              <a:t>09.07.2011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789C67-A12D-49A1-B2F5-795DE094F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E955-CFC6-42F2-B9E7-0FB3EC38DDD4}" type="datetimeFigureOut">
              <a:rPr lang="ru-RU"/>
              <a:pPr>
                <a:defRPr/>
              </a:pPr>
              <a:t>09.07.2011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63EE-91B8-437E-8D6A-EF50D4994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05639C-9202-4A1A-9BC6-DB77F694B1D3}" type="datetimeFigureOut">
              <a:rPr lang="ru-RU"/>
              <a:pPr>
                <a:defRPr/>
              </a:pPr>
              <a:t>09.07.2011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2ADEE8-DF28-47EC-AE37-C7264DA97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59D8C48-8D3D-44E5-836B-861863B34F7B}" type="datetimeFigureOut">
              <a:rPr lang="ru-RU"/>
              <a:pPr>
                <a:defRPr/>
              </a:pPr>
              <a:t>09.07.2011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1F46998-F923-473C-B7FE-99682774C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375E744-B3CA-4B82-8B3B-C2DCA60CDC55}" type="datetimeFigureOut">
              <a:rPr lang="ru-RU"/>
              <a:pPr>
                <a:defRPr/>
              </a:pPr>
              <a:t>09.07.2011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E5946E2-7A68-48DC-807E-708056DF0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ransition>
    <p:wheel spokes="8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238" y="219075"/>
            <a:ext cx="8832850" cy="1212850"/>
          </a:xfrm>
        </p:spPr>
      </p:pic>
      <p:pic>
        <p:nvPicPr>
          <p:cNvPr id="1029" name="Picture 5" descr="C:\Documents and Settings\Владелец\Рабочий стол\МО\мастер - класс 2010\урок 8\урок 8\B1774p5_1________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3838" y="1352550"/>
            <a:ext cx="6297612" cy="5511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2530" name="Содержимое 3" descr="C:\Documents and Settings\Владелец\Рабочий стол\МО\мастер - класс 2010\урок 5\img1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1214438"/>
            <a:ext cx="6626225" cy="4071937"/>
          </a:xfrm>
        </p:spPr>
      </p:pic>
      <p:sp>
        <p:nvSpPr>
          <p:cNvPr id="5" name="TextBox 4"/>
          <p:cNvSpPr txBox="1"/>
          <p:nvPr/>
        </p:nvSpPr>
        <p:spPr>
          <a:xfrm>
            <a:off x="1214414" y="5429264"/>
            <a:ext cx="6715172" cy="1169551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</a:rPr>
              <a:t>1 – пипетка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</a:rPr>
              <a:t>2 – капля воды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</a:rPr>
              <a:t>3 – предметное стекло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</a:rPr>
              <a:t>4 – пинцет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</a:rPr>
              <a:t>5 – объект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</a:rPr>
              <a:t>6 – покровное стекло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+mn-lt"/>
              </a:rPr>
              <a:t>7 – готовый микропрепарат</a:t>
            </a:r>
            <a:endParaRPr lang="ru-RU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268288"/>
            <a:ext cx="8510588" cy="57356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950912"/>
          </a:xfrm>
        </p:spPr>
      </p:pic>
      <p:pic>
        <p:nvPicPr>
          <p:cNvPr id="24578" name="Рисунок 2" descr="C:\Documents and Settings\Владелец\Рабочий стол\МО\мастер - класс 2010\d6fd927c2c00576d2e8e524048b0272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357313"/>
            <a:ext cx="76438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5602" name="Рисунок 2" descr="C:\Documents and Settings\Владелец\Рабочий стол\МО\мастер - класс 2010\c66170e44fa7f8b6345f4dceb2cffc5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785938"/>
            <a:ext cx="7429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 flipH="1" flipV="1">
            <a:off x="1178719" y="3107531"/>
            <a:ext cx="4857750" cy="642938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1928813" y="3071813"/>
            <a:ext cx="4786312" cy="785812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1860550" y="280988"/>
            <a:ext cx="4460875" cy="4467225"/>
          </a:xfrm>
          <a:custGeom>
            <a:avLst/>
            <a:gdLst>
              <a:gd name="connsiteX0" fmla="*/ 1590243 w 4460704"/>
              <a:gd name="connsiteY0" fmla="*/ 4468762 h 4468762"/>
              <a:gd name="connsiteX1" fmla="*/ 1118294 w 4460704"/>
              <a:gd name="connsiteY1" fmla="*/ 4454013 h 4468762"/>
              <a:gd name="connsiteX2" fmla="*/ 1029804 w 4460704"/>
              <a:gd name="connsiteY2" fmla="*/ 4409768 h 4468762"/>
              <a:gd name="connsiteX3" fmla="*/ 941314 w 4460704"/>
              <a:gd name="connsiteY3" fmla="*/ 4380271 h 4468762"/>
              <a:gd name="connsiteX4" fmla="*/ 897068 w 4460704"/>
              <a:gd name="connsiteY4" fmla="*/ 4365523 h 4468762"/>
              <a:gd name="connsiteX5" fmla="*/ 852823 w 4460704"/>
              <a:gd name="connsiteY5" fmla="*/ 4350775 h 4468762"/>
              <a:gd name="connsiteX6" fmla="*/ 764333 w 4460704"/>
              <a:gd name="connsiteY6" fmla="*/ 4277033 h 4468762"/>
              <a:gd name="connsiteX7" fmla="*/ 675843 w 4460704"/>
              <a:gd name="connsiteY7" fmla="*/ 4218039 h 4468762"/>
              <a:gd name="connsiteX8" fmla="*/ 631597 w 4460704"/>
              <a:gd name="connsiteY8" fmla="*/ 4173794 h 4468762"/>
              <a:gd name="connsiteX9" fmla="*/ 602101 w 4460704"/>
              <a:gd name="connsiteY9" fmla="*/ 4129549 h 4468762"/>
              <a:gd name="connsiteX10" fmla="*/ 557855 w 4460704"/>
              <a:gd name="connsiteY10" fmla="*/ 4114800 h 4468762"/>
              <a:gd name="connsiteX11" fmla="*/ 513610 w 4460704"/>
              <a:gd name="connsiteY11" fmla="*/ 4070555 h 4468762"/>
              <a:gd name="connsiteX12" fmla="*/ 484114 w 4460704"/>
              <a:gd name="connsiteY12" fmla="*/ 4026310 h 4468762"/>
              <a:gd name="connsiteX13" fmla="*/ 439868 w 4460704"/>
              <a:gd name="connsiteY13" fmla="*/ 3923071 h 4468762"/>
              <a:gd name="connsiteX14" fmla="*/ 425120 w 4460704"/>
              <a:gd name="connsiteY14" fmla="*/ 3849329 h 4468762"/>
              <a:gd name="connsiteX15" fmla="*/ 410372 w 4460704"/>
              <a:gd name="connsiteY15" fmla="*/ 3347884 h 4468762"/>
              <a:gd name="connsiteX16" fmla="*/ 336630 w 4460704"/>
              <a:gd name="connsiteY16" fmla="*/ 3215149 h 4468762"/>
              <a:gd name="connsiteX17" fmla="*/ 321881 w 4460704"/>
              <a:gd name="connsiteY17" fmla="*/ 3170904 h 4468762"/>
              <a:gd name="connsiteX18" fmla="*/ 277636 w 4460704"/>
              <a:gd name="connsiteY18" fmla="*/ 3126658 h 4468762"/>
              <a:gd name="connsiteX19" fmla="*/ 233391 w 4460704"/>
              <a:gd name="connsiteY19" fmla="*/ 3067665 h 4468762"/>
              <a:gd name="connsiteX20" fmla="*/ 189146 w 4460704"/>
              <a:gd name="connsiteY20" fmla="*/ 3023420 h 4468762"/>
              <a:gd name="connsiteX21" fmla="*/ 130152 w 4460704"/>
              <a:gd name="connsiteY21" fmla="*/ 2934929 h 4468762"/>
              <a:gd name="connsiteX22" fmla="*/ 100655 w 4460704"/>
              <a:gd name="connsiteY22" fmla="*/ 2890684 h 4468762"/>
              <a:gd name="connsiteX23" fmla="*/ 41662 w 4460704"/>
              <a:gd name="connsiteY23" fmla="*/ 2787446 h 4468762"/>
              <a:gd name="connsiteX24" fmla="*/ 26914 w 4460704"/>
              <a:gd name="connsiteY24" fmla="*/ 2743200 h 4468762"/>
              <a:gd name="connsiteX25" fmla="*/ 56410 w 4460704"/>
              <a:gd name="connsiteY25" fmla="*/ 2005781 h 4468762"/>
              <a:gd name="connsiteX26" fmla="*/ 115404 w 4460704"/>
              <a:gd name="connsiteY26" fmla="*/ 1843549 h 4468762"/>
              <a:gd name="connsiteX27" fmla="*/ 159649 w 4460704"/>
              <a:gd name="connsiteY27" fmla="*/ 1740310 h 4468762"/>
              <a:gd name="connsiteX28" fmla="*/ 218643 w 4460704"/>
              <a:gd name="connsiteY28" fmla="*/ 1651820 h 4468762"/>
              <a:gd name="connsiteX29" fmla="*/ 248139 w 4460704"/>
              <a:gd name="connsiteY29" fmla="*/ 1607575 h 4468762"/>
              <a:gd name="connsiteX30" fmla="*/ 277636 w 4460704"/>
              <a:gd name="connsiteY30" fmla="*/ 1563329 h 4468762"/>
              <a:gd name="connsiteX31" fmla="*/ 336630 w 4460704"/>
              <a:gd name="connsiteY31" fmla="*/ 1415846 h 4468762"/>
              <a:gd name="connsiteX32" fmla="*/ 351378 w 4460704"/>
              <a:gd name="connsiteY32" fmla="*/ 1371600 h 4468762"/>
              <a:gd name="connsiteX33" fmla="*/ 366126 w 4460704"/>
              <a:gd name="connsiteY33" fmla="*/ 1312607 h 4468762"/>
              <a:gd name="connsiteX34" fmla="*/ 395623 w 4460704"/>
              <a:gd name="connsiteY34" fmla="*/ 1268362 h 4468762"/>
              <a:gd name="connsiteX35" fmla="*/ 425120 w 4460704"/>
              <a:gd name="connsiteY35" fmla="*/ 943897 h 4468762"/>
              <a:gd name="connsiteX36" fmla="*/ 439868 w 4460704"/>
              <a:gd name="connsiteY36" fmla="*/ 899652 h 4468762"/>
              <a:gd name="connsiteX37" fmla="*/ 454617 w 4460704"/>
              <a:gd name="connsiteY37" fmla="*/ 840658 h 4468762"/>
              <a:gd name="connsiteX38" fmla="*/ 528359 w 4460704"/>
              <a:gd name="connsiteY38" fmla="*/ 752168 h 4468762"/>
              <a:gd name="connsiteX39" fmla="*/ 557855 w 4460704"/>
              <a:gd name="connsiteY39" fmla="*/ 707923 h 4468762"/>
              <a:gd name="connsiteX40" fmla="*/ 602101 w 4460704"/>
              <a:gd name="connsiteY40" fmla="*/ 678426 h 4468762"/>
              <a:gd name="connsiteX41" fmla="*/ 705339 w 4460704"/>
              <a:gd name="connsiteY41" fmla="*/ 604684 h 4468762"/>
              <a:gd name="connsiteX42" fmla="*/ 749585 w 4460704"/>
              <a:gd name="connsiteY42" fmla="*/ 589936 h 4468762"/>
              <a:gd name="connsiteX43" fmla="*/ 867572 w 4460704"/>
              <a:gd name="connsiteY43" fmla="*/ 486697 h 4468762"/>
              <a:gd name="connsiteX44" fmla="*/ 926565 w 4460704"/>
              <a:gd name="connsiteY44" fmla="*/ 442452 h 4468762"/>
              <a:gd name="connsiteX45" fmla="*/ 970810 w 4460704"/>
              <a:gd name="connsiteY45" fmla="*/ 398207 h 4468762"/>
              <a:gd name="connsiteX46" fmla="*/ 1029804 w 4460704"/>
              <a:gd name="connsiteY46" fmla="*/ 368710 h 4468762"/>
              <a:gd name="connsiteX47" fmla="*/ 1103546 w 4460704"/>
              <a:gd name="connsiteY47" fmla="*/ 280220 h 4468762"/>
              <a:gd name="connsiteX48" fmla="*/ 1147791 w 4460704"/>
              <a:gd name="connsiteY48" fmla="*/ 250723 h 4468762"/>
              <a:gd name="connsiteX49" fmla="*/ 1280526 w 4460704"/>
              <a:gd name="connsiteY49" fmla="*/ 147484 h 4468762"/>
              <a:gd name="connsiteX50" fmla="*/ 1369017 w 4460704"/>
              <a:gd name="connsiteY50" fmla="*/ 103239 h 4468762"/>
              <a:gd name="connsiteX51" fmla="*/ 2209675 w 4460704"/>
              <a:gd name="connsiteY51" fmla="*/ 88491 h 4468762"/>
              <a:gd name="connsiteX52" fmla="*/ 2283417 w 4460704"/>
              <a:gd name="connsiteY52" fmla="*/ 73742 h 4468762"/>
              <a:gd name="connsiteX53" fmla="*/ 2357159 w 4460704"/>
              <a:gd name="connsiteY53" fmla="*/ 44246 h 4468762"/>
              <a:gd name="connsiteX54" fmla="*/ 2504643 w 4460704"/>
              <a:gd name="connsiteY54" fmla="*/ 0 h 4468762"/>
              <a:gd name="connsiteX55" fmla="*/ 2652126 w 4460704"/>
              <a:gd name="connsiteY55" fmla="*/ 14749 h 4468762"/>
              <a:gd name="connsiteX56" fmla="*/ 2740617 w 4460704"/>
              <a:gd name="connsiteY56" fmla="*/ 73742 h 4468762"/>
              <a:gd name="connsiteX57" fmla="*/ 2784862 w 4460704"/>
              <a:gd name="connsiteY57" fmla="*/ 103239 h 4468762"/>
              <a:gd name="connsiteX58" fmla="*/ 2961843 w 4460704"/>
              <a:gd name="connsiteY58" fmla="*/ 235975 h 4468762"/>
              <a:gd name="connsiteX59" fmla="*/ 3020836 w 4460704"/>
              <a:gd name="connsiteY59" fmla="*/ 280220 h 4468762"/>
              <a:gd name="connsiteX60" fmla="*/ 3079830 w 4460704"/>
              <a:gd name="connsiteY60" fmla="*/ 309716 h 4468762"/>
              <a:gd name="connsiteX61" fmla="*/ 3183068 w 4460704"/>
              <a:gd name="connsiteY61" fmla="*/ 398207 h 4468762"/>
              <a:gd name="connsiteX62" fmla="*/ 3242062 w 4460704"/>
              <a:gd name="connsiteY62" fmla="*/ 427704 h 4468762"/>
              <a:gd name="connsiteX63" fmla="*/ 3301055 w 4460704"/>
              <a:gd name="connsiteY63" fmla="*/ 471949 h 4468762"/>
              <a:gd name="connsiteX64" fmla="*/ 3492785 w 4460704"/>
              <a:gd name="connsiteY64" fmla="*/ 560439 h 4468762"/>
              <a:gd name="connsiteX65" fmla="*/ 3581275 w 4460704"/>
              <a:gd name="connsiteY65" fmla="*/ 604684 h 4468762"/>
              <a:gd name="connsiteX66" fmla="*/ 3699262 w 4460704"/>
              <a:gd name="connsiteY66" fmla="*/ 648929 h 4468762"/>
              <a:gd name="connsiteX67" fmla="*/ 3861494 w 4460704"/>
              <a:gd name="connsiteY67" fmla="*/ 766916 h 4468762"/>
              <a:gd name="connsiteX68" fmla="*/ 3935236 w 4460704"/>
              <a:gd name="connsiteY68" fmla="*/ 825910 h 4468762"/>
              <a:gd name="connsiteX69" fmla="*/ 4038475 w 4460704"/>
              <a:gd name="connsiteY69" fmla="*/ 929149 h 4468762"/>
              <a:gd name="connsiteX70" fmla="*/ 4097468 w 4460704"/>
              <a:gd name="connsiteY70" fmla="*/ 988142 h 4468762"/>
              <a:gd name="connsiteX71" fmla="*/ 4156462 w 4460704"/>
              <a:gd name="connsiteY71" fmla="*/ 1061884 h 4468762"/>
              <a:gd name="connsiteX72" fmla="*/ 4185959 w 4460704"/>
              <a:gd name="connsiteY72" fmla="*/ 1120878 h 4468762"/>
              <a:gd name="connsiteX73" fmla="*/ 4244952 w 4460704"/>
              <a:gd name="connsiteY73" fmla="*/ 1165123 h 4468762"/>
              <a:gd name="connsiteX74" fmla="*/ 4289197 w 4460704"/>
              <a:gd name="connsiteY74" fmla="*/ 1224116 h 4468762"/>
              <a:gd name="connsiteX75" fmla="*/ 4392436 w 4460704"/>
              <a:gd name="connsiteY75" fmla="*/ 1327355 h 4468762"/>
              <a:gd name="connsiteX76" fmla="*/ 4451430 w 4460704"/>
              <a:gd name="connsiteY76" fmla="*/ 1415846 h 4468762"/>
              <a:gd name="connsiteX77" fmla="*/ 4392436 w 4460704"/>
              <a:gd name="connsiteY77" fmla="*/ 1548581 h 4468762"/>
              <a:gd name="connsiteX78" fmla="*/ 4377688 w 4460704"/>
              <a:gd name="connsiteY78" fmla="*/ 1592826 h 4468762"/>
              <a:gd name="connsiteX79" fmla="*/ 4289197 w 4460704"/>
              <a:gd name="connsiteY79" fmla="*/ 1769807 h 4468762"/>
              <a:gd name="connsiteX80" fmla="*/ 4244952 w 4460704"/>
              <a:gd name="connsiteY80" fmla="*/ 1887794 h 4468762"/>
              <a:gd name="connsiteX81" fmla="*/ 4230204 w 4460704"/>
              <a:gd name="connsiteY81" fmla="*/ 1932039 h 4468762"/>
              <a:gd name="connsiteX82" fmla="*/ 4200707 w 4460704"/>
              <a:gd name="connsiteY82" fmla="*/ 1976284 h 4468762"/>
              <a:gd name="connsiteX83" fmla="*/ 4141714 w 4460704"/>
              <a:gd name="connsiteY83" fmla="*/ 2094271 h 4468762"/>
              <a:gd name="connsiteX84" fmla="*/ 4126965 w 4460704"/>
              <a:gd name="connsiteY84" fmla="*/ 2153265 h 4468762"/>
              <a:gd name="connsiteX85" fmla="*/ 4082720 w 4460704"/>
              <a:gd name="connsiteY85" fmla="*/ 2197510 h 4468762"/>
              <a:gd name="connsiteX86" fmla="*/ 4053223 w 4460704"/>
              <a:gd name="connsiteY86" fmla="*/ 2241755 h 4468762"/>
              <a:gd name="connsiteX87" fmla="*/ 3979481 w 4460704"/>
              <a:gd name="connsiteY87" fmla="*/ 2359742 h 4468762"/>
              <a:gd name="connsiteX88" fmla="*/ 3935236 w 4460704"/>
              <a:gd name="connsiteY88" fmla="*/ 2389239 h 4468762"/>
              <a:gd name="connsiteX89" fmla="*/ 3802501 w 4460704"/>
              <a:gd name="connsiteY89" fmla="*/ 2566220 h 4468762"/>
              <a:gd name="connsiteX90" fmla="*/ 3787752 w 4460704"/>
              <a:gd name="connsiteY90" fmla="*/ 2639962 h 4468762"/>
              <a:gd name="connsiteX91" fmla="*/ 3773004 w 4460704"/>
              <a:gd name="connsiteY91" fmla="*/ 2684207 h 4468762"/>
              <a:gd name="connsiteX92" fmla="*/ 3787752 w 4460704"/>
              <a:gd name="connsiteY92" fmla="*/ 2846439 h 4468762"/>
              <a:gd name="connsiteX93" fmla="*/ 3861494 w 4460704"/>
              <a:gd name="connsiteY93" fmla="*/ 2979175 h 4468762"/>
              <a:gd name="connsiteX94" fmla="*/ 3935236 w 4460704"/>
              <a:gd name="connsiteY94" fmla="*/ 3052916 h 4468762"/>
              <a:gd name="connsiteX95" fmla="*/ 3979481 w 4460704"/>
              <a:gd name="connsiteY95" fmla="*/ 3097162 h 4468762"/>
              <a:gd name="connsiteX96" fmla="*/ 4038475 w 4460704"/>
              <a:gd name="connsiteY96" fmla="*/ 3126658 h 4468762"/>
              <a:gd name="connsiteX97" fmla="*/ 4141714 w 4460704"/>
              <a:gd name="connsiteY97" fmla="*/ 3200400 h 4468762"/>
              <a:gd name="connsiteX98" fmla="*/ 4185959 w 4460704"/>
              <a:gd name="connsiteY98" fmla="*/ 3244646 h 4468762"/>
              <a:gd name="connsiteX99" fmla="*/ 4200707 w 4460704"/>
              <a:gd name="connsiteY99" fmla="*/ 3878826 h 4468762"/>
              <a:gd name="connsiteX100" fmla="*/ 4185959 w 4460704"/>
              <a:gd name="connsiteY100" fmla="*/ 3923071 h 4468762"/>
              <a:gd name="connsiteX101" fmla="*/ 4156462 w 4460704"/>
              <a:gd name="connsiteY101" fmla="*/ 3996813 h 4468762"/>
              <a:gd name="connsiteX102" fmla="*/ 4097468 w 4460704"/>
              <a:gd name="connsiteY102" fmla="*/ 4114800 h 4468762"/>
              <a:gd name="connsiteX103" fmla="*/ 4008978 w 4460704"/>
              <a:gd name="connsiteY103" fmla="*/ 4203291 h 4468762"/>
              <a:gd name="connsiteX104" fmla="*/ 3920488 w 4460704"/>
              <a:gd name="connsiteY104" fmla="*/ 4277033 h 4468762"/>
              <a:gd name="connsiteX105" fmla="*/ 3802501 w 4460704"/>
              <a:gd name="connsiteY105" fmla="*/ 4321278 h 4468762"/>
              <a:gd name="connsiteX106" fmla="*/ 3743507 w 4460704"/>
              <a:gd name="connsiteY106" fmla="*/ 4350775 h 4468762"/>
              <a:gd name="connsiteX107" fmla="*/ 3669765 w 4460704"/>
              <a:gd name="connsiteY107" fmla="*/ 4365523 h 4468762"/>
              <a:gd name="connsiteX108" fmla="*/ 3581275 w 4460704"/>
              <a:gd name="connsiteY108" fmla="*/ 4395020 h 4468762"/>
              <a:gd name="connsiteX109" fmla="*/ 3433791 w 4460704"/>
              <a:gd name="connsiteY109" fmla="*/ 4409768 h 4468762"/>
              <a:gd name="connsiteX110" fmla="*/ 3345301 w 4460704"/>
              <a:gd name="connsiteY110" fmla="*/ 4424516 h 4468762"/>
              <a:gd name="connsiteX111" fmla="*/ 3079830 w 4460704"/>
              <a:gd name="connsiteY111" fmla="*/ 4409768 h 4468762"/>
              <a:gd name="connsiteX112" fmla="*/ 2991339 w 4460704"/>
              <a:gd name="connsiteY112" fmla="*/ 4380271 h 4468762"/>
              <a:gd name="connsiteX113" fmla="*/ 2814359 w 4460704"/>
              <a:gd name="connsiteY113" fmla="*/ 4365523 h 4468762"/>
              <a:gd name="connsiteX114" fmla="*/ 2770114 w 4460704"/>
              <a:gd name="connsiteY114" fmla="*/ 4336026 h 4468762"/>
              <a:gd name="connsiteX115" fmla="*/ 2725868 w 4460704"/>
              <a:gd name="connsiteY115" fmla="*/ 4321278 h 4468762"/>
              <a:gd name="connsiteX116" fmla="*/ 2652126 w 4460704"/>
              <a:gd name="connsiteY116" fmla="*/ 4277033 h 446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460704" h="4468762">
                <a:moveTo>
                  <a:pt x="1590243" y="4468762"/>
                </a:moveTo>
                <a:cubicBezTo>
                  <a:pt x="1432927" y="4463846"/>
                  <a:pt x="1275431" y="4462992"/>
                  <a:pt x="1118294" y="4454013"/>
                </a:cubicBezTo>
                <a:cubicBezTo>
                  <a:pt x="1072000" y="4451368"/>
                  <a:pt x="1070147" y="4427698"/>
                  <a:pt x="1029804" y="4409768"/>
                </a:cubicBezTo>
                <a:cubicBezTo>
                  <a:pt x="1001392" y="4397140"/>
                  <a:pt x="970811" y="4390103"/>
                  <a:pt x="941314" y="4380271"/>
                </a:cubicBezTo>
                <a:lnTo>
                  <a:pt x="897068" y="4365523"/>
                </a:lnTo>
                <a:lnTo>
                  <a:pt x="852823" y="4350775"/>
                </a:lnTo>
                <a:cubicBezTo>
                  <a:pt x="694718" y="4245371"/>
                  <a:pt x="934669" y="4409518"/>
                  <a:pt x="764333" y="4277033"/>
                </a:cubicBezTo>
                <a:cubicBezTo>
                  <a:pt x="736350" y="4255268"/>
                  <a:pt x="700911" y="4243106"/>
                  <a:pt x="675843" y="4218039"/>
                </a:cubicBezTo>
                <a:cubicBezTo>
                  <a:pt x="661094" y="4203291"/>
                  <a:pt x="644950" y="4189817"/>
                  <a:pt x="631597" y="4173794"/>
                </a:cubicBezTo>
                <a:cubicBezTo>
                  <a:pt x="620250" y="4160177"/>
                  <a:pt x="615942" y="4140622"/>
                  <a:pt x="602101" y="4129549"/>
                </a:cubicBezTo>
                <a:cubicBezTo>
                  <a:pt x="589961" y="4119837"/>
                  <a:pt x="572604" y="4119716"/>
                  <a:pt x="557855" y="4114800"/>
                </a:cubicBezTo>
                <a:cubicBezTo>
                  <a:pt x="543107" y="4100052"/>
                  <a:pt x="526962" y="4086578"/>
                  <a:pt x="513610" y="4070555"/>
                </a:cubicBezTo>
                <a:cubicBezTo>
                  <a:pt x="502263" y="4056938"/>
                  <a:pt x="492908" y="4041700"/>
                  <a:pt x="484114" y="4026310"/>
                </a:cubicBezTo>
                <a:cubicBezTo>
                  <a:pt x="465356" y="3993484"/>
                  <a:pt x="449060" y="3959838"/>
                  <a:pt x="439868" y="3923071"/>
                </a:cubicBezTo>
                <a:cubicBezTo>
                  <a:pt x="433788" y="3898752"/>
                  <a:pt x="430036" y="3873910"/>
                  <a:pt x="425120" y="3849329"/>
                </a:cubicBezTo>
                <a:cubicBezTo>
                  <a:pt x="420204" y="3682181"/>
                  <a:pt x="419398" y="3514861"/>
                  <a:pt x="410372" y="3347884"/>
                </a:cubicBezTo>
                <a:cubicBezTo>
                  <a:pt x="407503" y="3294803"/>
                  <a:pt x="351592" y="3260033"/>
                  <a:pt x="336630" y="3215149"/>
                </a:cubicBezTo>
                <a:cubicBezTo>
                  <a:pt x="331714" y="3200401"/>
                  <a:pt x="330504" y="3183839"/>
                  <a:pt x="321881" y="3170904"/>
                </a:cubicBezTo>
                <a:cubicBezTo>
                  <a:pt x="310311" y="3153549"/>
                  <a:pt x="291210" y="3142494"/>
                  <a:pt x="277636" y="3126658"/>
                </a:cubicBezTo>
                <a:cubicBezTo>
                  <a:pt x="261639" y="3107995"/>
                  <a:pt x="249388" y="3086328"/>
                  <a:pt x="233391" y="3067665"/>
                </a:cubicBezTo>
                <a:cubicBezTo>
                  <a:pt x="219817" y="3051829"/>
                  <a:pt x="201951" y="3039884"/>
                  <a:pt x="189146" y="3023420"/>
                </a:cubicBezTo>
                <a:cubicBezTo>
                  <a:pt x="167381" y="2995437"/>
                  <a:pt x="149817" y="2964426"/>
                  <a:pt x="130152" y="2934929"/>
                </a:cubicBezTo>
                <a:cubicBezTo>
                  <a:pt x="120320" y="2920181"/>
                  <a:pt x="108582" y="2906538"/>
                  <a:pt x="100655" y="2890684"/>
                </a:cubicBezTo>
                <a:cubicBezTo>
                  <a:pt x="63232" y="2815837"/>
                  <a:pt x="83354" y="2849984"/>
                  <a:pt x="41662" y="2787446"/>
                </a:cubicBezTo>
                <a:cubicBezTo>
                  <a:pt x="36746" y="2772697"/>
                  <a:pt x="26914" y="2758746"/>
                  <a:pt x="26914" y="2743200"/>
                </a:cubicBezTo>
                <a:cubicBezTo>
                  <a:pt x="26914" y="2463016"/>
                  <a:pt x="0" y="2250224"/>
                  <a:pt x="56410" y="2005781"/>
                </a:cubicBezTo>
                <a:cubicBezTo>
                  <a:pt x="86230" y="1876563"/>
                  <a:pt x="65158" y="1918917"/>
                  <a:pt x="115404" y="1843549"/>
                </a:cubicBezTo>
                <a:cubicBezTo>
                  <a:pt x="130661" y="1797776"/>
                  <a:pt x="132312" y="1785872"/>
                  <a:pt x="159649" y="1740310"/>
                </a:cubicBezTo>
                <a:cubicBezTo>
                  <a:pt x="177888" y="1709911"/>
                  <a:pt x="198978" y="1681317"/>
                  <a:pt x="218643" y="1651820"/>
                </a:cubicBezTo>
                <a:lnTo>
                  <a:pt x="248139" y="1607575"/>
                </a:lnTo>
                <a:cubicBezTo>
                  <a:pt x="257971" y="1592826"/>
                  <a:pt x="272031" y="1580145"/>
                  <a:pt x="277636" y="1563329"/>
                </a:cubicBezTo>
                <a:cubicBezTo>
                  <a:pt x="344782" y="1361893"/>
                  <a:pt x="271522" y="1567765"/>
                  <a:pt x="336630" y="1415846"/>
                </a:cubicBezTo>
                <a:cubicBezTo>
                  <a:pt x="342754" y="1401557"/>
                  <a:pt x="347107" y="1386548"/>
                  <a:pt x="351378" y="1371600"/>
                </a:cubicBezTo>
                <a:cubicBezTo>
                  <a:pt x="356946" y="1352110"/>
                  <a:pt x="358141" y="1331238"/>
                  <a:pt x="366126" y="1312607"/>
                </a:cubicBezTo>
                <a:cubicBezTo>
                  <a:pt x="373108" y="1296315"/>
                  <a:pt x="385791" y="1283110"/>
                  <a:pt x="395623" y="1268362"/>
                </a:cubicBezTo>
                <a:cubicBezTo>
                  <a:pt x="401968" y="1173186"/>
                  <a:pt x="404961" y="1044695"/>
                  <a:pt x="425120" y="943897"/>
                </a:cubicBezTo>
                <a:cubicBezTo>
                  <a:pt x="428169" y="928653"/>
                  <a:pt x="435597" y="914600"/>
                  <a:pt x="439868" y="899652"/>
                </a:cubicBezTo>
                <a:cubicBezTo>
                  <a:pt x="445437" y="880162"/>
                  <a:pt x="446632" y="859289"/>
                  <a:pt x="454617" y="840658"/>
                </a:cubicBezTo>
                <a:cubicBezTo>
                  <a:pt x="474003" y="795425"/>
                  <a:pt x="497092" y="789689"/>
                  <a:pt x="528359" y="752168"/>
                </a:cubicBezTo>
                <a:cubicBezTo>
                  <a:pt x="539706" y="738551"/>
                  <a:pt x="545321" y="720457"/>
                  <a:pt x="557855" y="707923"/>
                </a:cubicBezTo>
                <a:cubicBezTo>
                  <a:pt x="570389" y="695389"/>
                  <a:pt x="587677" y="688729"/>
                  <a:pt x="602101" y="678426"/>
                </a:cubicBezTo>
                <a:cubicBezTo>
                  <a:pt x="617687" y="667293"/>
                  <a:pt x="682169" y="616269"/>
                  <a:pt x="705339" y="604684"/>
                </a:cubicBezTo>
                <a:cubicBezTo>
                  <a:pt x="719244" y="597732"/>
                  <a:pt x="734836" y="594852"/>
                  <a:pt x="749585" y="589936"/>
                </a:cubicBezTo>
                <a:cubicBezTo>
                  <a:pt x="898330" y="478376"/>
                  <a:pt x="714823" y="620353"/>
                  <a:pt x="867572" y="486697"/>
                </a:cubicBezTo>
                <a:cubicBezTo>
                  <a:pt x="886071" y="470511"/>
                  <a:pt x="907902" y="458449"/>
                  <a:pt x="926565" y="442452"/>
                </a:cubicBezTo>
                <a:cubicBezTo>
                  <a:pt x="942401" y="428878"/>
                  <a:pt x="953838" y="410330"/>
                  <a:pt x="970810" y="398207"/>
                </a:cubicBezTo>
                <a:cubicBezTo>
                  <a:pt x="988701" y="385428"/>
                  <a:pt x="1011913" y="381489"/>
                  <a:pt x="1029804" y="368710"/>
                </a:cubicBezTo>
                <a:cubicBezTo>
                  <a:pt x="1114366" y="308309"/>
                  <a:pt x="1038868" y="344898"/>
                  <a:pt x="1103546" y="280220"/>
                </a:cubicBezTo>
                <a:cubicBezTo>
                  <a:pt x="1116080" y="267686"/>
                  <a:pt x="1134543" y="262499"/>
                  <a:pt x="1147791" y="250723"/>
                </a:cubicBezTo>
                <a:cubicBezTo>
                  <a:pt x="1372082" y="51353"/>
                  <a:pt x="1150194" y="212651"/>
                  <a:pt x="1280526" y="147484"/>
                </a:cubicBezTo>
                <a:cubicBezTo>
                  <a:pt x="1313372" y="131061"/>
                  <a:pt x="1329299" y="104563"/>
                  <a:pt x="1369017" y="103239"/>
                </a:cubicBezTo>
                <a:cubicBezTo>
                  <a:pt x="1649124" y="93902"/>
                  <a:pt x="1929456" y="93407"/>
                  <a:pt x="2209675" y="88491"/>
                </a:cubicBezTo>
                <a:cubicBezTo>
                  <a:pt x="2234256" y="83575"/>
                  <a:pt x="2259407" y="80945"/>
                  <a:pt x="2283417" y="73742"/>
                </a:cubicBezTo>
                <a:cubicBezTo>
                  <a:pt x="2308775" y="66135"/>
                  <a:pt x="2332279" y="53293"/>
                  <a:pt x="2357159" y="44246"/>
                </a:cubicBezTo>
                <a:cubicBezTo>
                  <a:pt x="2436157" y="15520"/>
                  <a:pt x="2434210" y="17609"/>
                  <a:pt x="2504643" y="0"/>
                </a:cubicBezTo>
                <a:cubicBezTo>
                  <a:pt x="2553804" y="4916"/>
                  <a:pt x="2604969" y="12"/>
                  <a:pt x="2652126" y="14749"/>
                </a:cubicBezTo>
                <a:cubicBezTo>
                  <a:pt x="2685963" y="25323"/>
                  <a:pt x="2711120" y="54078"/>
                  <a:pt x="2740617" y="73742"/>
                </a:cubicBezTo>
                <a:cubicBezTo>
                  <a:pt x="2755365" y="83574"/>
                  <a:pt x="2770682" y="92604"/>
                  <a:pt x="2784862" y="103239"/>
                </a:cubicBezTo>
                <a:lnTo>
                  <a:pt x="2961843" y="235975"/>
                </a:lnTo>
                <a:cubicBezTo>
                  <a:pt x="2981507" y="250723"/>
                  <a:pt x="2998850" y="269228"/>
                  <a:pt x="3020836" y="280220"/>
                </a:cubicBezTo>
                <a:lnTo>
                  <a:pt x="3079830" y="309716"/>
                </a:lnTo>
                <a:cubicBezTo>
                  <a:pt x="3120051" y="349938"/>
                  <a:pt x="3132615" y="366674"/>
                  <a:pt x="3183068" y="398207"/>
                </a:cubicBezTo>
                <a:cubicBezTo>
                  <a:pt x="3201712" y="409859"/>
                  <a:pt x="3223418" y="416052"/>
                  <a:pt x="3242062" y="427704"/>
                </a:cubicBezTo>
                <a:cubicBezTo>
                  <a:pt x="3262906" y="440732"/>
                  <a:pt x="3279713" y="459754"/>
                  <a:pt x="3301055" y="471949"/>
                </a:cubicBezTo>
                <a:cubicBezTo>
                  <a:pt x="3414030" y="536506"/>
                  <a:pt x="3410089" y="532875"/>
                  <a:pt x="3492785" y="560439"/>
                </a:cubicBezTo>
                <a:cubicBezTo>
                  <a:pt x="3577815" y="617126"/>
                  <a:pt x="3495788" y="568047"/>
                  <a:pt x="3581275" y="604684"/>
                </a:cubicBezTo>
                <a:cubicBezTo>
                  <a:pt x="3689248" y="650958"/>
                  <a:pt x="3590496" y="621738"/>
                  <a:pt x="3699262" y="648929"/>
                </a:cubicBezTo>
                <a:cubicBezTo>
                  <a:pt x="3775474" y="699738"/>
                  <a:pt x="3754113" y="684316"/>
                  <a:pt x="3861494" y="766916"/>
                </a:cubicBezTo>
                <a:cubicBezTo>
                  <a:pt x="3886445" y="786109"/>
                  <a:pt x="3912977" y="803651"/>
                  <a:pt x="3935236" y="825910"/>
                </a:cubicBezTo>
                <a:lnTo>
                  <a:pt x="4038475" y="929149"/>
                </a:lnTo>
                <a:lnTo>
                  <a:pt x="4097468" y="988142"/>
                </a:lnTo>
                <a:cubicBezTo>
                  <a:pt x="4132683" y="1093782"/>
                  <a:pt x="4082338" y="972935"/>
                  <a:pt x="4156462" y="1061884"/>
                </a:cubicBezTo>
                <a:cubicBezTo>
                  <a:pt x="4170537" y="1078774"/>
                  <a:pt x="4171651" y="1104185"/>
                  <a:pt x="4185959" y="1120878"/>
                </a:cubicBezTo>
                <a:cubicBezTo>
                  <a:pt x="4201956" y="1139541"/>
                  <a:pt x="4227571" y="1147742"/>
                  <a:pt x="4244952" y="1165123"/>
                </a:cubicBezTo>
                <a:cubicBezTo>
                  <a:pt x="4262333" y="1182504"/>
                  <a:pt x="4272662" y="1205928"/>
                  <a:pt x="4289197" y="1224116"/>
                </a:cubicBezTo>
                <a:cubicBezTo>
                  <a:pt x="4321934" y="1260127"/>
                  <a:pt x="4365440" y="1286861"/>
                  <a:pt x="4392436" y="1327355"/>
                </a:cubicBezTo>
                <a:lnTo>
                  <a:pt x="4451430" y="1415846"/>
                </a:lnTo>
                <a:cubicBezTo>
                  <a:pt x="4418205" y="1515517"/>
                  <a:pt x="4460704" y="1394978"/>
                  <a:pt x="4392436" y="1548581"/>
                </a:cubicBezTo>
                <a:cubicBezTo>
                  <a:pt x="4386122" y="1562787"/>
                  <a:pt x="4384262" y="1578738"/>
                  <a:pt x="4377688" y="1592826"/>
                </a:cubicBezTo>
                <a:cubicBezTo>
                  <a:pt x="4349796" y="1652595"/>
                  <a:pt x="4289197" y="1769807"/>
                  <a:pt x="4289197" y="1769807"/>
                </a:cubicBezTo>
                <a:cubicBezTo>
                  <a:pt x="4262006" y="1878571"/>
                  <a:pt x="4291226" y="1779820"/>
                  <a:pt x="4244952" y="1887794"/>
                </a:cubicBezTo>
                <a:cubicBezTo>
                  <a:pt x="4238828" y="1902083"/>
                  <a:pt x="4237156" y="1918134"/>
                  <a:pt x="4230204" y="1932039"/>
                </a:cubicBezTo>
                <a:cubicBezTo>
                  <a:pt x="4222277" y="1947893"/>
                  <a:pt x="4208634" y="1960430"/>
                  <a:pt x="4200707" y="1976284"/>
                </a:cubicBezTo>
                <a:cubicBezTo>
                  <a:pt x="4128543" y="2120610"/>
                  <a:pt x="4210054" y="1991759"/>
                  <a:pt x="4141714" y="2094271"/>
                </a:cubicBezTo>
                <a:cubicBezTo>
                  <a:pt x="4136798" y="2113936"/>
                  <a:pt x="4137022" y="2135666"/>
                  <a:pt x="4126965" y="2153265"/>
                </a:cubicBezTo>
                <a:cubicBezTo>
                  <a:pt x="4116617" y="2171374"/>
                  <a:pt x="4096073" y="2181487"/>
                  <a:pt x="4082720" y="2197510"/>
                </a:cubicBezTo>
                <a:cubicBezTo>
                  <a:pt x="4071372" y="2211127"/>
                  <a:pt x="4062017" y="2226365"/>
                  <a:pt x="4053223" y="2241755"/>
                </a:cubicBezTo>
                <a:cubicBezTo>
                  <a:pt x="4022069" y="2296275"/>
                  <a:pt x="4026481" y="2312742"/>
                  <a:pt x="3979481" y="2359742"/>
                </a:cubicBezTo>
                <a:cubicBezTo>
                  <a:pt x="3966947" y="2372276"/>
                  <a:pt x="3947159" y="2376123"/>
                  <a:pt x="3935236" y="2389239"/>
                </a:cubicBezTo>
                <a:cubicBezTo>
                  <a:pt x="3874095" y="2456494"/>
                  <a:pt x="3846335" y="2500467"/>
                  <a:pt x="3802501" y="2566220"/>
                </a:cubicBezTo>
                <a:cubicBezTo>
                  <a:pt x="3797585" y="2590801"/>
                  <a:pt x="3793832" y="2615643"/>
                  <a:pt x="3787752" y="2639962"/>
                </a:cubicBezTo>
                <a:cubicBezTo>
                  <a:pt x="3783981" y="2655044"/>
                  <a:pt x="3773004" y="2668661"/>
                  <a:pt x="3773004" y="2684207"/>
                </a:cubicBezTo>
                <a:cubicBezTo>
                  <a:pt x="3773004" y="2738507"/>
                  <a:pt x="3780073" y="2792684"/>
                  <a:pt x="3787752" y="2846439"/>
                </a:cubicBezTo>
                <a:cubicBezTo>
                  <a:pt x="3794831" y="2895994"/>
                  <a:pt x="3836932" y="2942332"/>
                  <a:pt x="3861494" y="2979175"/>
                </a:cubicBezTo>
                <a:cubicBezTo>
                  <a:pt x="3915572" y="3060292"/>
                  <a:pt x="3861494" y="2991464"/>
                  <a:pt x="3935236" y="3052916"/>
                </a:cubicBezTo>
                <a:cubicBezTo>
                  <a:pt x="3951259" y="3066269"/>
                  <a:pt x="3962509" y="3085039"/>
                  <a:pt x="3979481" y="3097162"/>
                </a:cubicBezTo>
                <a:cubicBezTo>
                  <a:pt x="3997371" y="3109941"/>
                  <a:pt x="4019386" y="3115750"/>
                  <a:pt x="4038475" y="3126658"/>
                </a:cubicBezTo>
                <a:cubicBezTo>
                  <a:pt x="4061815" y="3139995"/>
                  <a:pt x="4125892" y="3186838"/>
                  <a:pt x="4141714" y="3200400"/>
                </a:cubicBezTo>
                <a:cubicBezTo>
                  <a:pt x="4157550" y="3213974"/>
                  <a:pt x="4171211" y="3229897"/>
                  <a:pt x="4185959" y="3244646"/>
                </a:cubicBezTo>
                <a:cubicBezTo>
                  <a:pt x="4271027" y="3499856"/>
                  <a:pt x="4227817" y="3336621"/>
                  <a:pt x="4200707" y="3878826"/>
                </a:cubicBezTo>
                <a:cubicBezTo>
                  <a:pt x="4199931" y="3894353"/>
                  <a:pt x="4191418" y="3908515"/>
                  <a:pt x="4185959" y="3923071"/>
                </a:cubicBezTo>
                <a:cubicBezTo>
                  <a:pt x="4176663" y="3947860"/>
                  <a:pt x="4167556" y="3972776"/>
                  <a:pt x="4156462" y="3996813"/>
                </a:cubicBezTo>
                <a:cubicBezTo>
                  <a:pt x="4138035" y="4036737"/>
                  <a:pt x="4128560" y="4083707"/>
                  <a:pt x="4097468" y="4114800"/>
                </a:cubicBezTo>
                <a:lnTo>
                  <a:pt x="4008978" y="4203291"/>
                </a:lnTo>
                <a:cubicBezTo>
                  <a:pt x="3968310" y="4243960"/>
                  <a:pt x="3968396" y="4249657"/>
                  <a:pt x="3920488" y="4277033"/>
                </a:cubicBezTo>
                <a:cubicBezTo>
                  <a:pt x="3815972" y="4336756"/>
                  <a:pt x="3908077" y="4281686"/>
                  <a:pt x="3802501" y="4321278"/>
                </a:cubicBezTo>
                <a:cubicBezTo>
                  <a:pt x="3781915" y="4328998"/>
                  <a:pt x="3764365" y="4343823"/>
                  <a:pt x="3743507" y="4350775"/>
                </a:cubicBezTo>
                <a:cubicBezTo>
                  <a:pt x="3719726" y="4358702"/>
                  <a:pt x="3693949" y="4358927"/>
                  <a:pt x="3669765" y="4365523"/>
                </a:cubicBezTo>
                <a:cubicBezTo>
                  <a:pt x="3639768" y="4373704"/>
                  <a:pt x="3611835" y="4389290"/>
                  <a:pt x="3581275" y="4395020"/>
                </a:cubicBezTo>
                <a:cubicBezTo>
                  <a:pt x="3532715" y="4404125"/>
                  <a:pt x="3482816" y="4403640"/>
                  <a:pt x="3433791" y="4409768"/>
                </a:cubicBezTo>
                <a:cubicBezTo>
                  <a:pt x="3404118" y="4413477"/>
                  <a:pt x="3374798" y="4419600"/>
                  <a:pt x="3345301" y="4424516"/>
                </a:cubicBezTo>
                <a:cubicBezTo>
                  <a:pt x="3256811" y="4419600"/>
                  <a:pt x="3167772" y="4420761"/>
                  <a:pt x="3079830" y="4409768"/>
                </a:cubicBezTo>
                <a:cubicBezTo>
                  <a:pt x="3048978" y="4405911"/>
                  <a:pt x="3022324" y="4382853"/>
                  <a:pt x="2991339" y="4380271"/>
                </a:cubicBezTo>
                <a:lnTo>
                  <a:pt x="2814359" y="4365523"/>
                </a:lnTo>
                <a:cubicBezTo>
                  <a:pt x="2799611" y="4355691"/>
                  <a:pt x="2785968" y="4343953"/>
                  <a:pt x="2770114" y="4336026"/>
                </a:cubicBezTo>
                <a:cubicBezTo>
                  <a:pt x="2756209" y="4329074"/>
                  <a:pt x="2740157" y="4327402"/>
                  <a:pt x="2725868" y="4321278"/>
                </a:cubicBezTo>
                <a:cubicBezTo>
                  <a:pt x="2668810" y="4296825"/>
                  <a:pt x="2679843" y="4304748"/>
                  <a:pt x="2652126" y="4277033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7948046">
            <a:off x="6643688" y="5286375"/>
            <a:ext cx="635000" cy="1003300"/>
          </a:xfrm>
          <a:custGeom>
            <a:avLst/>
            <a:gdLst>
              <a:gd name="connsiteX0" fmla="*/ 117987 w 634181"/>
              <a:gd name="connsiteY0" fmla="*/ 1002890 h 1002890"/>
              <a:gd name="connsiteX1" fmla="*/ 206478 w 634181"/>
              <a:gd name="connsiteY1" fmla="*/ 929148 h 1002890"/>
              <a:gd name="connsiteX2" fmla="*/ 221226 w 634181"/>
              <a:gd name="connsiteY2" fmla="*/ 840658 h 1002890"/>
              <a:gd name="connsiteX3" fmla="*/ 265471 w 634181"/>
              <a:gd name="connsiteY3" fmla="*/ 752168 h 1002890"/>
              <a:gd name="connsiteX4" fmla="*/ 280220 w 634181"/>
              <a:gd name="connsiteY4" fmla="*/ 707922 h 1002890"/>
              <a:gd name="connsiteX5" fmla="*/ 339213 w 634181"/>
              <a:gd name="connsiteY5" fmla="*/ 619432 h 1002890"/>
              <a:gd name="connsiteX6" fmla="*/ 368710 w 634181"/>
              <a:gd name="connsiteY6" fmla="*/ 530942 h 1002890"/>
              <a:gd name="connsiteX7" fmla="*/ 398207 w 634181"/>
              <a:gd name="connsiteY7" fmla="*/ 412955 h 1002890"/>
              <a:gd name="connsiteX8" fmla="*/ 353961 w 634181"/>
              <a:gd name="connsiteY8" fmla="*/ 427703 h 1002890"/>
              <a:gd name="connsiteX9" fmla="*/ 339213 w 634181"/>
              <a:gd name="connsiteY9" fmla="*/ 471948 h 1002890"/>
              <a:gd name="connsiteX10" fmla="*/ 324465 w 634181"/>
              <a:gd name="connsiteY10" fmla="*/ 634181 h 1002890"/>
              <a:gd name="connsiteX11" fmla="*/ 235974 w 634181"/>
              <a:gd name="connsiteY11" fmla="*/ 766916 h 1002890"/>
              <a:gd name="connsiteX12" fmla="*/ 206478 w 634181"/>
              <a:gd name="connsiteY12" fmla="*/ 811161 h 1002890"/>
              <a:gd name="connsiteX13" fmla="*/ 73742 w 634181"/>
              <a:gd name="connsiteY13" fmla="*/ 781664 h 1002890"/>
              <a:gd name="connsiteX14" fmla="*/ 0 w 634181"/>
              <a:gd name="connsiteY14" fmla="*/ 693174 h 1002890"/>
              <a:gd name="connsiteX15" fmla="*/ 14749 w 634181"/>
              <a:gd name="connsiteY15" fmla="*/ 501445 h 1002890"/>
              <a:gd name="connsiteX16" fmla="*/ 117987 w 634181"/>
              <a:gd name="connsiteY16" fmla="*/ 368710 h 1002890"/>
              <a:gd name="connsiteX17" fmla="*/ 221226 w 634181"/>
              <a:gd name="connsiteY17" fmla="*/ 309716 h 1002890"/>
              <a:gd name="connsiteX18" fmla="*/ 353961 w 634181"/>
              <a:gd name="connsiteY18" fmla="*/ 235974 h 1002890"/>
              <a:gd name="connsiteX19" fmla="*/ 398207 w 634181"/>
              <a:gd name="connsiteY19" fmla="*/ 206477 h 1002890"/>
              <a:gd name="connsiteX20" fmla="*/ 427703 w 634181"/>
              <a:gd name="connsiteY20" fmla="*/ 162232 h 1002890"/>
              <a:gd name="connsiteX21" fmla="*/ 471949 w 634181"/>
              <a:gd name="connsiteY21" fmla="*/ 147484 h 1002890"/>
              <a:gd name="connsiteX22" fmla="*/ 560439 w 634181"/>
              <a:gd name="connsiteY22" fmla="*/ 88490 h 1002890"/>
              <a:gd name="connsiteX23" fmla="*/ 634181 w 634181"/>
              <a:gd name="connsiteY23" fmla="*/ 0 h 1002890"/>
              <a:gd name="connsiteX24" fmla="*/ 619432 w 634181"/>
              <a:gd name="connsiteY24" fmla="*/ 44245 h 1002890"/>
              <a:gd name="connsiteX25" fmla="*/ 575187 w 634181"/>
              <a:gd name="connsiteY25" fmla="*/ 73742 h 1002890"/>
              <a:gd name="connsiteX26" fmla="*/ 545690 w 634181"/>
              <a:gd name="connsiteY26" fmla="*/ 117987 h 1002890"/>
              <a:gd name="connsiteX27" fmla="*/ 530942 w 634181"/>
              <a:gd name="connsiteY27" fmla="*/ 162232 h 1002890"/>
              <a:gd name="connsiteX28" fmla="*/ 560439 w 634181"/>
              <a:gd name="connsiteY28" fmla="*/ 634181 h 1002890"/>
              <a:gd name="connsiteX29" fmla="*/ 516194 w 634181"/>
              <a:gd name="connsiteY29" fmla="*/ 825910 h 1002890"/>
              <a:gd name="connsiteX30" fmla="*/ 427703 w 634181"/>
              <a:gd name="connsiteY30" fmla="*/ 855406 h 1002890"/>
              <a:gd name="connsiteX31" fmla="*/ 353961 w 634181"/>
              <a:gd name="connsiteY31" fmla="*/ 840658 h 1002890"/>
              <a:gd name="connsiteX32" fmla="*/ 265471 w 634181"/>
              <a:gd name="connsiteY32" fmla="*/ 796413 h 1002890"/>
              <a:gd name="connsiteX33" fmla="*/ 235974 w 634181"/>
              <a:gd name="connsiteY33" fmla="*/ 811161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4181" h="1002890">
                <a:moveTo>
                  <a:pt x="117987" y="1002890"/>
                </a:moveTo>
                <a:cubicBezTo>
                  <a:pt x="141491" y="987220"/>
                  <a:pt x="194525" y="956042"/>
                  <a:pt x="206478" y="929148"/>
                </a:cubicBezTo>
                <a:cubicBezTo>
                  <a:pt x="218623" y="901822"/>
                  <a:pt x="214739" y="869849"/>
                  <a:pt x="221226" y="840658"/>
                </a:cubicBezTo>
                <a:cubicBezTo>
                  <a:pt x="236054" y="773931"/>
                  <a:pt x="233650" y="815809"/>
                  <a:pt x="265471" y="752168"/>
                </a:cubicBezTo>
                <a:cubicBezTo>
                  <a:pt x="272424" y="738263"/>
                  <a:pt x="272670" y="721512"/>
                  <a:pt x="280220" y="707922"/>
                </a:cubicBezTo>
                <a:cubicBezTo>
                  <a:pt x="297436" y="676933"/>
                  <a:pt x="339213" y="619432"/>
                  <a:pt x="339213" y="619432"/>
                </a:cubicBezTo>
                <a:lnTo>
                  <a:pt x="368710" y="530942"/>
                </a:lnTo>
                <a:cubicBezTo>
                  <a:pt x="375933" y="509274"/>
                  <a:pt x="405325" y="427191"/>
                  <a:pt x="398207" y="412955"/>
                </a:cubicBezTo>
                <a:cubicBezTo>
                  <a:pt x="391254" y="399050"/>
                  <a:pt x="368710" y="422787"/>
                  <a:pt x="353961" y="427703"/>
                </a:cubicBezTo>
                <a:cubicBezTo>
                  <a:pt x="349045" y="442451"/>
                  <a:pt x="341411" y="456558"/>
                  <a:pt x="339213" y="471948"/>
                </a:cubicBezTo>
                <a:cubicBezTo>
                  <a:pt x="331534" y="525703"/>
                  <a:pt x="339787" y="582087"/>
                  <a:pt x="324465" y="634181"/>
                </a:cubicBezTo>
                <a:cubicBezTo>
                  <a:pt x="324465" y="634182"/>
                  <a:pt x="250723" y="744793"/>
                  <a:pt x="235974" y="766916"/>
                </a:cubicBezTo>
                <a:lnTo>
                  <a:pt x="206478" y="811161"/>
                </a:lnTo>
                <a:cubicBezTo>
                  <a:pt x="195766" y="809376"/>
                  <a:pt x="97949" y="797802"/>
                  <a:pt x="73742" y="781664"/>
                </a:cubicBezTo>
                <a:cubicBezTo>
                  <a:pt x="39675" y="758952"/>
                  <a:pt x="21765" y="725822"/>
                  <a:pt x="0" y="693174"/>
                </a:cubicBezTo>
                <a:cubicBezTo>
                  <a:pt x="4916" y="629264"/>
                  <a:pt x="6798" y="565049"/>
                  <a:pt x="14749" y="501445"/>
                </a:cubicBezTo>
                <a:cubicBezTo>
                  <a:pt x="22732" y="437582"/>
                  <a:pt x="72052" y="414645"/>
                  <a:pt x="117987" y="368710"/>
                </a:cubicBezTo>
                <a:cubicBezTo>
                  <a:pt x="176566" y="310131"/>
                  <a:pt x="141996" y="329523"/>
                  <a:pt x="221226" y="309716"/>
                </a:cubicBezTo>
                <a:cubicBezTo>
                  <a:pt x="322651" y="242099"/>
                  <a:pt x="276084" y="261932"/>
                  <a:pt x="353961" y="235974"/>
                </a:cubicBezTo>
                <a:cubicBezTo>
                  <a:pt x="368710" y="226142"/>
                  <a:pt x="385673" y="219011"/>
                  <a:pt x="398207" y="206477"/>
                </a:cubicBezTo>
                <a:cubicBezTo>
                  <a:pt x="410741" y="193943"/>
                  <a:pt x="413862" y="173305"/>
                  <a:pt x="427703" y="162232"/>
                </a:cubicBezTo>
                <a:cubicBezTo>
                  <a:pt x="439843" y="152520"/>
                  <a:pt x="457200" y="152400"/>
                  <a:pt x="471949" y="147484"/>
                </a:cubicBezTo>
                <a:cubicBezTo>
                  <a:pt x="501446" y="127819"/>
                  <a:pt x="540774" y="117987"/>
                  <a:pt x="560439" y="88490"/>
                </a:cubicBezTo>
                <a:cubicBezTo>
                  <a:pt x="601506" y="26891"/>
                  <a:pt x="577402" y="56779"/>
                  <a:pt x="634181" y="0"/>
                </a:cubicBezTo>
                <a:cubicBezTo>
                  <a:pt x="629265" y="14748"/>
                  <a:pt x="629144" y="32106"/>
                  <a:pt x="619432" y="44245"/>
                </a:cubicBezTo>
                <a:cubicBezTo>
                  <a:pt x="608359" y="58086"/>
                  <a:pt x="587721" y="61208"/>
                  <a:pt x="575187" y="73742"/>
                </a:cubicBezTo>
                <a:cubicBezTo>
                  <a:pt x="562653" y="86276"/>
                  <a:pt x="555522" y="103239"/>
                  <a:pt x="545690" y="117987"/>
                </a:cubicBezTo>
                <a:cubicBezTo>
                  <a:pt x="540774" y="132735"/>
                  <a:pt x="530942" y="146686"/>
                  <a:pt x="530942" y="162232"/>
                </a:cubicBezTo>
                <a:cubicBezTo>
                  <a:pt x="530942" y="452720"/>
                  <a:pt x="532855" y="441100"/>
                  <a:pt x="560439" y="634181"/>
                </a:cubicBezTo>
                <a:cubicBezTo>
                  <a:pt x="558731" y="651263"/>
                  <a:pt x="567783" y="793667"/>
                  <a:pt x="516194" y="825910"/>
                </a:cubicBezTo>
                <a:cubicBezTo>
                  <a:pt x="489828" y="842389"/>
                  <a:pt x="427703" y="855406"/>
                  <a:pt x="427703" y="855406"/>
                </a:cubicBezTo>
                <a:cubicBezTo>
                  <a:pt x="403122" y="850490"/>
                  <a:pt x="377432" y="849460"/>
                  <a:pt x="353961" y="840658"/>
                </a:cubicBezTo>
                <a:cubicBezTo>
                  <a:pt x="314190" y="825744"/>
                  <a:pt x="311263" y="796413"/>
                  <a:pt x="265471" y="796413"/>
                </a:cubicBezTo>
                <a:cubicBezTo>
                  <a:pt x="254478" y="796413"/>
                  <a:pt x="245806" y="806245"/>
                  <a:pt x="235974" y="811161"/>
                </a:cubicBez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 rot="10225445">
            <a:off x="7572375" y="5643563"/>
            <a:ext cx="633413" cy="1003300"/>
          </a:xfrm>
          <a:custGeom>
            <a:avLst/>
            <a:gdLst>
              <a:gd name="connsiteX0" fmla="*/ 117987 w 634181"/>
              <a:gd name="connsiteY0" fmla="*/ 1002890 h 1002890"/>
              <a:gd name="connsiteX1" fmla="*/ 206478 w 634181"/>
              <a:gd name="connsiteY1" fmla="*/ 929148 h 1002890"/>
              <a:gd name="connsiteX2" fmla="*/ 221226 w 634181"/>
              <a:gd name="connsiteY2" fmla="*/ 840658 h 1002890"/>
              <a:gd name="connsiteX3" fmla="*/ 265471 w 634181"/>
              <a:gd name="connsiteY3" fmla="*/ 752168 h 1002890"/>
              <a:gd name="connsiteX4" fmla="*/ 280220 w 634181"/>
              <a:gd name="connsiteY4" fmla="*/ 707922 h 1002890"/>
              <a:gd name="connsiteX5" fmla="*/ 339213 w 634181"/>
              <a:gd name="connsiteY5" fmla="*/ 619432 h 1002890"/>
              <a:gd name="connsiteX6" fmla="*/ 368710 w 634181"/>
              <a:gd name="connsiteY6" fmla="*/ 530942 h 1002890"/>
              <a:gd name="connsiteX7" fmla="*/ 398207 w 634181"/>
              <a:gd name="connsiteY7" fmla="*/ 412955 h 1002890"/>
              <a:gd name="connsiteX8" fmla="*/ 353961 w 634181"/>
              <a:gd name="connsiteY8" fmla="*/ 427703 h 1002890"/>
              <a:gd name="connsiteX9" fmla="*/ 339213 w 634181"/>
              <a:gd name="connsiteY9" fmla="*/ 471948 h 1002890"/>
              <a:gd name="connsiteX10" fmla="*/ 324465 w 634181"/>
              <a:gd name="connsiteY10" fmla="*/ 634181 h 1002890"/>
              <a:gd name="connsiteX11" fmla="*/ 235974 w 634181"/>
              <a:gd name="connsiteY11" fmla="*/ 766916 h 1002890"/>
              <a:gd name="connsiteX12" fmla="*/ 206478 w 634181"/>
              <a:gd name="connsiteY12" fmla="*/ 811161 h 1002890"/>
              <a:gd name="connsiteX13" fmla="*/ 73742 w 634181"/>
              <a:gd name="connsiteY13" fmla="*/ 781664 h 1002890"/>
              <a:gd name="connsiteX14" fmla="*/ 0 w 634181"/>
              <a:gd name="connsiteY14" fmla="*/ 693174 h 1002890"/>
              <a:gd name="connsiteX15" fmla="*/ 14749 w 634181"/>
              <a:gd name="connsiteY15" fmla="*/ 501445 h 1002890"/>
              <a:gd name="connsiteX16" fmla="*/ 117987 w 634181"/>
              <a:gd name="connsiteY16" fmla="*/ 368710 h 1002890"/>
              <a:gd name="connsiteX17" fmla="*/ 221226 w 634181"/>
              <a:gd name="connsiteY17" fmla="*/ 309716 h 1002890"/>
              <a:gd name="connsiteX18" fmla="*/ 353961 w 634181"/>
              <a:gd name="connsiteY18" fmla="*/ 235974 h 1002890"/>
              <a:gd name="connsiteX19" fmla="*/ 398207 w 634181"/>
              <a:gd name="connsiteY19" fmla="*/ 206477 h 1002890"/>
              <a:gd name="connsiteX20" fmla="*/ 427703 w 634181"/>
              <a:gd name="connsiteY20" fmla="*/ 162232 h 1002890"/>
              <a:gd name="connsiteX21" fmla="*/ 471949 w 634181"/>
              <a:gd name="connsiteY21" fmla="*/ 147484 h 1002890"/>
              <a:gd name="connsiteX22" fmla="*/ 560439 w 634181"/>
              <a:gd name="connsiteY22" fmla="*/ 88490 h 1002890"/>
              <a:gd name="connsiteX23" fmla="*/ 634181 w 634181"/>
              <a:gd name="connsiteY23" fmla="*/ 0 h 1002890"/>
              <a:gd name="connsiteX24" fmla="*/ 619432 w 634181"/>
              <a:gd name="connsiteY24" fmla="*/ 44245 h 1002890"/>
              <a:gd name="connsiteX25" fmla="*/ 575187 w 634181"/>
              <a:gd name="connsiteY25" fmla="*/ 73742 h 1002890"/>
              <a:gd name="connsiteX26" fmla="*/ 545690 w 634181"/>
              <a:gd name="connsiteY26" fmla="*/ 117987 h 1002890"/>
              <a:gd name="connsiteX27" fmla="*/ 530942 w 634181"/>
              <a:gd name="connsiteY27" fmla="*/ 162232 h 1002890"/>
              <a:gd name="connsiteX28" fmla="*/ 560439 w 634181"/>
              <a:gd name="connsiteY28" fmla="*/ 634181 h 1002890"/>
              <a:gd name="connsiteX29" fmla="*/ 516194 w 634181"/>
              <a:gd name="connsiteY29" fmla="*/ 825910 h 1002890"/>
              <a:gd name="connsiteX30" fmla="*/ 427703 w 634181"/>
              <a:gd name="connsiteY30" fmla="*/ 855406 h 1002890"/>
              <a:gd name="connsiteX31" fmla="*/ 353961 w 634181"/>
              <a:gd name="connsiteY31" fmla="*/ 840658 h 1002890"/>
              <a:gd name="connsiteX32" fmla="*/ 265471 w 634181"/>
              <a:gd name="connsiteY32" fmla="*/ 796413 h 1002890"/>
              <a:gd name="connsiteX33" fmla="*/ 235974 w 634181"/>
              <a:gd name="connsiteY33" fmla="*/ 811161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4181" h="1002890">
                <a:moveTo>
                  <a:pt x="117987" y="1002890"/>
                </a:moveTo>
                <a:cubicBezTo>
                  <a:pt x="141491" y="987220"/>
                  <a:pt x="194525" y="956042"/>
                  <a:pt x="206478" y="929148"/>
                </a:cubicBezTo>
                <a:cubicBezTo>
                  <a:pt x="218623" y="901822"/>
                  <a:pt x="214739" y="869849"/>
                  <a:pt x="221226" y="840658"/>
                </a:cubicBezTo>
                <a:cubicBezTo>
                  <a:pt x="236054" y="773931"/>
                  <a:pt x="233650" y="815809"/>
                  <a:pt x="265471" y="752168"/>
                </a:cubicBezTo>
                <a:cubicBezTo>
                  <a:pt x="272424" y="738263"/>
                  <a:pt x="272670" y="721512"/>
                  <a:pt x="280220" y="707922"/>
                </a:cubicBezTo>
                <a:cubicBezTo>
                  <a:pt x="297436" y="676933"/>
                  <a:pt x="339213" y="619432"/>
                  <a:pt x="339213" y="619432"/>
                </a:cubicBezTo>
                <a:lnTo>
                  <a:pt x="368710" y="530942"/>
                </a:lnTo>
                <a:cubicBezTo>
                  <a:pt x="375933" y="509274"/>
                  <a:pt x="405325" y="427191"/>
                  <a:pt x="398207" y="412955"/>
                </a:cubicBezTo>
                <a:cubicBezTo>
                  <a:pt x="391254" y="399050"/>
                  <a:pt x="368710" y="422787"/>
                  <a:pt x="353961" y="427703"/>
                </a:cubicBezTo>
                <a:cubicBezTo>
                  <a:pt x="349045" y="442451"/>
                  <a:pt x="341411" y="456558"/>
                  <a:pt x="339213" y="471948"/>
                </a:cubicBezTo>
                <a:cubicBezTo>
                  <a:pt x="331534" y="525703"/>
                  <a:pt x="339787" y="582087"/>
                  <a:pt x="324465" y="634181"/>
                </a:cubicBezTo>
                <a:cubicBezTo>
                  <a:pt x="324465" y="634182"/>
                  <a:pt x="250723" y="744793"/>
                  <a:pt x="235974" y="766916"/>
                </a:cubicBezTo>
                <a:lnTo>
                  <a:pt x="206478" y="811161"/>
                </a:lnTo>
                <a:cubicBezTo>
                  <a:pt x="195766" y="809376"/>
                  <a:pt x="97949" y="797802"/>
                  <a:pt x="73742" y="781664"/>
                </a:cubicBezTo>
                <a:cubicBezTo>
                  <a:pt x="39675" y="758952"/>
                  <a:pt x="21765" y="725822"/>
                  <a:pt x="0" y="693174"/>
                </a:cubicBezTo>
                <a:cubicBezTo>
                  <a:pt x="4916" y="629264"/>
                  <a:pt x="6798" y="565049"/>
                  <a:pt x="14749" y="501445"/>
                </a:cubicBezTo>
                <a:cubicBezTo>
                  <a:pt x="22732" y="437582"/>
                  <a:pt x="72052" y="414645"/>
                  <a:pt x="117987" y="368710"/>
                </a:cubicBezTo>
                <a:cubicBezTo>
                  <a:pt x="176566" y="310131"/>
                  <a:pt x="141996" y="329523"/>
                  <a:pt x="221226" y="309716"/>
                </a:cubicBezTo>
                <a:cubicBezTo>
                  <a:pt x="322651" y="242099"/>
                  <a:pt x="276084" y="261932"/>
                  <a:pt x="353961" y="235974"/>
                </a:cubicBezTo>
                <a:cubicBezTo>
                  <a:pt x="368710" y="226142"/>
                  <a:pt x="385673" y="219011"/>
                  <a:pt x="398207" y="206477"/>
                </a:cubicBezTo>
                <a:cubicBezTo>
                  <a:pt x="410741" y="193943"/>
                  <a:pt x="413862" y="173305"/>
                  <a:pt x="427703" y="162232"/>
                </a:cubicBezTo>
                <a:cubicBezTo>
                  <a:pt x="439843" y="152520"/>
                  <a:pt x="457200" y="152400"/>
                  <a:pt x="471949" y="147484"/>
                </a:cubicBezTo>
                <a:cubicBezTo>
                  <a:pt x="501446" y="127819"/>
                  <a:pt x="540774" y="117987"/>
                  <a:pt x="560439" y="88490"/>
                </a:cubicBezTo>
                <a:cubicBezTo>
                  <a:pt x="601506" y="26891"/>
                  <a:pt x="577402" y="56779"/>
                  <a:pt x="634181" y="0"/>
                </a:cubicBezTo>
                <a:cubicBezTo>
                  <a:pt x="629265" y="14748"/>
                  <a:pt x="629144" y="32106"/>
                  <a:pt x="619432" y="44245"/>
                </a:cubicBezTo>
                <a:cubicBezTo>
                  <a:pt x="608359" y="58086"/>
                  <a:pt x="587721" y="61208"/>
                  <a:pt x="575187" y="73742"/>
                </a:cubicBezTo>
                <a:cubicBezTo>
                  <a:pt x="562653" y="86276"/>
                  <a:pt x="555522" y="103239"/>
                  <a:pt x="545690" y="117987"/>
                </a:cubicBezTo>
                <a:cubicBezTo>
                  <a:pt x="540774" y="132735"/>
                  <a:pt x="530942" y="146686"/>
                  <a:pt x="530942" y="162232"/>
                </a:cubicBezTo>
                <a:cubicBezTo>
                  <a:pt x="530942" y="452720"/>
                  <a:pt x="532855" y="441100"/>
                  <a:pt x="560439" y="634181"/>
                </a:cubicBezTo>
                <a:cubicBezTo>
                  <a:pt x="558731" y="651263"/>
                  <a:pt x="567783" y="793667"/>
                  <a:pt x="516194" y="825910"/>
                </a:cubicBezTo>
                <a:cubicBezTo>
                  <a:pt x="489828" y="842389"/>
                  <a:pt x="427703" y="855406"/>
                  <a:pt x="427703" y="855406"/>
                </a:cubicBezTo>
                <a:cubicBezTo>
                  <a:pt x="403122" y="850490"/>
                  <a:pt x="377432" y="849460"/>
                  <a:pt x="353961" y="840658"/>
                </a:cubicBezTo>
                <a:cubicBezTo>
                  <a:pt x="314190" y="825744"/>
                  <a:pt x="311263" y="796413"/>
                  <a:pt x="265471" y="796413"/>
                </a:cubicBezTo>
                <a:cubicBezTo>
                  <a:pt x="254478" y="796413"/>
                  <a:pt x="245806" y="806245"/>
                  <a:pt x="235974" y="811161"/>
                </a:cubicBez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 rot="12994467">
            <a:off x="5357813" y="5286375"/>
            <a:ext cx="633412" cy="1003300"/>
          </a:xfrm>
          <a:custGeom>
            <a:avLst/>
            <a:gdLst>
              <a:gd name="connsiteX0" fmla="*/ 117987 w 634181"/>
              <a:gd name="connsiteY0" fmla="*/ 1002890 h 1002890"/>
              <a:gd name="connsiteX1" fmla="*/ 206478 w 634181"/>
              <a:gd name="connsiteY1" fmla="*/ 929148 h 1002890"/>
              <a:gd name="connsiteX2" fmla="*/ 221226 w 634181"/>
              <a:gd name="connsiteY2" fmla="*/ 840658 h 1002890"/>
              <a:gd name="connsiteX3" fmla="*/ 265471 w 634181"/>
              <a:gd name="connsiteY3" fmla="*/ 752168 h 1002890"/>
              <a:gd name="connsiteX4" fmla="*/ 280220 w 634181"/>
              <a:gd name="connsiteY4" fmla="*/ 707922 h 1002890"/>
              <a:gd name="connsiteX5" fmla="*/ 339213 w 634181"/>
              <a:gd name="connsiteY5" fmla="*/ 619432 h 1002890"/>
              <a:gd name="connsiteX6" fmla="*/ 368710 w 634181"/>
              <a:gd name="connsiteY6" fmla="*/ 530942 h 1002890"/>
              <a:gd name="connsiteX7" fmla="*/ 398207 w 634181"/>
              <a:gd name="connsiteY7" fmla="*/ 412955 h 1002890"/>
              <a:gd name="connsiteX8" fmla="*/ 353961 w 634181"/>
              <a:gd name="connsiteY8" fmla="*/ 427703 h 1002890"/>
              <a:gd name="connsiteX9" fmla="*/ 339213 w 634181"/>
              <a:gd name="connsiteY9" fmla="*/ 471948 h 1002890"/>
              <a:gd name="connsiteX10" fmla="*/ 324465 w 634181"/>
              <a:gd name="connsiteY10" fmla="*/ 634181 h 1002890"/>
              <a:gd name="connsiteX11" fmla="*/ 235974 w 634181"/>
              <a:gd name="connsiteY11" fmla="*/ 766916 h 1002890"/>
              <a:gd name="connsiteX12" fmla="*/ 206478 w 634181"/>
              <a:gd name="connsiteY12" fmla="*/ 811161 h 1002890"/>
              <a:gd name="connsiteX13" fmla="*/ 73742 w 634181"/>
              <a:gd name="connsiteY13" fmla="*/ 781664 h 1002890"/>
              <a:gd name="connsiteX14" fmla="*/ 0 w 634181"/>
              <a:gd name="connsiteY14" fmla="*/ 693174 h 1002890"/>
              <a:gd name="connsiteX15" fmla="*/ 14749 w 634181"/>
              <a:gd name="connsiteY15" fmla="*/ 501445 h 1002890"/>
              <a:gd name="connsiteX16" fmla="*/ 117987 w 634181"/>
              <a:gd name="connsiteY16" fmla="*/ 368710 h 1002890"/>
              <a:gd name="connsiteX17" fmla="*/ 221226 w 634181"/>
              <a:gd name="connsiteY17" fmla="*/ 309716 h 1002890"/>
              <a:gd name="connsiteX18" fmla="*/ 353961 w 634181"/>
              <a:gd name="connsiteY18" fmla="*/ 235974 h 1002890"/>
              <a:gd name="connsiteX19" fmla="*/ 398207 w 634181"/>
              <a:gd name="connsiteY19" fmla="*/ 206477 h 1002890"/>
              <a:gd name="connsiteX20" fmla="*/ 427703 w 634181"/>
              <a:gd name="connsiteY20" fmla="*/ 162232 h 1002890"/>
              <a:gd name="connsiteX21" fmla="*/ 471949 w 634181"/>
              <a:gd name="connsiteY21" fmla="*/ 147484 h 1002890"/>
              <a:gd name="connsiteX22" fmla="*/ 560439 w 634181"/>
              <a:gd name="connsiteY22" fmla="*/ 88490 h 1002890"/>
              <a:gd name="connsiteX23" fmla="*/ 634181 w 634181"/>
              <a:gd name="connsiteY23" fmla="*/ 0 h 1002890"/>
              <a:gd name="connsiteX24" fmla="*/ 619432 w 634181"/>
              <a:gd name="connsiteY24" fmla="*/ 44245 h 1002890"/>
              <a:gd name="connsiteX25" fmla="*/ 575187 w 634181"/>
              <a:gd name="connsiteY25" fmla="*/ 73742 h 1002890"/>
              <a:gd name="connsiteX26" fmla="*/ 545690 w 634181"/>
              <a:gd name="connsiteY26" fmla="*/ 117987 h 1002890"/>
              <a:gd name="connsiteX27" fmla="*/ 530942 w 634181"/>
              <a:gd name="connsiteY27" fmla="*/ 162232 h 1002890"/>
              <a:gd name="connsiteX28" fmla="*/ 560439 w 634181"/>
              <a:gd name="connsiteY28" fmla="*/ 634181 h 1002890"/>
              <a:gd name="connsiteX29" fmla="*/ 516194 w 634181"/>
              <a:gd name="connsiteY29" fmla="*/ 825910 h 1002890"/>
              <a:gd name="connsiteX30" fmla="*/ 427703 w 634181"/>
              <a:gd name="connsiteY30" fmla="*/ 855406 h 1002890"/>
              <a:gd name="connsiteX31" fmla="*/ 353961 w 634181"/>
              <a:gd name="connsiteY31" fmla="*/ 840658 h 1002890"/>
              <a:gd name="connsiteX32" fmla="*/ 265471 w 634181"/>
              <a:gd name="connsiteY32" fmla="*/ 796413 h 1002890"/>
              <a:gd name="connsiteX33" fmla="*/ 235974 w 634181"/>
              <a:gd name="connsiteY33" fmla="*/ 811161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4181" h="1002890">
                <a:moveTo>
                  <a:pt x="117987" y="1002890"/>
                </a:moveTo>
                <a:cubicBezTo>
                  <a:pt x="141491" y="987220"/>
                  <a:pt x="194525" y="956042"/>
                  <a:pt x="206478" y="929148"/>
                </a:cubicBezTo>
                <a:cubicBezTo>
                  <a:pt x="218623" y="901822"/>
                  <a:pt x="214739" y="869849"/>
                  <a:pt x="221226" y="840658"/>
                </a:cubicBezTo>
                <a:cubicBezTo>
                  <a:pt x="236054" y="773931"/>
                  <a:pt x="233650" y="815809"/>
                  <a:pt x="265471" y="752168"/>
                </a:cubicBezTo>
                <a:cubicBezTo>
                  <a:pt x="272424" y="738263"/>
                  <a:pt x="272670" y="721512"/>
                  <a:pt x="280220" y="707922"/>
                </a:cubicBezTo>
                <a:cubicBezTo>
                  <a:pt x="297436" y="676933"/>
                  <a:pt x="339213" y="619432"/>
                  <a:pt x="339213" y="619432"/>
                </a:cubicBezTo>
                <a:lnTo>
                  <a:pt x="368710" y="530942"/>
                </a:lnTo>
                <a:cubicBezTo>
                  <a:pt x="375933" y="509274"/>
                  <a:pt x="405325" y="427191"/>
                  <a:pt x="398207" y="412955"/>
                </a:cubicBezTo>
                <a:cubicBezTo>
                  <a:pt x="391254" y="399050"/>
                  <a:pt x="368710" y="422787"/>
                  <a:pt x="353961" y="427703"/>
                </a:cubicBezTo>
                <a:cubicBezTo>
                  <a:pt x="349045" y="442451"/>
                  <a:pt x="341411" y="456558"/>
                  <a:pt x="339213" y="471948"/>
                </a:cubicBezTo>
                <a:cubicBezTo>
                  <a:pt x="331534" y="525703"/>
                  <a:pt x="339787" y="582087"/>
                  <a:pt x="324465" y="634181"/>
                </a:cubicBezTo>
                <a:cubicBezTo>
                  <a:pt x="324465" y="634182"/>
                  <a:pt x="250723" y="744793"/>
                  <a:pt x="235974" y="766916"/>
                </a:cubicBezTo>
                <a:lnTo>
                  <a:pt x="206478" y="811161"/>
                </a:lnTo>
                <a:cubicBezTo>
                  <a:pt x="195766" y="809376"/>
                  <a:pt x="97949" y="797802"/>
                  <a:pt x="73742" y="781664"/>
                </a:cubicBezTo>
                <a:cubicBezTo>
                  <a:pt x="39675" y="758952"/>
                  <a:pt x="21765" y="725822"/>
                  <a:pt x="0" y="693174"/>
                </a:cubicBezTo>
                <a:cubicBezTo>
                  <a:pt x="4916" y="629264"/>
                  <a:pt x="6798" y="565049"/>
                  <a:pt x="14749" y="501445"/>
                </a:cubicBezTo>
                <a:cubicBezTo>
                  <a:pt x="22732" y="437582"/>
                  <a:pt x="72052" y="414645"/>
                  <a:pt x="117987" y="368710"/>
                </a:cubicBezTo>
                <a:cubicBezTo>
                  <a:pt x="176566" y="310131"/>
                  <a:pt x="141996" y="329523"/>
                  <a:pt x="221226" y="309716"/>
                </a:cubicBezTo>
                <a:cubicBezTo>
                  <a:pt x="322651" y="242099"/>
                  <a:pt x="276084" y="261932"/>
                  <a:pt x="353961" y="235974"/>
                </a:cubicBezTo>
                <a:cubicBezTo>
                  <a:pt x="368710" y="226142"/>
                  <a:pt x="385673" y="219011"/>
                  <a:pt x="398207" y="206477"/>
                </a:cubicBezTo>
                <a:cubicBezTo>
                  <a:pt x="410741" y="193943"/>
                  <a:pt x="413862" y="173305"/>
                  <a:pt x="427703" y="162232"/>
                </a:cubicBezTo>
                <a:cubicBezTo>
                  <a:pt x="439843" y="152520"/>
                  <a:pt x="457200" y="152400"/>
                  <a:pt x="471949" y="147484"/>
                </a:cubicBezTo>
                <a:cubicBezTo>
                  <a:pt x="501446" y="127819"/>
                  <a:pt x="540774" y="117987"/>
                  <a:pt x="560439" y="88490"/>
                </a:cubicBezTo>
                <a:cubicBezTo>
                  <a:pt x="601506" y="26891"/>
                  <a:pt x="577402" y="56779"/>
                  <a:pt x="634181" y="0"/>
                </a:cubicBezTo>
                <a:cubicBezTo>
                  <a:pt x="629265" y="14748"/>
                  <a:pt x="629144" y="32106"/>
                  <a:pt x="619432" y="44245"/>
                </a:cubicBezTo>
                <a:cubicBezTo>
                  <a:pt x="608359" y="58086"/>
                  <a:pt x="587721" y="61208"/>
                  <a:pt x="575187" y="73742"/>
                </a:cubicBezTo>
                <a:cubicBezTo>
                  <a:pt x="562653" y="86276"/>
                  <a:pt x="555522" y="103239"/>
                  <a:pt x="545690" y="117987"/>
                </a:cubicBezTo>
                <a:cubicBezTo>
                  <a:pt x="540774" y="132735"/>
                  <a:pt x="530942" y="146686"/>
                  <a:pt x="530942" y="162232"/>
                </a:cubicBezTo>
                <a:cubicBezTo>
                  <a:pt x="530942" y="452720"/>
                  <a:pt x="532855" y="441100"/>
                  <a:pt x="560439" y="634181"/>
                </a:cubicBezTo>
                <a:cubicBezTo>
                  <a:pt x="558731" y="651263"/>
                  <a:pt x="567783" y="793667"/>
                  <a:pt x="516194" y="825910"/>
                </a:cubicBezTo>
                <a:cubicBezTo>
                  <a:pt x="489828" y="842389"/>
                  <a:pt x="427703" y="855406"/>
                  <a:pt x="427703" y="855406"/>
                </a:cubicBezTo>
                <a:cubicBezTo>
                  <a:pt x="403122" y="850490"/>
                  <a:pt x="377432" y="849460"/>
                  <a:pt x="353961" y="840658"/>
                </a:cubicBezTo>
                <a:cubicBezTo>
                  <a:pt x="314190" y="825744"/>
                  <a:pt x="311263" y="796413"/>
                  <a:pt x="265471" y="796413"/>
                </a:cubicBezTo>
                <a:cubicBezTo>
                  <a:pt x="254478" y="796413"/>
                  <a:pt x="245806" y="806245"/>
                  <a:pt x="235974" y="811161"/>
                </a:cubicBez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 rot="5826618">
            <a:off x="1928813" y="5357813"/>
            <a:ext cx="635000" cy="1003300"/>
          </a:xfrm>
          <a:custGeom>
            <a:avLst/>
            <a:gdLst>
              <a:gd name="connsiteX0" fmla="*/ 117987 w 634181"/>
              <a:gd name="connsiteY0" fmla="*/ 1002890 h 1002890"/>
              <a:gd name="connsiteX1" fmla="*/ 206478 w 634181"/>
              <a:gd name="connsiteY1" fmla="*/ 929148 h 1002890"/>
              <a:gd name="connsiteX2" fmla="*/ 221226 w 634181"/>
              <a:gd name="connsiteY2" fmla="*/ 840658 h 1002890"/>
              <a:gd name="connsiteX3" fmla="*/ 265471 w 634181"/>
              <a:gd name="connsiteY3" fmla="*/ 752168 h 1002890"/>
              <a:gd name="connsiteX4" fmla="*/ 280220 w 634181"/>
              <a:gd name="connsiteY4" fmla="*/ 707922 h 1002890"/>
              <a:gd name="connsiteX5" fmla="*/ 339213 w 634181"/>
              <a:gd name="connsiteY5" fmla="*/ 619432 h 1002890"/>
              <a:gd name="connsiteX6" fmla="*/ 368710 w 634181"/>
              <a:gd name="connsiteY6" fmla="*/ 530942 h 1002890"/>
              <a:gd name="connsiteX7" fmla="*/ 398207 w 634181"/>
              <a:gd name="connsiteY7" fmla="*/ 412955 h 1002890"/>
              <a:gd name="connsiteX8" fmla="*/ 353961 w 634181"/>
              <a:gd name="connsiteY8" fmla="*/ 427703 h 1002890"/>
              <a:gd name="connsiteX9" fmla="*/ 339213 w 634181"/>
              <a:gd name="connsiteY9" fmla="*/ 471948 h 1002890"/>
              <a:gd name="connsiteX10" fmla="*/ 324465 w 634181"/>
              <a:gd name="connsiteY10" fmla="*/ 634181 h 1002890"/>
              <a:gd name="connsiteX11" fmla="*/ 235974 w 634181"/>
              <a:gd name="connsiteY11" fmla="*/ 766916 h 1002890"/>
              <a:gd name="connsiteX12" fmla="*/ 206478 w 634181"/>
              <a:gd name="connsiteY12" fmla="*/ 811161 h 1002890"/>
              <a:gd name="connsiteX13" fmla="*/ 73742 w 634181"/>
              <a:gd name="connsiteY13" fmla="*/ 781664 h 1002890"/>
              <a:gd name="connsiteX14" fmla="*/ 0 w 634181"/>
              <a:gd name="connsiteY14" fmla="*/ 693174 h 1002890"/>
              <a:gd name="connsiteX15" fmla="*/ 14749 w 634181"/>
              <a:gd name="connsiteY15" fmla="*/ 501445 h 1002890"/>
              <a:gd name="connsiteX16" fmla="*/ 117987 w 634181"/>
              <a:gd name="connsiteY16" fmla="*/ 368710 h 1002890"/>
              <a:gd name="connsiteX17" fmla="*/ 221226 w 634181"/>
              <a:gd name="connsiteY17" fmla="*/ 309716 h 1002890"/>
              <a:gd name="connsiteX18" fmla="*/ 353961 w 634181"/>
              <a:gd name="connsiteY18" fmla="*/ 235974 h 1002890"/>
              <a:gd name="connsiteX19" fmla="*/ 398207 w 634181"/>
              <a:gd name="connsiteY19" fmla="*/ 206477 h 1002890"/>
              <a:gd name="connsiteX20" fmla="*/ 427703 w 634181"/>
              <a:gd name="connsiteY20" fmla="*/ 162232 h 1002890"/>
              <a:gd name="connsiteX21" fmla="*/ 471949 w 634181"/>
              <a:gd name="connsiteY21" fmla="*/ 147484 h 1002890"/>
              <a:gd name="connsiteX22" fmla="*/ 560439 w 634181"/>
              <a:gd name="connsiteY22" fmla="*/ 88490 h 1002890"/>
              <a:gd name="connsiteX23" fmla="*/ 634181 w 634181"/>
              <a:gd name="connsiteY23" fmla="*/ 0 h 1002890"/>
              <a:gd name="connsiteX24" fmla="*/ 619432 w 634181"/>
              <a:gd name="connsiteY24" fmla="*/ 44245 h 1002890"/>
              <a:gd name="connsiteX25" fmla="*/ 575187 w 634181"/>
              <a:gd name="connsiteY25" fmla="*/ 73742 h 1002890"/>
              <a:gd name="connsiteX26" fmla="*/ 545690 w 634181"/>
              <a:gd name="connsiteY26" fmla="*/ 117987 h 1002890"/>
              <a:gd name="connsiteX27" fmla="*/ 530942 w 634181"/>
              <a:gd name="connsiteY27" fmla="*/ 162232 h 1002890"/>
              <a:gd name="connsiteX28" fmla="*/ 560439 w 634181"/>
              <a:gd name="connsiteY28" fmla="*/ 634181 h 1002890"/>
              <a:gd name="connsiteX29" fmla="*/ 516194 w 634181"/>
              <a:gd name="connsiteY29" fmla="*/ 825910 h 1002890"/>
              <a:gd name="connsiteX30" fmla="*/ 427703 w 634181"/>
              <a:gd name="connsiteY30" fmla="*/ 855406 h 1002890"/>
              <a:gd name="connsiteX31" fmla="*/ 353961 w 634181"/>
              <a:gd name="connsiteY31" fmla="*/ 840658 h 1002890"/>
              <a:gd name="connsiteX32" fmla="*/ 265471 w 634181"/>
              <a:gd name="connsiteY32" fmla="*/ 796413 h 1002890"/>
              <a:gd name="connsiteX33" fmla="*/ 235974 w 634181"/>
              <a:gd name="connsiteY33" fmla="*/ 811161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4181" h="1002890">
                <a:moveTo>
                  <a:pt x="117987" y="1002890"/>
                </a:moveTo>
                <a:cubicBezTo>
                  <a:pt x="141491" y="987220"/>
                  <a:pt x="194525" y="956042"/>
                  <a:pt x="206478" y="929148"/>
                </a:cubicBezTo>
                <a:cubicBezTo>
                  <a:pt x="218623" y="901822"/>
                  <a:pt x="214739" y="869849"/>
                  <a:pt x="221226" y="840658"/>
                </a:cubicBezTo>
                <a:cubicBezTo>
                  <a:pt x="236054" y="773931"/>
                  <a:pt x="233650" y="815809"/>
                  <a:pt x="265471" y="752168"/>
                </a:cubicBezTo>
                <a:cubicBezTo>
                  <a:pt x="272424" y="738263"/>
                  <a:pt x="272670" y="721512"/>
                  <a:pt x="280220" y="707922"/>
                </a:cubicBezTo>
                <a:cubicBezTo>
                  <a:pt x="297436" y="676933"/>
                  <a:pt x="339213" y="619432"/>
                  <a:pt x="339213" y="619432"/>
                </a:cubicBezTo>
                <a:lnTo>
                  <a:pt x="368710" y="530942"/>
                </a:lnTo>
                <a:cubicBezTo>
                  <a:pt x="375933" y="509274"/>
                  <a:pt x="405325" y="427191"/>
                  <a:pt x="398207" y="412955"/>
                </a:cubicBezTo>
                <a:cubicBezTo>
                  <a:pt x="391254" y="399050"/>
                  <a:pt x="368710" y="422787"/>
                  <a:pt x="353961" y="427703"/>
                </a:cubicBezTo>
                <a:cubicBezTo>
                  <a:pt x="349045" y="442451"/>
                  <a:pt x="341411" y="456558"/>
                  <a:pt x="339213" y="471948"/>
                </a:cubicBezTo>
                <a:cubicBezTo>
                  <a:pt x="331534" y="525703"/>
                  <a:pt x="339787" y="582087"/>
                  <a:pt x="324465" y="634181"/>
                </a:cubicBezTo>
                <a:cubicBezTo>
                  <a:pt x="324465" y="634182"/>
                  <a:pt x="250723" y="744793"/>
                  <a:pt x="235974" y="766916"/>
                </a:cubicBezTo>
                <a:lnTo>
                  <a:pt x="206478" y="811161"/>
                </a:lnTo>
                <a:cubicBezTo>
                  <a:pt x="195766" y="809376"/>
                  <a:pt x="97949" y="797802"/>
                  <a:pt x="73742" y="781664"/>
                </a:cubicBezTo>
                <a:cubicBezTo>
                  <a:pt x="39675" y="758952"/>
                  <a:pt x="21765" y="725822"/>
                  <a:pt x="0" y="693174"/>
                </a:cubicBezTo>
                <a:cubicBezTo>
                  <a:pt x="4916" y="629264"/>
                  <a:pt x="6798" y="565049"/>
                  <a:pt x="14749" y="501445"/>
                </a:cubicBezTo>
                <a:cubicBezTo>
                  <a:pt x="22732" y="437582"/>
                  <a:pt x="72052" y="414645"/>
                  <a:pt x="117987" y="368710"/>
                </a:cubicBezTo>
                <a:cubicBezTo>
                  <a:pt x="176566" y="310131"/>
                  <a:pt x="141996" y="329523"/>
                  <a:pt x="221226" y="309716"/>
                </a:cubicBezTo>
                <a:cubicBezTo>
                  <a:pt x="322651" y="242099"/>
                  <a:pt x="276084" y="261932"/>
                  <a:pt x="353961" y="235974"/>
                </a:cubicBezTo>
                <a:cubicBezTo>
                  <a:pt x="368710" y="226142"/>
                  <a:pt x="385673" y="219011"/>
                  <a:pt x="398207" y="206477"/>
                </a:cubicBezTo>
                <a:cubicBezTo>
                  <a:pt x="410741" y="193943"/>
                  <a:pt x="413862" y="173305"/>
                  <a:pt x="427703" y="162232"/>
                </a:cubicBezTo>
                <a:cubicBezTo>
                  <a:pt x="439843" y="152520"/>
                  <a:pt x="457200" y="152400"/>
                  <a:pt x="471949" y="147484"/>
                </a:cubicBezTo>
                <a:cubicBezTo>
                  <a:pt x="501446" y="127819"/>
                  <a:pt x="540774" y="117987"/>
                  <a:pt x="560439" y="88490"/>
                </a:cubicBezTo>
                <a:cubicBezTo>
                  <a:pt x="601506" y="26891"/>
                  <a:pt x="577402" y="56779"/>
                  <a:pt x="634181" y="0"/>
                </a:cubicBezTo>
                <a:cubicBezTo>
                  <a:pt x="629265" y="14748"/>
                  <a:pt x="629144" y="32106"/>
                  <a:pt x="619432" y="44245"/>
                </a:cubicBezTo>
                <a:cubicBezTo>
                  <a:pt x="608359" y="58086"/>
                  <a:pt x="587721" y="61208"/>
                  <a:pt x="575187" y="73742"/>
                </a:cubicBezTo>
                <a:cubicBezTo>
                  <a:pt x="562653" y="86276"/>
                  <a:pt x="555522" y="103239"/>
                  <a:pt x="545690" y="117987"/>
                </a:cubicBezTo>
                <a:cubicBezTo>
                  <a:pt x="540774" y="132735"/>
                  <a:pt x="530942" y="146686"/>
                  <a:pt x="530942" y="162232"/>
                </a:cubicBezTo>
                <a:cubicBezTo>
                  <a:pt x="530942" y="452720"/>
                  <a:pt x="532855" y="441100"/>
                  <a:pt x="560439" y="634181"/>
                </a:cubicBezTo>
                <a:cubicBezTo>
                  <a:pt x="558731" y="651263"/>
                  <a:pt x="567783" y="793667"/>
                  <a:pt x="516194" y="825910"/>
                </a:cubicBezTo>
                <a:cubicBezTo>
                  <a:pt x="489828" y="842389"/>
                  <a:pt x="427703" y="855406"/>
                  <a:pt x="427703" y="855406"/>
                </a:cubicBezTo>
                <a:cubicBezTo>
                  <a:pt x="403122" y="850490"/>
                  <a:pt x="377432" y="849460"/>
                  <a:pt x="353961" y="840658"/>
                </a:cubicBezTo>
                <a:cubicBezTo>
                  <a:pt x="314190" y="825744"/>
                  <a:pt x="311263" y="796413"/>
                  <a:pt x="265471" y="796413"/>
                </a:cubicBezTo>
                <a:cubicBezTo>
                  <a:pt x="254478" y="796413"/>
                  <a:pt x="245806" y="806245"/>
                  <a:pt x="235974" y="811161"/>
                </a:cubicBez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 rot="2717224">
            <a:off x="928688" y="4929188"/>
            <a:ext cx="635000" cy="1003300"/>
          </a:xfrm>
          <a:custGeom>
            <a:avLst/>
            <a:gdLst>
              <a:gd name="connsiteX0" fmla="*/ 117987 w 634181"/>
              <a:gd name="connsiteY0" fmla="*/ 1002890 h 1002890"/>
              <a:gd name="connsiteX1" fmla="*/ 206478 w 634181"/>
              <a:gd name="connsiteY1" fmla="*/ 929148 h 1002890"/>
              <a:gd name="connsiteX2" fmla="*/ 221226 w 634181"/>
              <a:gd name="connsiteY2" fmla="*/ 840658 h 1002890"/>
              <a:gd name="connsiteX3" fmla="*/ 265471 w 634181"/>
              <a:gd name="connsiteY3" fmla="*/ 752168 h 1002890"/>
              <a:gd name="connsiteX4" fmla="*/ 280220 w 634181"/>
              <a:gd name="connsiteY4" fmla="*/ 707922 h 1002890"/>
              <a:gd name="connsiteX5" fmla="*/ 339213 w 634181"/>
              <a:gd name="connsiteY5" fmla="*/ 619432 h 1002890"/>
              <a:gd name="connsiteX6" fmla="*/ 368710 w 634181"/>
              <a:gd name="connsiteY6" fmla="*/ 530942 h 1002890"/>
              <a:gd name="connsiteX7" fmla="*/ 398207 w 634181"/>
              <a:gd name="connsiteY7" fmla="*/ 412955 h 1002890"/>
              <a:gd name="connsiteX8" fmla="*/ 353961 w 634181"/>
              <a:gd name="connsiteY8" fmla="*/ 427703 h 1002890"/>
              <a:gd name="connsiteX9" fmla="*/ 339213 w 634181"/>
              <a:gd name="connsiteY9" fmla="*/ 471948 h 1002890"/>
              <a:gd name="connsiteX10" fmla="*/ 324465 w 634181"/>
              <a:gd name="connsiteY10" fmla="*/ 634181 h 1002890"/>
              <a:gd name="connsiteX11" fmla="*/ 235974 w 634181"/>
              <a:gd name="connsiteY11" fmla="*/ 766916 h 1002890"/>
              <a:gd name="connsiteX12" fmla="*/ 206478 w 634181"/>
              <a:gd name="connsiteY12" fmla="*/ 811161 h 1002890"/>
              <a:gd name="connsiteX13" fmla="*/ 73742 w 634181"/>
              <a:gd name="connsiteY13" fmla="*/ 781664 h 1002890"/>
              <a:gd name="connsiteX14" fmla="*/ 0 w 634181"/>
              <a:gd name="connsiteY14" fmla="*/ 693174 h 1002890"/>
              <a:gd name="connsiteX15" fmla="*/ 14749 w 634181"/>
              <a:gd name="connsiteY15" fmla="*/ 501445 h 1002890"/>
              <a:gd name="connsiteX16" fmla="*/ 117987 w 634181"/>
              <a:gd name="connsiteY16" fmla="*/ 368710 h 1002890"/>
              <a:gd name="connsiteX17" fmla="*/ 221226 w 634181"/>
              <a:gd name="connsiteY17" fmla="*/ 309716 h 1002890"/>
              <a:gd name="connsiteX18" fmla="*/ 353961 w 634181"/>
              <a:gd name="connsiteY18" fmla="*/ 235974 h 1002890"/>
              <a:gd name="connsiteX19" fmla="*/ 398207 w 634181"/>
              <a:gd name="connsiteY19" fmla="*/ 206477 h 1002890"/>
              <a:gd name="connsiteX20" fmla="*/ 427703 w 634181"/>
              <a:gd name="connsiteY20" fmla="*/ 162232 h 1002890"/>
              <a:gd name="connsiteX21" fmla="*/ 471949 w 634181"/>
              <a:gd name="connsiteY21" fmla="*/ 147484 h 1002890"/>
              <a:gd name="connsiteX22" fmla="*/ 560439 w 634181"/>
              <a:gd name="connsiteY22" fmla="*/ 88490 h 1002890"/>
              <a:gd name="connsiteX23" fmla="*/ 634181 w 634181"/>
              <a:gd name="connsiteY23" fmla="*/ 0 h 1002890"/>
              <a:gd name="connsiteX24" fmla="*/ 619432 w 634181"/>
              <a:gd name="connsiteY24" fmla="*/ 44245 h 1002890"/>
              <a:gd name="connsiteX25" fmla="*/ 575187 w 634181"/>
              <a:gd name="connsiteY25" fmla="*/ 73742 h 1002890"/>
              <a:gd name="connsiteX26" fmla="*/ 545690 w 634181"/>
              <a:gd name="connsiteY26" fmla="*/ 117987 h 1002890"/>
              <a:gd name="connsiteX27" fmla="*/ 530942 w 634181"/>
              <a:gd name="connsiteY27" fmla="*/ 162232 h 1002890"/>
              <a:gd name="connsiteX28" fmla="*/ 560439 w 634181"/>
              <a:gd name="connsiteY28" fmla="*/ 634181 h 1002890"/>
              <a:gd name="connsiteX29" fmla="*/ 516194 w 634181"/>
              <a:gd name="connsiteY29" fmla="*/ 825910 h 1002890"/>
              <a:gd name="connsiteX30" fmla="*/ 427703 w 634181"/>
              <a:gd name="connsiteY30" fmla="*/ 855406 h 1002890"/>
              <a:gd name="connsiteX31" fmla="*/ 353961 w 634181"/>
              <a:gd name="connsiteY31" fmla="*/ 840658 h 1002890"/>
              <a:gd name="connsiteX32" fmla="*/ 265471 w 634181"/>
              <a:gd name="connsiteY32" fmla="*/ 796413 h 1002890"/>
              <a:gd name="connsiteX33" fmla="*/ 235974 w 634181"/>
              <a:gd name="connsiteY33" fmla="*/ 811161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4181" h="1002890">
                <a:moveTo>
                  <a:pt x="117987" y="1002890"/>
                </a:moveTo>
                <a:cubicBezTo>
                  <a:pt x="141491" y="987220"/>
                  <a:pt x="194525" y="956042"/>
                  <a:pt x="206478" y="929148"/>
                </a:cubicBezTo>
                <a:cubicBezTo>
                  <a:pt x="218623" y="901822"/>
                  <a:pt x="214739" y="869849"/>
                  <a:pt x="221226" y="840658"/>
                </a:cubicBezTo>
                <a:cubicBezTo>
                  <a:pt x="236054" y="773931"/>
                  <a:pt x="233650" y="815809"/>
                  <a:pt x="265471" y="752168"/>
                </a:cubicBezTo>
                <a:cubicBezTo>
                  <a:pt x="272424" y="738263"/>
                  <a:pt x="272670" y="721512"/>
                  <a:pt x="280220" y="707922"/>
                </a:cubicBezTo>
                <a:cubicBezTo>
                  <a:pt x="297436" y="676933"/>
                  <a:pt x="339213" y="619432"/>
                  <a:pt x="339213" y="619432"/>
                </a:cubicBezTo>
                <a:lnTo>
                  <a:pt x="368710" y="530942"/>
                </a:lnTo>
                <a:cubicBezTo>
                  <a:pt x="375933" y="509274"/>
                  <a:pt x="405325" y="427191"/>
                  <a:pt x="398207" y="412955"/>
                </a:cubicBezTo>
                <a:cubicBezTo>
                  <a:pt x="391254" y="399050"/>
                  <a:pt x="368710" y="422787"/>
                  <a:pt x="353961" y="427703"/>
                </a:cubicBezTo>
                <a:cubicBezTo>
                  <a:pt x="349045" y="442451"/>
                  <a:pt x="341411" y="456558"/>
                  <a:pt x="339213" y="471948"/>
                </a:cubicBezTo>
                <a:cubicBezTo>
                  <a:pt x="331534" y="525703"/>
                  <a:pt x="339787" y="582087"/>
                  <a:pt x="324465" y="634181"/>
                </a:cubicBezTo>
                <a:cubicBezTo>
                  <a:pt x="324465" y="634182"/>
                  <a:pt x="250723" y="744793"/>
                  <a:pt x="235974" y="766916"/>
                </a:cubicBezTo>
                <a:lnTo>
                  <a:pt x="206478" y="811161"/>
                </a:lnTo>
                <a:cubicBezTo>
                  <a:pt x="195766" y="809376"/>
                  <a:pt x="97949" y="797802"/>
                  <a:pt x="73742" y="781664"/>
                </a:cubicBezTo>
                <a:cubicBezTo>
                  <a:pt x="39675" y="758952"/>
                  <a:pt x="21765" y="725822"/>
                  <a:pt x="0" y="693174"/>
                </a:cubicBezTo>
                <a:cubicBezTo>
                  <a:pt x="4916" y="629264"/>
                  <a:pt x="6798" y="565049"/>
                  <a:pt x="14749" y="501445"/>
                </a:cubicBezTo>
                <a:cubicBezTo>
                  <a:pt x="22732" y="437582"/>
                  <a:pt x="72052" y="414645"/>
                  <a:pt x="117987" y="368710"/>
                </a:cubicBezTo>
                <a:cubicBezTo>
                  <a:pt x="176566" y="310131"/>
                  <a:pt x="141996" y="329523"/>
                  <a:pt x="221226" y="309716"/>
                </a:cubicBezTo>
                <a:cubicBezTo>
                  <a:pt x="322651" y="242099"/>
                  <a:pt x="276084" y="261932"/>
                  <a:pt x="353961" y="235974"/>
                </a:cubicBezTo>
                <a:cubicBezTo>
                  <a:pt x="368710" y="226142"/>
                  <a:pt x="385673" y="219011"/>
                  <a:pt x="398207" y="206477"/>
                </a:cubicBezTo>
                <a:cubicBezTo>
                  <a:pt x="410741" y="193943"/>
                  <a:pt x="413862" y="173305"/>
                  <a:pt x="427703" y="162232"/>
                </a:cubicBezTo>
                <a:cubicBezTo>
                  <a:pt x="439843" y="152520"/>
                  <a:pt x="457200" y="152400"/>
                  <a:pt x="471949" y="147484"/>
                </a:cubicBezTo>
                <a:cubicBezTo>
                  <a:pt x="501446" y="127819"/>
                  <a:pt x="540774" y="117987"/>
                  <a:pt x="560439" y="88490"/>
                </a:cubicBezTo>
                <a:cubicBezTo>
                  <a:pt x="601506" y="26891"/>
                  <a:pt x="577402" y="56779"/>
                  <a:pt x="634181" y="0"/>
                </a:cubicBezTo>
                <a:cubicBezTo>
                  <a:pt x="629265" y="14748"/>
                  <a:pt x="629144" y="32106"/>
                  <a:pt x="619432" y="44245"/>
                </a:cubicBezTo>
                <a:cubicBezTo>
                  <a:pt x="608359" y="58086"/>
                  <a:pt x="587721" y="61208"/>
                  <a:pt x="575187" y="73742"/>
                </a:cubicBezTo>
                <a:cubicBezTo>
                  <a:pt x="562653" y="86276"/>
                  <a:pt x="555522" y="103239"/>
                  <a:pt x="545690" y="117987"/>
                </a:cubicBezTo>
                <a:cubicBezTo>
                  <a:pt x="540774" y="132735"/>
                  <a:pt x="530942" y="146686"/>
                  <a:pt x="530942" y="162232"/>
                </a:cubicBezTo>
                <a:cubicBezTo>
                  <a:pt x="530942" y="452720"/>
                  <a:pt x="532855" y="441100"/>
                  <a:pt x="560439" y="634181"/>
                </a:cubicBezTo>
                <a:cubicBezTo>
                  <a:pt x="558731" y="651263"/>
                  <a:pt x="567783" y="793667"/>
                  <a:pt x="516194" y="825910"/>
                </a:cubicBezTo>
                <a:cubicBezTo>
                  <a:pt x="489828" y="842389"/>
                  <a:pt x="427703" y="855406"/>
                  <a:pt x="427703" y="855406"/>
                </a:cubicBezTo>
                <a:cubicBezTo>
                  <a:pt x="403122" y="850490"/>
                  <a:pt x="377432" y="849460"/>
                  <a:pt x="353961" y="840658"/>
                </a:cubicBezTo>
                <a:cubicBezTo>
                  <a:pt x="314190" y="825744"/>
                  <a:pt x="311263" y="796413"/>
                  <a:pt x="265471" y="796413"/>
                </a:cubicBezTo>
                <a:cubicBezTo>
                  <a:pt x="254478" y="796413"/>
                  <a:pt x="245806" y="806245"/>
                  <a:pt x="235974" y="811161"/>
                </a:cubicBez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 rot="6815059">
            <a:off x="8286750" y="4857750"/>
            <a:ext cx="635000" cy="1003300"/>
          </a:xfrm>
          <a:custGeom>
            <a:avLst/>
            <a:gdLst>
              <a:gd name="connsiteX0" fmla="*/ 117987 w 634181"/>
              <a:gd name="connsiteY0" fmla="*/ 1002890 h 1002890"/>
              <a:gd name="connsiteX1" fmla="*/ 206478 w 634181"/>
              <a:gd name="connsiteY1" fmla="*/ 929148 h 1002890"/>
              <a:gd name="connsiteX2" fmla="*/ 221226 w 634181"/>
              <a:gd name="connsiteY2" fmla="*/ 840658 h 1002890"/>
              <a:gd name="connsiteX3" fmla="*/ 265471 w 634181"/>
              <a:gd name="connsiteY3" fmla="*/ 752168 h 1002890"/>
              <a:gd name="connsiteX4" fmla="*/ 280220 w 634181"/>
              <a:gd name="connsiteY4" fmla="*/ 707922 h 1002890"/>
              <a:gd name="connsiteX5" fmla="*/ 339213 w 634181"/>
              <a:gd name="connsiteY5" fmla="*/ 619432 h 1002890"/>
              <a:gd name="connsiteX6" fmla="*/ 368710 w 634181"/>
              <a:gd name="connsiteY6" fmla="*/ 530942 h 1002890"/>
              <a:gd name="connsiteX7" fmla="*/ 398207 w 634181"/>
              <a:gd name="connsiteY7" fmla="*/ 412955 h 1002890"/>
              <a:gd name="connsiteX8" fmla="*/ 353961 w 634181"/>
              <a:gd name="connsiteY8" fmla="*/ 427703 h 1002890"/>
              <a:gd name="connsiteX9" fmla="*/ 339213 w 634181"/>
              <a:gd name="connsiteY9" fmla="*/ 471948 h 1002890"/>
              <a:gd name="connsiteX10" fmla="*/ 324465 w 634181"/>
              <a:gd name="connsiteY10" fmla="*/ 634181 h 1002890"/>
              <a:gd name="connsiteX11" fmla="*/ 235974 w 634181"/>
              <a:gd name="connsiteY11" fmla="*/ 766916 h 1002890"/>
              <a:gd name="connsiteX12" fmla="*/ 206478 w 634181"/>
              <a:gd name="connsiteY12" fmla="*/ 811161 h 1002890"/>
              <a:gd name="connsiteX13" fmla="*/ 73742 w 634181"/>
              <a:gd name="connsiteY13" fmla="*/ 781664 h 1002890"/>
              <a:gd name="connsiteX14" fmla="*/ 0 w 634181"/>
              <a:gd name="connsiteY14" fmla="*/ 693174 h 1002890"/>
              <a:gd name="connsiteX15" fmla="*/ 14749 w 634181"/>
              <a:gd name="connsiteY15" fmla="*/ 501445 h 1002890"/>
              <a:gd name="connsiteX16" fmla="*/ 117987 w 634181"/>
              <a:gd name="connsiteY16" fmla="*/ 368710 h 1002890"/>
              <a:gd name="connsiteX17" fmla="*/ 221226 w 634181"/>
              <a:gd name="connsiteY17" fmla="*/ 309716 h 1002890"/>
              <a:gd name="connsiteX18" fmla="*/ 353961 w 634181"/>
              <a:gd name="connsiteY18" fmla="*/ 235974 h 1002890"/>
              <a:gd name="connsiteX19" fmla="*/ 398207 w 634181"/>
              <a:gd name="connsiteY19" fmla="*/ 206477 h 1002890"/>
              <a:gd name="connsiteX20" fmla="*/ 427703 w 634181"/>
              <a:gd name="connsiteY20" fmla="*/ 162232 h 1002890"/>
              <a:gd name="connsiteX21" fmla="*/ 471949 w 634181"/>
              <a:gd name="connsiteY21" fmla="*/ 147484 h 1002890"/>
              <a:gd name="connsiteX22" fmla="*/ 560439 w 634181"/>
              <a:gd name="connsiteY22" fmla="*/ 88490 h 1002890"/>
              <a:gd name="connsiteX23" fmla="*/ 634181 w 634181"/>
              <a:gd name="connsiteY23" fmla="*/ 0 h 1002890"/>
              <a:gd name="connsiteX24" fmla="*/ 619432 w 634181"/>
              <a:gd name="connsiteY24" fmla="*/ 44245 h 1002890"/>
              <a:gd name="connsiteX25" fmla="*/ 575187 w 634181"/>
              <a:gd name="connsiteY25" fmla="*/ 73742 h 1002890"/>
              <a:gd name="connsiteX26" fmla="*/ 545690 w 634181"/>
              <a:gd name="connsiteY26" fmla="*/ 117987 h 1002890"/>
              <a:gd name="connsiteX27" fmla="*/ 530942 w 634181"/>
              <a:gd name="connsiteY27" fmla="*/ 162232 h 1002890"/>
              <a:gd name="connsiteX28" fmla="*/ 560439 w 634181"/>
              <a:gd name="connsiteY28" fmla="*/ 634181 h 1002890"/>
              <a:gd name="connsiteX29" fmla="*/ 516194 w 634181"/>
              <a:gd name="connsiteY29" fmla="*/ 825910 h 1002890"/>
              <a:gd name="connsiteX30" fmla="*/ 427703 w 634181"/>
              <a:gd name="connsiteY30" fmla="*/ 855406 h 1002890"/>
              <a:gd name="connsiteX31" fmla="*/ 353961 w 634181"/>
              <a:gd name="connsiteY31" fmla="*/ 840658 h 1002890"/>
              <a:gd name="connsiteX32" fmla="*/ 265471 w 634181"/>
              <a:gd name="connsiteY32" fmla="*/ 796413 h 1002890"/>
              <a:gd name="connsiteX33" fmla="*/ 235974 w 634181"/>
              <a:gd name="connsiteY33" fmla="*/ 811161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4181" h="1002890">
                <a:moveTo>
                  <a:pt x="117987" y="1002890"/>
                </a:moveTo>
                <a:cubicBezTo>
                  <a:pt x="141491" y="987220"/>
                  <a:pt x="194525" y="956042"/>
                  <a:pt x="206478" y="929148"/>
                </a:cubicBezTo>
                <a:cubicBezTo>
                  <a:pt x="218623" y="901822"/>
                  <a:pt x="214739" y="869849"/>
                  <a:pt x="221226" y="840658"/>
                </a:cubicBezTo>
                <a:cubicBezTo>
                  <a:pt x="236054" y="773931"/>
                  <a:pt x="233650" y="815809"/>
                  <a:pt x="265471" y="752168"/>
                </a:cubicBezTo>
                <a:cubicBezTo>
                  <a:pt x="272424" y="738263"/>
                  <a:pt x="272670" y="721512"/>
                  <a:pt x="280220" y="707922"/>
                </a:cubicBezTo>
                <a:cubicBezTo>
                  <a:pt x="297436" y="676933"/>
                  <a:pt x="339213" y="619432"/>
                  <a:pt x="339213" y="619432"/>
                </a:cubicBezTo>
                <a:lnTo>
                  <a:pt x="368710" y="530942"/>
                </a:lnTo>
                <a:cubicBezTo>
                  <a:pt x="375933" y="509274"/>
                  <a:pt x="405325" y="427191"/>
                  <a:pt x="398207" y="412955"/>
                </a:cubicBezTo>
                <a:cubicBezTo>
                  <a:pt x="391254" y="399050"/>
                  <a:pt x="368710" y="422787"/>
                  <a:pt x="353961" y="427703"/>
                </a:cubicBezTo>
                <a:cubicBezTo>
                  <a:pt x="349045" y="442451"/>
                  <a:pt x="341411" y="456558"/>
                  <a:pt x="339213" y="471948"/>
                </a:cubicBezTo>
                <a:cubicBezTo>
                  <a:pt x="331534" y="525703"/>
                  <a:pt x="339787" y="582087"/>
                  <a:pt x="324465" y="634181"/>
                </a:cubicBezTo>
                <a:cubicBezTo>
                  <a:pt x="324465" y="634182"/>
                  <a:pt x="250723" y="744793"/>
                  <a:pt x="235974" y="766916"/>
                </a:cubicBezTo>
                <a:lnTo>
                  <a:pt x="206478" y="811161"/>
                </a:lnTo>
                <a:cubicBezTo>
                  <a:pt x="195766" y="809376"/>
                  <a:pt x="97949" y="797802"/>
                  <a:pt x="73742" y="781664"/>
                </a:cubicBezTo>
                <a:cubicBezTo>
                  <a:pt x="39675" y="758952"/>
                  <a:pt x="21765" y="725822"/>
                  <a:pt x="0" y="693174"/>
                </a:cubicBezTo>
                <a:cubicBezTo>
                  <a:pt x="4916" y="629264"/>
                  <a:pt x="6798" y="565049"/>
                  <a:pt x="14749" y="501445"/>
                </a:cubicBezTo>
                <a:cubicBezTo>
                  <a:pt x="22732" y="437582"/>
                  <a:pt x="72052" y="414645"/>
                  <a:pt x="117987" y="368710"/>
                </a:cubicBezTo>
                <a:cubicBezTo>
                  <a:pt x="176566" y="310131"/>
                  <a:pt x="141996" y="329523"/>
                  <a:pt x="221226" y="309716"/>
                </a:cubicBezTo>
                <a:cubicBezTo>
                  <a:pt x="322651" y="242099"/>
                  <a:pt x="276084" y="261932"/>
                  <a:pt x="353961" y="235974"/>
                </a:cubicBezTo>
                <a:cubicBezTo>
                  <a:pt x="368710" y="226142"/>
                  <a:pt x="385673" y="219011"/>
                  <a:pt x="398207" y="206477"/>
                </a:cubicBezTo>
                <a:cubicBezTo>
                  <a:pt x="410741" y="193943"/>
                  <a:pt x="413862" y="173305"/>
                  <a:pt x="427703" y="162232"/>
                </a:cubicBezTo>
                <a:cubicBezTo>
                  <a:pt x="439843" y="152520"/>
                  <a:pt x="457200" y="152400"/>
                  <a:pt x="471949" y="147484"/>
                </a:cubicBezTo>
                <a:cubicBezTo>
                  <a:pt x="501446" y="127819"/>
                  <a:pt x="540774" y="117987"/>
                  <a:pt x="560439" y="88490"/>
                </a:cubicBezTo>
                <a:cubicBezTo>
                  <a:pt x="601506" y="26891"/>
                  <a:pt x="577402" y="56779"/>
                  <a:pt x="634181" y="0"/>
                </a:cubicBezTo>
                <a:cubicBezTo>
                  <a:pt x="629265" y="14748"/>
                  <a:pt x="629144" y="32106"/>
                  <a:pt x="619432" y="44245"/>
                </a:cubicBezTo>
                <a:cubicBezTo>
                  <a:pt x="608359" y="58086"/>
                  <a:pt x="587721" y="61208"/>
                  <a:pt x="575187" y="73742"/>
                </a:cubicBezTo>
                <a:cubicBezTo>
                  <a:pt x="562653" y="86276"/>
                  <a:pt x="555522" y="103239"/>
                  <a:pt x="545690" y="117987"/>
                </a:cubicBezTo>
                <a:cubicBezTo>
                  <a:pt x="540774" y="132735"/>
                  <a:pt x="530942" y="146686"/>
                  <a:pt x="530942" y="162232"/>
                </a:cubicBezTo>
                <a:cubicBezTo>
                  <a:pt x="530942" y="452720"/>
                  <a:pt x="532855" y="441100"/>
                  <a:pt x="560439" y="634181"/>
                </a:cubicBezTo>
                <a:cubicBezTo>
                  <a:pt x="558731" y="651263"/>
                  <a:pt x="567783" y="793667"/>
                  <a:pt x="516194" y="825910"/>
                </a:cubicBezTo>
                <a:cubicBezTo>
                  <a:pt x="489828" y="842389"/>
                  <a:pt x="427703" y="855406"/>
                  <a:pt x="427703" y="855406"/>
                </a:cubicBezTo>
                <a:cubicBezTo>
                  <a:pt x="403122" y="850490"/>
                  <a:pt x="377432" y="849460"/>
                  <a:pt x="353961" y="840658"/>
                </a:cubicBezTo>
                <a:cubicBezTo>
                  <a:pt x="314190" y="825744"/>
                  <a:pt x="311263" y="796413"/>
                  <a:pt x="265471" y="796413"/>
                </a:cubicBezTo>
                <a:cubicBezTo>
                  <a:pt x="254478" y="796413"/>
                  <a:pt x="245806" y="806245"/>
                  <a:pt x="235974" y="811161"/>
                </a:cubicBez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4143375" y="5643563"/>
            <a:ext cx="633413" cy="1003300"/>
          </a:xfrm>
          <a:custGeom>
            <a:avLst/>
            <a:gdLst>
              <a:gd name="connsiteX0" fmla="*/ 117987 w 634181"/>
              <a:gd name="connsiteY0" fmla="*/ 1002890 h 1002890"/>
              <a:gd name="connsiteX1" fmla="*/ 206478 w 634181"/>
              <a:gd name="connsiteY1" fmla="*/ 929148 h 1002890"/>
              <a:gd name="connsiteX2" fmla="*/ 221226 w 634181"/>
              <a:gd name="connsiteY2" fmla="*/ 840658 h 1002890"/>
              <a:gd name="connsiteX3" fmla="*/ 265471 w 634181"/>
              <a:gd name="connsiteY3" fmla="*/ 752168 h 1002890"/>
              <a:gd name="connsiteX4" fmla="*/ 280220 w 634181"/>
              <a:gd name="connsiteY4" fmla="*/ 707922 h 1002890"/>
              <a:gd name="connsiteX5" fmla="*/ 339213 w 634181"/>
              <a:gd name="connsiteY5" fmla="*/ 619432 h 1002890"/>
              <a:gd name="connsiteX6" fmla="*/ 368710 w 634181"/>
              <a:gd name="connsiteY6" fmla="*/ 530942 h 1002890"/>
              <a:gd name="connsiteX7" fmla="*/ 398207 w 634181"/>
              <a:gd name="connsiteY7" fmla="*/ 412955 h 1002890"/>
              <a:gd name="connsiteX8" fmla="*/ 353961 w 634181"/>
              <a:gd name="connsiteY8" fmla="*/ 427703 h 1002890"/>
              <a:gd name="connsiteX9" fmla="*/ 339213 w 634181"/>
              <a:gd name="connsiteY9" fmla="*/ 471948 h 1002890"/>
              <a:gd name="connsiteX10" fmla="*/ 324465 w 634181"/>
              <a:gd name="connsiteY10" fmla="*/ 634181 h 1002890"/>
              <a:gd name="connsiteX11" fmla="*/ 235974 w 634181"/>
              <a:gd name="connsiteY11" fmla="*/ 766916 h 1002890"/>
              <a:gd name="connsiteX12" fmla="*/ 206478 w 634181"/>
              <a:gd name="connsiteY12" fmla="*/ 811161 h 1002890"/>
              <a:gd name="connsiteX13" fmla="*/ 73742 w 634181"/>
              <a:gd name="connsiteY13" fmla="*/ 781664 h 1002890"/>
              <a:gd name="connsiteX14" fmla="*/ 0 w 634181"/>
              <a:gd name="connsiteY14" fmla="*/ 693174 h 1002890"/>
              <a:gd name="connsiteX15" fmla="*/ 14749 w 634181"/>
              <a:gd name="connsiteY15" fmla="*/ 501445 h 1002890"/>
              <a:gd name="connsiteX16" fmla="*/ 117987 w 634181"/>
              <a:gd name="connsiteY16" fmla="*/ 368710 h 1002890"/>
              <a:gd name="connsiteX17" fmla="*/ 221226 w 634181"/>
              <a:gd name="connsiteY17" fmla="*/ 309716 h 1002890"/>
              <a:gd name="connsiteX18" fmla="*/ 353961 w 634181"/>
              <a:gd name="connsiteY18" fmla="*/ 235974 h 1002890"/>
              <a:gd name="connsiteX19" fmla="*/ 398207 w 634181"/>
              <a:gd name="connsiteY19" fmla="*/ 206477 h 1002890"/>
              <a:gd name="connsiteX20" fmla="*/ 427703 w 634181"/>
              <a:gd name="connsiteY20" fmla="*/ 162232 h 1002890"/>
              <a:gd name="connsiteX21" fmla="*/ 471949 w 634181"/>
              <a:gd name="connsiteY21" fmla="*/ 147484 h 1002890"/>
              <a:gd name="connsiteX22" fmla="*/ 560439 w 634181"/>
              <a:gd name="connsiteY22" fmla="*/ 88490 h 1002890"/>
              <a:gd name="connsiteX23" fmla="*/ 634181 w 634181"/>
              <a:gd name="connsiteY23" fmla="*/ 0 h 1002890"/>
              <a:gd name="connsiteX24" fmla="*/ 619432 w 634181"/>
              <a:gd name="connsiteY24" fmla="*/ 44245 h 1002890"/>
              <a:gd name="connsiteX25" fmla="*/ 575187 w 634181"/>
              <a:gd name="connsiteY25" fmla="*/ 73742 h 1002890"/>
              <a:gd name="connsiteX26" fmla="*/ 545690 w 634181"/>
              <a:gd name="connsiteY26" fmla="*/ 117987 h 1002890"/>
              <a:gd name="connsiteX27" fmla="*/ 530942 w 634181"/>
              <a:gd name="connsiteY27" fmla="*/ 162232 h 1002890"/>
              <a:gd name="connsiteX28" fmla="*/ 560439 w 634181"/>
              <a:gd name="connsiteY28" fmla="*/ 634181 h 1002890"/>
              <a:gd name="connsiteX29" fmla="*/ 516194 w 634181"/>
              <a:gd name="connsiteY29" fmla="*/ 825910 h 1002890"/>
              <a:gd name="connsiteX30" fmla="*/ 427703 w 634181"/>
              <a:gd name="connsiteY30" fmla="*/ 855406 h 1002890"/>
              <a:gd name="connsiteX31" fmla="*/ 353961 w 634181"/>
              <a:gd name="connsiteY31" fmla="*/ 840658 h 1002890"/>
              <a:gd name="connsiteX32" fmla="*/ 265471 w 634181"/>
              <a:gd name="connsiteY32" fmla="*/ 796413 h 1002890"/>
              <a:gd name="connsiteX33" fmla="*/ 235974 w 634181"/>
              <a:gd name="connsiteY33" fmla="*/ 811161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4181" h="1002890">
                <a:moveTo>
                  <a:pt x="117987" y="1002890"/>
                </a:moveTo>
                <a:cubicBezTo>
                  <a:pt x="141491" y="987220"/>
                  <a:pt x="194525" y="956042"/>
                  <a:pt x="206478" y="929148"/>
                </a:cubicBezTo>
                <a:cubicBezTo>
                  <a:pt x="218623" y="901822"/>
                  <a:pt x="214739" y="869849"/>
                  <a:pt x="221226" y="840658"/>
                </a:cubicBezTo>
                <a:cubicBezTo>
                  <a:pt x="236054" y="773931"/>
                  <a:pt x="233650" y="815809"/>
                  <a:pt x="265471" y="752168"/>
                </a:cubicBezTo>
                <a:cubicBezTo>
                  <a:pt x="272424" y="738263"/>
                  <a:pt x="272670" y="721512"/>
                  <a:pt x="280220" y="707922"/>
                </a:cubicBezTo>
                <a:cubicBezTo>
                  <a:pt x="297436" y="676933"/>
                  <a:pt x="339213" y="619432"/>
                  <a:pt x="339213" y="619432"/>
                </a:cubicBezTo>
                <a:lnTo>
                  <a:pt x="368710" y="530942"/>
                </a:lnTo>
                <a:cubicBezTo>
                  <a:pt x="375933" y="509274"/>
                  <a:pt x="405325" y="427191"/>
                  <a:pt x="398207" y="412955"/>
                </a:cubicBezTo>
                <a:cubicBezTo>
                  <a:pt x="391254" y="399050"/>
                  <a:pt x="368710" y="422787"/>
                  <a:pt x="353961" y="427703"/>
                </a:cubicBezTo>
                <a:cubicBezTo>
                  <a:pt x="349045" y="442451"/>
                  <a:pt x="341411" y="456558"/>
                  <a:pt x="339213" y="471948"/>
                </a:cubicBezTo>
                <a:cubicBezTo>
                  <a:pt x="331534" y="525703"/>
                  <a:pt x="339787" y="582087"/>
                  <a:pt x="324465" y="634181"/>
                </a:cubicBezTo>
                <a:cubicBezTo>
                  <a:pt x="324465" y="634182"/>
                  <a:pt x="250723" y="744793"/>
                  <a:pt x="235974" y="766916"/>
                </a:cubicBezTo>
                <a:lnTo>
                  <a:pt x="206478" y="811161"/>
                </a:lnTo>
                <a:cubicBezTo>
                  <a:pt x="195766" y="809376"/>
                  <a:pt x="97949" y="797802"/>
                  <a:pt x="73742" y="781664"/>
                </a:cubicBezTo>
                <a:cubicBezTo>
                  <a:pt x="39675" y="758952"/>
                  <a:pt x="21765" y="725822"/>
                  <a:pt x="0" y="693174"/>
                </a:cubicBezTo>
                <a:cubicBezTo>
                  <a:pt x="4916" y="629264"/>
                  <a:pt x="6798" y="565049"/>
                  <a:pt x="14749" y="501445"/>
                </a:cubicBezTo>
                <a:cubicBezTo>
                  <a:pt x="22732" y="437582"/>
                  <a:pt x="72052" y="414645"/>
                  <a:pt x="117987" y="368710"/>
                </a:cubicBezTo>
                <a:cubicBezTo>
                  <a:pt x="176566" y="310131"/>
                  <a:pt x="141996" y="329523"/>
                  <a:pt x="221226" y="309716"/>
                </a:cubicBezTo>
                <a:cubicBezTo>
                  <a:pt x="322651" y="242099"/>
                  <a:pt x="276084" y="261932"/>
                  <a:pt x="353961" y="235974"/>
                </a:cubicBezTo>
                <a:cubicBezTo>
                  <a:pt x="368710" y="226142"/>
                  <a:pt x="385673" y="219011"/>
                  <a:pt x="398207" y="206477"/>
                </a:cubicBezTo>
                <a:cubicBezTo>
                  <a:pt x="410741" y="193943"/>
                  <a:pt x="413862" y="173305"/>
                  <a:pt x="427703" y="162232"/>
                </a:cubicBezTo>
                <a:cubicBezTo>
                  <a:pt x="439843" y="152520"/>
                  <a:pt x="457200" y="152400"/>
                  <a:pt x="471949" y="147484"/>
                </a:cubicBezTo>
                <a:cubicBezTo>
                  <a:pt x="501446" y="127819"/>
                  <a:pt x="540774" y="117987"/>
                  <a:pt x="560439" y="88490"/>
                </a:cubicBezTo>
                <a:cubicBezTo>
                  <a:pt x="601506" y="26891"/>
                  <a:pt x="577402" y="56779"/>
                  <a:pt x="634181" y="0"/>
                </a:cubicBezTo>
                <a:cubicBezTo>
                  <a:pt x="629265" y="14748"/>
                  <a:pt x="629144" y="32106"/>
                  <a:pt x="619432" y="44245"/>
                </a:cubicBezTo>
                <a:cubicBezTo>
                  <a:pt x="608359" y="58086"/>
                  <a:pt x="587721" y="61208"/>
                  <a:pt x="575187" y="73742"/>
                </a:cubicBezTo>
                <a:cubicBezTo>
                  <a:pt x="562653" y="86276"/>
                  <a:pt x="555522" y="103239"/>
                  <a:pt x="545690" y="117987"/>
                </a:cubicBezTo>
                <a:cubicBezTo>
                  <a:pt x="540774" y="132735"/>
                  <a:pt x="530942" y="146686"/>
                  <a:pt x="530942" y="162232"/>
                </a:cubicBezTo>
                <a:cubicBezTo>
                  <a:pt x="530942" y="452720"/>
                  <a:pt x="532855" y="441100"/>
                  <a:pt x="560439" y="634181"/>
                </a:cubicBezTo>
                <a:cubicBezTo>
                  <a:pt x="558731" y="651263"/>
                  <a:pt x="567783" y="793667"/>
                  <a:pt x="516194" y="825910"/>
                </a:cubicBezTo>
                <a:cubicBezTo>
                  <a:pt x="489828" y="842389"/>
                  <a:pt x="427703" y="855406"/>
                  <a:pt x="427703" y="855406"/>
                </a:cubicBezTo>
                <a:cubicBezTo>
                  <a:pt x="403122" y="850490"/>
                  <a:pt x="377432" y="849460"/>
                  <a:pt x="353961" y="840658"/>
                </a:cubicBezTo>
                <a:cubicBezTo>
                  <a:pt x="314190" y="825744"/>
                  <a:pt x="311263" y="796413"/>
                  <a:pt x="265471" y="796413"/>
                </a:cubicBezTo>
                <a:cubicBezTo>
                  <a:pt x="254478" y="796413"/>
                  <a:pt x="245806" y="806245"/>
                  <a:pt x="235974" y="811161"/>
                </a:cubicBez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 rot="8151096">
            <a:off x="3143250" y="5500688"/>
            <a:ext cx="633413" cy="1003300"/>
          </a:xfrm>
          <a:custGeom>
            <a:avLst/>
            <a:gdLst>
              <a:gd name="connsiteX0" fmla="*/ 117987 w 634181"/>
              <a:gd name="connsiteY0" fmla="*/ 1002890 h 1002890"/>
              <a:gd name="connsiteX1" fmla="*/ 206478 w 634181"/>
              <a:gd name="connsiteY1" fmla="*/ 929148 h 1002890"/>
              <a:gd name="connsiteX2" fmla="*/ 221226 w 634181"/>
              <a:gd name="connsiteY2" fmla="*/ 840658 h 1002890"/>
              <a:gd name="connsiteX3" fmla="*/ 265471 w 634181"/>
              <a:gd name="connsiteY3" fmla="*/ 752168 h 1002890"/>
              <a:gd name="connsiteX4" fmla="*/ 280220 w 634181"/>
              <a:gd name="connsiteY4" fmla="*/ 707922 h 1002890"/>
              <a:gd name="connsiteX5" fmla="*/ 339213 w 634181"/>
              <a:gd name="connsiteY5" fmla="*/ 619432 h 1002890"/>
              <a:gd name="connsiteX6" fmla="*/ 368710 w 634181"/>
              <a:gd name="connsiteY6" fmla="*/ 530942 h 1002890"/>
              <a:gd name="connsiteX7" fmla="*/ 398207 w 634181"/>
              <a:gd name="connsiteY7" fmla="*/ 412955 h 1002890"/>
              <a:gd name="connsiteX8" fmla="*/ 353961 w 634181"/>
              <a:gd name="connsiteY8" fmla="*/ 427703 h 1002890"/>
              <a:gd name="connsiteX9" fmla="*/ 339213 w 634181"/>
              <a:gd name="connsiteY9" fmla="*/ 471948 h 1002890"/>
              <a:gd name="connsiteX10" fmla="*/ 324465 w 634181"/>
              <a:gd name="connsiteY10" fmla="*/ 634181 h 1002890"/>
              <a:gd name="connsiteX11" fmla="*/ 235974 w 634181"/>
              <a:gd name="connsiteY11" fmla="*/ 766916 h 1002890"/>
              <a:gd name="connsiteX12" fmla="*/ 206478 w 634181"/>
              <a:gd name="connsiteY12" fmla="*/ 811161 h 1002890"/>
              <a:gd name="connsiteX13" fmla="*/ 73742 w 634181"/>
              <a:gd name="connsiteY13" fmla="*/ 781664 h 1002890"/>
              <a:gd name="connsiteX14" fmla="*/ 0 w 634181"/>
              <a:gd name="connsiteY14" fmla="*/ 693174 h 1002890"/>
              <a:gd name="connsiteX15" fmla="*/ 14749 w 634181"/>
              <a:gd name="connsiteY15" fmla="*/ 501445 h 1002890"/>
              <a:gd name="connsiteX16" fmla="*/ 117987 w 634181"/>
              <a:gd name="connsiteY16" fmla="*/ 368710 h 1002890"/>
              <a:gd name="connsiteX17" fmla="*/ 221226 w 634181"/>
              <a:gd name="connsiteY17" fmla="*/ 309716 h 1002890"/>
              <a:gd name="connsiteX18" fmla="*/ 353961 w 634181"/>
              <a:gd name="connsiteY18" fmla="*/ 235974 h 1002890"/>
              <a:gd name="connsiteX19" fmla="*/ 398207 w 634181"/>
              <a:gd name="connsiteY19" fmla="*/ 206477 h 1002890"/>
              <a:gd name="connsiteX20" fmla="*/ 427703 w 634181"/>
              <a:gd name="connsiteY20" fmla="*/ 162232 h 1002890"/>
              <a:gd name="connsiteX21" fmla="*/ 471949 w 634181"/>
              <a:gd name="connsiteY21" fmla="*/ 147484 h 1002890"/>
              <a:gd name="connsiteX22" fmla="*/ 560439 w 634181"/>
              <a:gd name="connsiteY22" fmla="*/ 88490 h 1002890"/>
              <a:gd name="connsiteX23" fmla="*/ 634181 w 634181"/>
              <a:gd name="connsiteY23" fmla="*/ 0 h 1002890"/>
              <a:gd name="connsiteX24" fmla="*/ 619432 w 634181"/>
              <a:gd name="connsiteY24" fmla="*/ 44245 h 1002890"/>
              <a:gd name="connsiteX25" fmla="*/ 575187 w 634181"/>
              <a:gd name="connsiteY25" fmla="*/ 73742 h 1002890"/>
              <a:gd name="connsiteX26" fmla="*/ 545690 w 634181"/>
              <a:gd name="connsiteY26" fmla="*/ 117987 h 1002890"/>
              <a:gd name="connsiteX27" fmla="*/ 530942 w 634181"/>
              <a:gd name="connsiteY27" fmla="*/ 162232 h 1002890"/>
              <a:gd name="connsiteX28" fmla="*/ 560439 w 634181"/>
              <a:gd name="connsiteY28" fmla="*/ 634181 h 1002890"/>
              <a:gd name="connsiteX29" fmla="*/ 516194 w 634181"/>
              <a:gd name="connsiteY29" fmla="*/ 825910 h 1002890"/>
              <a:gd name="connsiteX30" fmla="*/ 427703 w 634181"/>
              <a:gd name="connsiteY30" fmla="*/ 855406 h 1002890"/>
              <a:gd name="connsiteX31" fmla="*/ 353961 w 634181"/>
              <a:gd name="connsiteY31" fmla="*/ 840658 h 1002890"/>
              <a:gd name="connsiteX32" fmla="*/ 265471 w 634181"/>
              <a:gd name="connsiteY32" fmla="*/ 796413 h 1002890"/>
              <a:gd name="connsiteX33" fmla="*/ 235974 w 634181"/>
              <a:gd name="connsiteY33" fmla="*/ 811161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4181" h="1002890">
                <a:moveTo>
                  <a:pt x="117987" y="1002890"/>
                </a:moveTo>
                <a:cubicBezTo>
                  <a:pt x="141491" y="987220"/>
                  <a:pt x="194525" y="956042"/>
                  <a:pt x="206478" y="929148"/>
                </a:cubicBezTo>
                <a:cubicBezTo>
                  <a:pt x="218623" y="901822"/>
                  <a:pt x="214739" y="869849"/>
                  <a:pt x="221226" y="840658"/>
                </a:cubicBezTo>
                <a:cubicBezTo>
                  <a:pt x="236054" y="773931"/>
                  <a:pt x="233650" y="815809"/>
                  <a:pt x="265471" y="752168"/>
                </a:cubicBezTo>
                <a:cubicBezTo>
                  <a:pt x="272424" y="738263"/>
                  <a:pt x="272670" y="721512"/>
                  <a:pt x="280220" y="707922"/>
                </a:cubicBezTo>
                <a:cubicBezTo>
                  <a:pt x="297436" y="676933"/>
                  <a:pt x="339213" y="619432"/>
                  <a:pt x="339213" y="619432"/>
                </a:cubicBezTo>
                <a:lnTo>
                  <a:pt x="368710" y="530942"/>
                </a:lnTo>
                <a:cubicBezTo>
                  <a:pt x="375933" y="509274"/>
                  <a:pt x="405325" y="427191"/>
                  <a:pt x="398207" y="412955"/>
                </a:cubicBezTo>
                <a:cubicBezTo>
                  <a:pt x="391254" y="399050"/>
                  <a:pt x="368710" y="422787"/>
                  <a:pt x="353961" y="427703"/>
                </a:cubicBezTo>
                <a:cubicBezTo>
                  <a:pt x="349045" y="442451"/>
                  <a:pt x="341411" y="456558"/>
                  <a:pt x="339213" y="471948"/>
                </a:cubicBezTo>
                <a:cubicBezTo>
                  <a:pt x="331534" y="525703"/>
                  <a:pt x="339787" y="582087"/>
                  <a:pt x="324465" y="634181"/>
                </a:cubicBezTo>
                <a:cubicBezTo>
                  <a:pt x="324465" y="634182"/>
                  <a:pt x="250723" y="744793"/>
                  <a:pt x="235974" y="766916"/>
                </a:cubicBezTo>
                <a:lnTo>
                  <a:pt x="206478" y="811161"/>
                </a:lnTo>
                <a:cubicBezTo>
                  <a:pt x="195766" y="809376"/>
                  <a:pt x="97949" y="797802"/>
                  <a:pt x="73742" y="781664"/>
                </a:cubicBezTo>
                <a:cubicBezTo>
                  <a:pt x="39675" y="758952"/>
                  <a:pt x="21765" y="725822"/>
                  <a:pt x="0" y="693174"/>
                </a:cubicBezTo>
                <a:cubicBezTo>
                  <a:pt x="4916" y="629264"/>
                  <a:pt x="6798" y="565049"/>
                  <a:pt x="14749" y="501445"/>
                </a:cubicBezTo>
                <a:cubicBezTo>
                  <a:pt x="22732" y="437582"/>
                  <a:pt x="72052" y="414645"/>
                  <a:pt x="117987" y="368710"/>
                </a:cubicBezTo>
                <a:cubicBezTo>
                  <a:pt x="176566" y="310131"/>
                  <a:pt x="141996" y="329523"/>
                  <a:pt x="221226" y="309716"/>
                </a:cubicBezTo>
                <a:cubicBezTo>
                  <a:pt x="322651" y="242099"/>
                  <a:pt x="276084" y="261932"/>
                  <a:pt x="353961" y="235974"/>
                </a:cubicBezTo>
                <a:cubicBezTo>
                  <a:pt x="368710" y="226142"/>
                  <a:pt x="385673" y="219011"/>
                  <a:pt x="398207" y="206477"/>
                </a:cubicBezTo>
                <a:cubicBezTo>
                  <a:pt x="410741" y="193943"/>
                  <a:pt x="413862" y="173305"/>
                  <a:pt x="427703" y="162232"/>
                </a:cubicBezTo>
                <a:cubicBezTo>
                  <a:pt x="439843" y="152520"/>
                  <a:pt x="457200" y="152400"/>
                  <a:pt x="471949" y="147484"/>
                </a:cubicBezTo>
                <a:cubicBezTo>
                  <a:pt x="501446" y="127819"/>
                  <a:pt x="540774" y="117987"/>
                  <a:pt x="560439" y="88490"/>
                </a:cubicBezTo>
                <a:cubicBezTo>
                  <a:pt x="601506" y="26891"/>
                  <a:pt x="577402" y="56779"/>
                  <a:pt x="634181" y="0"/>
                </a:cubicBezTo>
                <a:cubicBezTo>
                  <a:pt x="629265" y="14748"/>
                  <a:pt x="629144" y="32106"/>
                  <a:pt x="619432" y="44245"/>
                </a:cubicBezTo>
                <a:cubicBezTo>
                  <a:pt x="608359" y="58086"/>
                  <a:pt x="587721" y="61208"/>
                  <a:pt x="575187" y="73742"/>
                </a:cubicBezTo>
                <a:cubicBezTo>
                  <a:pt x="562653" y="86276"/>
                  <a:pt x="555522" y="103239"/>
                  <a:pt x="545690" y="117987"/>
                </a:cubicBezTo>
                <a:cubicBezTo>
                  <a:pt x="540774" y="132735"/>
                  <a:pt x="530942" y="146686"/>
                  <a:pt x="530942" y="162232"/>
                </a:cubicBezTo>
                <a:cubicBezTo>
                  <a:pt x="530942" y="452720"/>
                  <a:pt x="532855" y="441100"/>
                  <a:pt x="560439" y="634181"/>
                </a:cubicBezTo>
                <a:cubicBezTo>
                  <a:pt x="558731" y="651263"/>
                  <a:pt x="567783" y="793667"/>
                  <a:pt x="516194" y="825910"/>
                </a:cubicBezTo>
                <a:cubicBezTo>
                  <a:pt x="489828" y="842389"/>
                  <a:pt x="427703" y="855406"/>
                  <a:pt x="427703" y="855406"/>
                </a:cubicBezTo>
                <a:cubicBezTo>
                  <a:pt x="403122" y="850490"/>
                  <a:pt x="377432" y="849460"/>
                  <a:pt x="353961" y="840658"/>
                </a:cubicBezTo>
                <a:cubicBezTo>
                  <a:pt x="314190" y="825744"/>
                  <a:pt x="311263" y="796413"/>
                  <a:pt x="265471" y="796413"/>
                </a:cubicBezTo>
                <a:cubicBezTo>
                  <a:pt x="254478" y="796413"/>
                  <a:pt x="245806" y="806245"/>
                  <a:pt x="235974" y="811161"/>
                </a:cubicBezTo>
              </a:path>
            </a:pathLst>
          </a:custGeom>
          <a:solidFill>
            <a:srgbClr val="FEEE2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 rot="6862597">
            <a:off x="4857750" y="5854700"/>
            <a:ext cx="635000" cy="1003300"/>
          </a:xfrm>
          <a:custGeom>
            <a:avLst/>
            <a:gdLst>
              <a:gd name="connsiteX0" fmla="*/ 117987 w 634181"/>
              <a:gd name="connsiteY0" fmla="*/ 1002890 h 1002890"/>
              <a:gd name="connsiteX1" fmla="*/ 206478 w 634181"/>
              <a:gd name="connsiteY1" fmla="*/ 929148 h 1002890"/>
              <a:gd name="connsiteX2" fmla="*/ 221226 w 634181"/>
              <a:gd name="connsiteY2" fmla="*/ 840658 h 1002890"/>
              <a:gd name="connsiteX3" fmla="*/ 265471 w 634181"/>
              <a:gd name="connsiteY3" fmla="*/ 752168 h 1002890"/>
              <a:gd name="connsiteX4" fmla="*/ 280220 w 634181"/>
              <a:gd name="connsiteY4" fmla="*/ 707922 h 1002890"/>
              <a:gd name="connsiteX5" fmla="*/ 339213 w 634181"/>
              <a:gd name="connsiteY5" fmla="*/ 619432 h 1002890"/>
              <a:gd name="connsiteX6" fmla="*/ 368710 w 634181"/>
              <a:gd name="connsiteY6" fmla="*/ 530942 h 1002890"/>
              <a:gd name="connsiteX7" fmla="*/ 398207 w 634181"/>
              <a:gd name="connsiteY7" fmla="*/ 412955 h 1002890"/>
              <a:gd name="connsiteX8" fmla="*/ 353961 w 634181"/>
              <a:gd name="connsiteY8" fmla="*/ 427703 h 1002890"/>
              <a:gd name="connsiteX9" fmla="*/ 339213 w 634181"/>
              <a:gd name="connsiteY9" fmla="*/ 471948 h 1002890"/>
              <a:gd name="connsiteX10" fmla="*/ 324465 w 634181"/>
              <a:gd name="connsiteY10" fmla="*/ 634181 h 1002890"/>
              <a:gd name="connsiteX11" fmla="*/ 235974 w 634181"/>
              <a:gd name="connsiteY11" fmla="*/ 766916 h 1002890"/>
              <a:gd name="connsiteX12" fmla="*/ 206478 w 634181"/>
              <a:gd name="connsiteY12" fmla="*/ 811161 h 1002890"/>
              <a:gd name="connsiteX13" fmla="*/ 73742 w 634181"/>
              <a:gd name="connsiteY13" fmla="*/ 781664 h 1002890"/>
              <a:gd name="connsiteX14" fmla="*/ 0 w 634181"/>
              <a:gd name="connsiteY14" fmla="*/ 693174 h 1002890"/>
              <a:gd name="connsiteX15" fmla="*/ 14749 w 634181"/>
              <a:gd name="connsiteY15" fmla="*/ 501445 h 1002890"/>
              <a:gd name="connsiteX16" fmla="*/ 117987 w 634181"/>
              <a:gd name="connsiteY16" fmla="*/ 368710 h 1002890"/>
              <a:gd name="connsiteX17" fmla="*/ 221226 w 634181"/>
              <a:gd name="connsiteY17" fmla="*/ 309716 h 1002890"/>
              <a:gd name="connsiteX18" fmla="*/ 353961 w 634181"/>
              <a:gd name="connsiteY18" fmla="*/ 235974 h 1002890"/>
              <a:gd name="connsiteX19" fmla="*/ 398207 w 634181"/>
              <a:gd name="connsiteY19" fmla="*/ 206477 h 1002890"/>
              <a:gd name="connsiteX20" fmla="*/ 427703 w 634181"/>
              <a:gd name="connsiteY20" fmla="*/ 162232 h 1002890"/>
              <a:gd name="connsiteX21" fmla="*/ 471949 w 634181"/>
              <a:gd name="connsiteY21" fmla="*/ 147484 h 1002890"/>
              <a:gd name="connsiteX22" fmla="*/ 560439 w 634181"/>
              <a:gd name="connsiteY22" fmla="*/ 88490 h 1002890"/>
              <a:gd name="connsiteX23" fmla="*/ 634181 w 634181"/>
              <a:gd name="connsiteY23" fmla="*/ 0 h 1002890"/>
              <a:gd name="connsiteX24" fmla="*/ 619432 w 634181"/>
              <a:gd name="connsiteY24" fmla="*/ 44245 h 1002890"/>
              <a:gd name="connsiteX25" fmla="*/ 575187 w 634181"/>
              <a:gd name="connsiteY25" fmla="*/ 73742 h 1002890"/>
              <a:gd name="connsiteX26" fmla="*/ 545690 w 634181"/>
              <a:gd name="connsiteY26" fmla="*/ 117987 h 1002890"/>
              <a:gd name="connsiteX27" fmla="*/ 530942 w 634181"/>
              <a:gd name="connsiteY27" fmla="*/ 162232 h 1002890"/>
              <a:gd name="connsiteX28" fmla="*/ 560439 w 634181"/>
              <a:gd name="connsiteY28" fmla="*/ 634181 h 1002890"/>
              <a:gd name="connsiteX29" fmla="*/ 516194 w 634181"/>
              <a:gd name="connsiteY29" fmla="*/ 825910 h 1002890"/>
              <a:gd name="connsiteX30" fmla="*/ 427703 w 634181"/>
              <a:gd name="connsiteY30" fmla="*/ 855406 h 1002890"/>
              <a:gd name="connsiteX31" fmla="*/ 353961 w 634181"/>
              <a:gd name="connsiteY31" fmla="*/ 840658 h 1002890"/>
              <a:gd name="connsiteX32" fmla="*/ 265471 w 634181"/>
              <a:gd name="connsiteY32" fmla="*/ 796413 h 1002890"/>
              <a:gd name="connsiteX33" fmla="*/ 235974 w 634181"/>
              <a:gd name="connsiteY33" fmla="*/ 811161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4181" h="1002890">
                <a:moveTo>
                  <a:pt x="117987" y="1002890"/>
                </a:moveTo>
                <a:cubicBezTo>
                  <a:pt x="141491" y="987220"/>
                  <a:pt x="194525" y="956042"/>
                  <a:pt x="206478" y="929148"/>
                </a:cubicBezTo>
                <a:cubicBezTo>
                  <a:pt x="218623" y="901822"/>
                  <a:pt x="214739" y="869849"/>
                  <a:pt x="221226" y="840658"/>
                </a:cubicBezTo>
                <a:cubicBezTo>
                  <a:pt x="236054" y="773931"/>
                  <a:pt x="233650" y="815809"/>
                  <a:pt x="265471" y="752168"/>
                </a:cubicBezTo>
                <a:cubicBezTo>
                  <a:pt x="272424" y="738263"/>
                  <a:pt x="272670" y="721512"/>
                  <a:pt x="280220" y="707922"/>
                </a:cubicBezTo>
                <a:cubicBezTo>
                  <a:pt x="297436" y="676933"/>
                  <a:pt x="339213" y="619432"/>
                  <a:pt x="339213" y="619432"/>
                </a:cubicBezTo>
                <a:lnTo>
                  <a:pt x="368710" y="530942"/>
                </a:lnTo>
                <a:cubicBezTo>
                  <a:pt x="375933" y="509274"/>
                  <a:pt x="405325" y="427191"/>
                  <a:pt x="398207" y="412955"/>
                </a:cubicBezTo>
                <a:cubicBezTo>
                  <a:pt x="391254" y="399050"/>
                  <a:pt x="368710" y="422787"/>
                  <a:pt x="353961" y="427703"/>
                </a:cubicBezTo>
                <a:cubicBezTo>
                  <a:pt x="349045" y="442451"/>
                  <a:pt x="341411" y="456558"/>
                  <a:pt x="339213" y="471948"/>
                </a:cubicBezTo>
                <a:cubicBezTo>
                  <a:pt x="331534" y="525703"/>
                  <a:pt x="339787" y="582087"/>
                  <a:pt x="324465" y="634181"/>
                </a:cubicBezTo>
                <a:cubicBezTo>
                  <a:pt x="324465" y="634182"/>
                  <a:pt x="250723" y="744793"/>
                  <a:pt x="235974" y="766916"/>
                </a:cubicBezTo>
                <a:lnTo>
                  <a:pt x="206478" y="811161"/>
                </a:lnTo>
                <a:cubicBezTo>
                  <a:pt x="195766" y="809376"/>
                  <a:pt x="97949" y="797802"/>
                  <a:pt x="73742" y="781664"/>
                </a:cubicBezTo>
                <a:cubicBezTo>
                  <a:pt x="39675" y="758952"/>
                  <a:pt x="21765" y="725822"/>
                  <a:pt x="0" y="693174"/>
                </a:cubicBezTo>
                <a:cubicBezTo>
                  <a:pt x="4916" y="629264"/>
                  <a:pt x="6798" y="565049"/>
                  <a:pt x="14749" y="501445"/>
                </a:cubicBezTo>
                <a:cubicBezTo>
                  <a:pt x="22732" y="437582"/>
                  <a:pt x="72052" y="414645"/>
                  <a:pt x="117987" y="368710"/>
                </a:cubicBezTo>
                <a:cubicBezTo>
                  <a:pt x="176566" y="310131"/>
                  <a:pt x="141996" y="329523"/>
                  <a:pt x="221226" y="309716"/>
                </a:cubicBezTo>
                <a:cubicBezTo>
                  <a:pt x="322651" y="242099"/>
                  <a:pt x="276084" y="261932"/>
                  <a:pt x="353961" y="235974"/>
                </a:cubicBezTo>
                <a:cubicBezTo>
                  <a:pt x="368710" y="226142"/>
                  <a:pt x="385673" y="219011"/>
                  <a:pt x="398207" y="206477"/>
                </a:cubicBezTo>
                <a:cubicBezTo>
                  <a:pt x="410741" y="193943"/>
                  <a:pt x="413862" y="173305"/>
                  <a:pt x="427703" y="162232"/>
                </a:cubicBezTo>
                <a:cubicBezTo>
                  <a:pt x="439843" y="152520"/>
                  <a:pt x="457200" y="152400"/>
                  <a:pt x="471949" y="147484"/>
                </a:cubicBezTo>
                <a:cubicBezTo>
                  <a:pt x="501446" y="127819"/>
                  <a:pt x="540774" y="117987"/>
                  <a:pt x="560439" y="88490"/>
                </a:cubicBezTo>
                <a:cubicBezTo>
                  <a:pt x="601506" y="26891"/>
                  <a:pt x="577402" y="56779"/>
                  <a:pt x="634181" y="0"/>
                </a:cubicBezTo>
                <a:cubicBezTo>
                  <a:pt x="629265" y="14748"/>
                  <a:pt x="629144" y="32106"/>
                  <a:pt x="619432" y="44245"/>
                </a:cubicBezTo>
                <a:cubicBezTo>
                  <a:pt x="608359" y="58086"/>
                  <a:pt x="587721" y="61208"/>
                  <a:pt x="575187" y="73742"/>
                </a:cubicBezTo>
                <a:cubicBezTo>
                  <a:pt x="562653" y="86276"/>
                  <a:pt x="555522" y="103239"/>
                  <a:pt x="545690" y="117987"/>
                </a:cubicBezTo>
                <a:cubicBezTo>
                  <a:pt x="540774" y="132735"/>
                  <a:pt x="530942" y="146686"/>
                  <a:pt x="530942" y="162232"/>
                </a:cubicBezTo>
                <a:cubicBezTo>
                  <a:pt x="530942" y="452720"/>
                  <a:pt x="532855" y="441100"/>
                  <a:pt x="560439" y="634181"/>
                </a:cubicBezTo>
                <a:cubicBezTo>
                  <a:pt x="558731" y="651263"/>
                  <a:pt x="567783" y="793667"/>
                  <a:pt x="516194" y="825910"/>
                </a:cubicBezTo>
                <a:cubicBezTo>
                  <a:pt x="489828" y="842389"/>
                  <a:pt x="427703" y="855406"/>
                  <a:pt x="427703" y="855406"/>
                </a:cubicBezTo>
                <a:cubicBezTo>
                  <a:pt x="403122" y="850490"/>
                  <a:pt x="377432" y="849460"/>
                  <a:pt x="353961" y="840658"/>
                </a:cubicBezTo>
                <a:cubicBezTo>
                  <a:pt x="314190" y="825744"/>
                  <a:pt x="311263" y="796413"/>
                  <a:pt x="265471" y="796413"/>
                </a:cubicBezTo>
                <a:cubicBezTo>
                  <a:pt x="254478" y="796413"/>
                  <a:pt x="245806" y="806245"/>
                  <a:pt x="235974" y="811161"/>
                </a:cubicBezTo>
              </a:path>
            </a:pathLst>
          </a:custGeom>
          <a:solidFill>
            <a:srgbClr val="FEEE2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 rot="5036810">
            <a:off x="4857750" y="4857750"/>
            <a:ext cx="635000" cy="1003300"/>
          </a:xfrm>
          <a:custGeom>
            <a:avLst/>
            <a:gdLst>
              <a:gd name="connsiteX0" fmla="*/ 117987 w 634181"/>
              <a:gd name="connsiteY0" fmla="*/ 1002890 h 1002890"/>
              <a:gd name="connsiteX1" fmla="*/ 206478 w 634181"/>
              <a:gd name="connsiteY1" fmla="*/ 929148 h 1002890"/>
              <a:gd name="connsiteX2" fmla="*/ 221226 w 634181"/>
              <a:gd name="connsiteY2" fmla="*/ 840658 h 1002890"/>
              <a:gd name="connsiteX3" fmla="*/ 265471 w 634181"/>
              <a:gd name="connsiteY3" fmla="*/ 752168 h 1002890"/>
              <a:gd name="connsiteX4" fmla="*/ 280220 w 634181"/>
              <a:gd name="connsiteY4" fmla="*/ 707922 h 1002890"/>
              <a:gd name="connsiteX5" fmla="*/ 339213 w 634181"/>
              <a:gd name="connsiteY5" fmla="*/ 619432 h 1002890"/>
              <a:gd name="connsiteX6" fmla="*/ 368710 w 634181"/>
              <a:gd name="connsiteY6" fmla="*/ 530942 h 1002890"/>
              <a:gd name="connsiteX7" fmla="*/ 398207 w 634181"/>
              <a:gd name="connsiteY7" fmla="*/ 412955 h 1002890"/>
              <a:gd name="connsiteX8" fmla="*/ 353961 w 634181"/>
              <a:gd name="connsiteY8" fmla="*/ 427703 h 1002890"/>
              <a:gd name="connsiteX9" fmla="*/ 339213 w 634181"/>
              <a:gd name="connsiteY9" fmla="*/ 471948 h 1002890"/>
              <a:gd name="connsiteX10" fmla="*/ 324465 w 634181"/>
              <a:gd name="connsiteY10" fmla="*/ 634181 h 1002890"/>
              <a:gd name="connsiteX11" fmla="*/ 235974 w 634181"/>
              <a:gd name="connsiteY11" fmla="*/ 766916 h 1002890"/>
              <a:gd name="connsiteX12" fmla="*/ 206478 w 634181"/>
              <a:gd name="connsiteY12" fmla="*/ 811161 h 1002890"/>
              <a:gd name="connsiteX13" fmla="*/ 73742 w 634181"/>
              <a:gd name="connsiteY13" fmla="*/ 781664 h 1002890"/>
              <a:gd name="connsiteX14" fmla="*/ 0 w 634181"/>
              <a:gd name="connsiteY14" fmla="*/ 693174 h 1002890"/>
              <a:gd name="connsiteX15" fmla="*/ 14749 w 634181"/>
              <a:gd name="connsiteY15" fmla="*/ 501445 h 1002890"/>
              <a:gd name="connsiteX16" fmla="*/ 117987 w 634181"/>
              <a:gd name="connsiteY16" fmla="*/ 368710 h 1002890"/>
              <a:gd name="connsiteX17" fmla="*/ 221226 w 634181"/>
              <a:gd name="connsiteY17" fmla="*/ 309716 h 1002890"/>
              <a:gd name="connsiteX18" fmla="*/ 353961 w 634181"/>
              <a:gd name="connsiteY18" fmla="*/ 235974 h 1002890"/>
              <a:gd name="connsiteX19" fmla="*/ 398207 w 634181"/>
              <a:gd name="connsiteY19" fmla="*/ 206477 h 1002890"/>
              <a:gd name="connsiteX20" fmla="*/ 427703 w 634181"/>
              <a:gd name="connsiteY20" fmla="*/ 162232 h 1002890"/>
              <a:gd name="connsiteX21" fmla="*/ 471949 w 634181"/>
              <a:gd name="connsiteY21" fmla="*/ 147484 h 1002890"/>
              <a:gd name="connsiteX22" fmla="*/ 560439 w 634181"/>
              <a:gd name="connsiteY22" fmla="*/ 88490 h 1002890"/>
              <a:gd name="connsiteX23" fmla="*/ 634181 w 634181"/>
              <a:gd name="connsiteY23" fmla="*/ 0 h 1002890"/>
              <a:gd name="connsiteX24" fmla="*/ 619432 w 634181"/>
              <a:gd name="connsiteY24" fmla="*/ 44245 h 1002890"/>
              <a:gd name="connsiteX25" fmla="*/ 575187 w 634181"/>
              <a:gd name="connsiteY25" fmla="*/ 73742 h 1002890"/>
              <a:gd name="connsiteX26" fmla="*/ 545690 w 634181"/>
              <a:gd name="connsiteY26" fmla="*/ 117987 h 1002890"/>
              <a:gd name="connsiteX27" fmla="*/ 530942 w 634181"/>
              <a:gd name="connsiteY27" fmla="*/ 162232 h 1002890"/>
              <a:gd name="connsiteX28" fmla="*/ 560439 w 634181"/>
              <a:gd name="connsiteY28" fmla="*/ 634181 h 1002890"/>
              <a:gd name="connsiteX29" fmla="*/ 516194 w 634181"/>
              <a:gd name="connsiteY29" fmla="*/ 825910 h 1002890"/>
              <a:gd name="connsiteX30" fmla="*/ 427703 w 634181"/>
              <a:gd name="connsiteY30" fmla="*/ 855406 h 1002890"/>
              <a:gd name="connsiteX31" fmla="*/ 353961 w 634181"/>
              <a:gd name="connsiteY31" fmla="*/ 840658 h 1002890"/>
              <a:gd name="connsiteX32" fmla="*/ 265471 w 634181"/>
              <a:gd name="connsiteY32" fmla="*/ 796413 h 1002890"/>
              <a:gd name="connsiteX33" fmla="*/ 235974 w 634181"/>
              <a:gd name="connsiteY33" fmla="*/ 811161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4181" h="1002890">
                <a:moveTo>
                  <a:pt x="117987" y="1002890"/>
                </a:moveTo>
                <a:cubicBezTo>
                  <a:pt x="141491" y="987220"/>
                  <a:pt x="194525" y="956042"/>
                  <a:pt x="206478" y="929148"/>
                </a:cubicBezTo>
                <a:cubicBezTo>
                  <a:pt x="218623" y="901822"/>
                  <a:pt x="214739" y="869849"/>
                  <a:pt x="221226" y="840658"/>
                </a:cubicBezTo>
                <a:cubicBezTo>
                  <a:pt x="236054" y="773931"/>
                  <a:pt x="233650" y="815809"/>
                  <a:pt x="265471" y="752168"/>
                </a:cubicBezTo>
                <a:cubicBezTo>
                  <a:pt x="272424" y="738263"/>
                  <a:pt x="272670" y="721512"/>
                  <a:pt x="280220" y="707922"/>
                </a:cubicBezTo>
                <a:cubicBezTo>
                  <a:pt x="297436" y="676933"/>
                  <a:pt x="339213" y="619432"/>
                  <a:pt x="339213" y="619432"/>
                </a:cubicBezTo>
                <a:lnTo>
                  <a:pt x="368710" y="530942"/>
                </a:lnTo>
                <a:cubicBezTo>
                  <a:pt x="375933" y="509274"/>
                  <a:pt x="405325" y="427191"/>
                  <a:pt x="398207" y="412955"/>
                </a:cubicBezTo>
                <a:cubicBezTo>
                  <a:pt x="391254" y="399050"/>
                  <a:pt x="368710" y="422787"/>
                  <a:pt x="353961" y="427703"/>
                </a:cubicBezTo>
                <a:cubicBezTo>
                  <a:pt x="349045" y="442451"/>
                  <a:pt x="341411" y="456558"/>
                  <a:pt x="339213" y="471948"/>
                </a:cubicBezTo>
                <a:cubicBezTo>
                  <a:pt x="331534" y="525703"/>
                  <a:pt x="339787" y="582087"/>
                  <a:pt x="324465" y="634181"/>
                </a:cubicBezTo>
                <a:cubicBezTo>
                  <a:pt x="324465" y="634182"/>
                  <a:pt x="250723" y="744793"/>
                  <a:pt x="235974" y="766916"/>
                </a:cubicBezTo>
                <a:lnTo>
                  <a:pt x="206478" y="811161"/>
                </a:lnTo>
                <a:cubicBezTo>
                  <a:pt x="195766" y="809376"/>
                  <a:pt x="97949" y="797802"/>
                  <a:pt x="73742" y="781664"/>
                </a:cubicBezTo>
                <a:cubicBezTo>
                  <a:pt x="39675" y="758952"/>
                  <a:pt x="21765" y="725822"/>
                  <a:pt x="0" y="693174"/>
                </a:cubicBezTo>
                <a:cubicBezTo>
                  <a:pt x="4916" y="629264"/>
                  <a:pt x="6798" y="565049"/>
                  <a:pt x="14749" y="501445"/>
                </a:cubicBezTo>
                <a:cubicBezTo>
                  <a:pt x="22732" y="437582"/>
                  <a:pt x="72052" y="414645"/>
                  <a:pt x="117987" y="368710"/>
                </a:cubicBezTo>
                <a:cubicBezTo>
                  <a:pt x="176566" y="310131"/>
                  <a:pt x="141996" y="329523"/>
                  <a:pt x="221226" y="309716"/>
                </a:cubicBezTo>
                <a:cubicBezTo>
                  <a:pt x="322651" y="242099"/>
                  <a:pt x="276084" y="261932"/>
                  <a:pt x="353961" y="235974"/>
                </a:cubicBezTo>
                <a:cubicBezTo>
                  <a:pt x="368710" y="226142"/>
                  <a:pt x="385673" y="219011"/>
                  <a:pt x="398207" y="206477"/>
                </a:cubicBezTo>
                <a:cubicBezTo>
                  <a:pt x="410741" y="193943"/>
                  <a:pt x="413862" y="173305"/>
                  <a:pt x="427703" y="162232"/>
                </a:cubicBezTo>
                <a:cubicBezTo>
                  <a:pt x="439843" y="152520"/>
                  <a:pt x="457200" y="152400"/>
                  <a:pt x="471949" y="147484"/>
                </a:cubicBezTo>
                <a:cubicBezTo>
                  <a:pt x="501446" y="127819"/>
                  <a:pt x="540774" y="117987"/>
                  <a:pt x="560439" y="88490"/>
                </a:cubicBezTo>
                <a:cubicBezTo>
                  <a:pt x="601506" y="26891"/>
                  <a:pt x="577402" y="56779"/>
                  <a:pt x="634181" y="0"/>
                </a:cubicBezTo>
                <a:cubicBezTo>
                  <a:pt x="629265" y="14748"/>
                  <a:pt x="629144" y="32106"/>
                  <a:pt x="619432" y="44245"/>
                </a:cubicBezTo>
                <a:cubicBezTo>
                  <a:pt x="608359" y="58086"/>
                  <a:pt x="587721" y="61208"/>
                  <a:pt x="575187" y="73742"/>
                </a:cubicBezTo>
                <a:cubicBezTo>
                  <a:pt x="562653" y="86276"/>
                  <a:pt x="555522" y="103239"/>
                  <a:pt x="545690" y="117987"/>
                </a:cubicBezTo>
                <a:cubicBezTo>
                  <a:pt x="540774" y="132735"/>
                  <a:pt x="530942" y="146686"/>
                  <a:pt x="530942" y="162232"/>
                </a:cubicBezTo>
                <a:cubicBezTo>
                  <a:pt x="530942" y="452720"/>
                  <a:pt x="532855" y="441100"/>
                  <a:pt x="560439" y="634181"/>
                </a:cubicBezTo>
                <a:cubicBezTo>
                  <a:pt x="558731" y="651263"/>
                  <a:pt x="567783" y="793667"/>
                  <a:pt x="516194" y="825910"/>
                </a:cubicBezTo>
                <a:cubicBezTo>
                  <a:pt x="489828" y="842389"/>
                  <a:pt x="427703" y="855406"/>
                  <a:pt x="427703" y="855406"/>
                </a:cubicBezTo>
                <a:cubicBezTo>
                  <a:pt x="403122" y="850490"/>
                  <a:pt x="377432" y="849460"/>
                  <a:pt x="353961" y="840658"/>
                </a:cubicBezTo>
                <a:cubicBezTo>
                  <a:pt x="314190" y="825744"/>
                  <a:pt x="311263" y="796413"/>
                  <a:pt x="265471" y="796413"/>
                </a:cubicBezTo>
                <a:cubicBezTo>
                  <a:pt x="254478" y="796413"/>
                  <a:pt x="245806" y="806245"/>
                  <a:pt x="235974" y="811161"/>
                </a:cubicBezTo>
              </a:path>
            </a:pathLst>
          </a:custGeom>
          <a:solidFill>
            <a:srgbClr val="FEEE2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 rot="6110490">
            <a:off x="6858000" y="5854700"/>
            <a:ext cx="635000" cy="1003300"/>
          </a:xfrm>
          <a:custGeom>
            <a:avLst/>
            <a:gdLst>
              <a:gd name="connsiteX0" fmla="*/ 117987 w 634181"/>
              <a:gd name="connsiteY0" fmla="*/ 1002890 h 1002890"/>
              <a:gd name="connsiteX1" fmla="*/ 206478 w 634181"/>
              <a:gd name="connsiteY1" fmla="*/ 929148 h 1002890"/>
              <a:gd name="connsiteX2" fmla="*/ 221226 w 634181"/>
              <a:gd name="connsiteY2" fmla="*/ 840658 h 1002890"/>
              <a:gd name="connsiteX3" fmla="*/ 265471 w 634181"/>
              <a:gd name="connsiteY3" fmla="*/ 752168 h 1002890"/>
              <a:gd name="connsiteX4" fmla="*/ 280220 w 634181"/>
              <a:gd name="connsiteY4" fmla="*/ 707922 h 1002890"/>
              <a:gd name="connsiteX5" fmla="*/ 339213 w 634181"/>
              <a:gd name="connsiteY5" fmla="*/ 619432 h 1002890"/>
              <a:gd name="connsiteX6" fmla="*/ 368710 w 634181"/>
              <a:gd name="connsiteY6" fmla="*/ 530942 h 1002890"/>
              <a:gd name="connsiteX7" fmla="*/ 398207 w 634181"/>
              <a:gd name="connsiteY7" fmla="*/ 412955 h 1002890"/>
              <a:gd name="connsiteX8" fmla="*/ 353961 w 634181"/>
              <a:gd name="connsiteY8" fmla="*/ 427703 h 1002890"/>
              <a:gd name="connsiteX9" fmla="*/ 339213 w 634181"/>
              <a:gd name="connsiteY9" fmla="*/ 471948 h 1002890"/>
              <a:gd name="connsiteX10" fmla="*/ 324465 w 634181"/>
              <a:gd name="connsiteY10" fmla="*/ 634181 h 1002890"/>
              <a:gd name="connsiteX11" fmla="*/ 235974 w 634181"/>
              <a:gd name="connsiteY11" fmla="*/ 766916 h 1002890"/>
              <a:gd name="connsiteX12" fmla="*/ 206478 w 634181"/>
              <a:gd name="connsiteY12" fmla="*/ 811161 h 1002890"/>
              <a:gd name="connsiteX13" fmla="*/ 73742 w 634181"/>
              <a:gd name="connsiteY13" fmla="*/ 781664 h 1002890"/>
              <a:gd name="connsiteX14" fmla="*/ 0 w 634181"/>
              <a:gd name="connsiteY14" fmla="*/ 693174 h 1002890"/>
              <a:gd name="connsiteX15" fmla="*/ 14749 w 634181"/>
              <a:gd name="connsiteY15" fmla="*/ 501445 h 1002890"/>
              <a:gd name="connsiteX16" fmla="*/ 117987 w 634181"/>
              <a:gd name="connsiteY16" fmla="*/ 368710 h 1002890"/>
              <a:gd name="connsiteX17" fmla="*/ 221226 w 634181"/>
              <a:gd name="connsiteY17" fmla="*/ 309716 h 1002890"/>
              <a:gd name="connsiteX18" fmla="*/ 353961 w 634181"/>
              <a:gd name="connsiteY18" fmla="*/ 235974 h 1002890"/>
              <a:gd name="connsiteX19" fmla="*/ 398207 w 634181"/>
              <a:gd name="connsiteY19" fmla="*/ 206477 h 1002890"/>
              <a:gd name="connsiteX20" fmla="*/ 427703 w 634181"/>
              <a:gd name="connsiteY20" fmla="*/ 162232 h 1002890"/>
              <a:gd name="connsiteX21" fmla="*/ 471949 w 634181"/>
              <a:gd name="connsiteY21" fmla="*/ 147484 h 1002890"/>
              <a:gd name="connsiteX22" fmla="*/ 560439 w 634181"/>
              <a:gd name="connsiteY22" fmla="*/ 88490 h 1002890"/>
              <a:gd name="connsiteX23" fmla="*/ 634181 w 634181"/>
              <a:gd name="connsiteY23" fmla="*/ 0 h 1002890"/>
              <a:gd name="connsiteX24" fmla="*/ 619432 w 634181"/>
              <a:gd name="connsiteY24" fmla="*/ 44245 h 1002890"/>
              <a:gd name="connsiteX25" fmla="*/ 575187 w 634181"/>
              <a:gd name="connsiteY25" fmla="*/ 73742 h 1002890"/>
              <a:gd name="connsiteX26" fmla="*/ 545690 w 634181"/>
              <a:gd name="connsiteY26" fmla="*/ 117987 h 1002890"/>
              <a:gd name="connsiteX27" fmla="*/ 530942 w 634181"/>
              <a:gd name="connsiteY27" fmla="*/ 162232 h 1002890"/>
              <a:gd name="connsiteX28" fmla="*/ 560439 w 634181"/>
              <a:gd name="connsiteY28" fmla="*/ 634181 h 1002890"/>
              <a:gd name="connsiteX29" fmla="*/ 516194 w 634181"/>
              <a:gd name="connsiteY29" fmla="*/ 825910 h 1002890"/>
              <a:gd name="connsiteX30" fmla="*/ 427703 w 634181"/>
              <a:gd name="connsiteY30" fmla="*/ 855406 h 1002890"/>
              <a:gd name="connsiteX31" fmla="*/ 353961 w 634181"/>
              <a:gd name="connsiteY31" fmla="*/ 840658 h 1002890"/>
              <a:gd name="connsiteX32" fmla="*/ 265471 w 634181"/>
              <a:gd name="connsiteY32" fmla="*/ 796413 h 1002890"/>
              <a:gd name="connsiteX33" fmla="*/ 235974 w 634181"/>
              <a:gd name="connsiteY33" fmla="*/ 811161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4181" h="1002890">
                <a:moveTo>
                  <a:pt x="117987" y="1002890"/>
                </a:moveTo>
                <a:cubicBezTo>
                  <a:pt x="141491" y="987220"/>
                  <a:pt x="194525" y="956042"/>
                  <a:pt x="206478" y="929148"/>
                </a:cubicBezTo>
                <a:cubicBezTo>
                  <a:pt x="218623" y="901822"/>
                  <a:pt x="214739" y="869849"/>
                  <a:pt x="221226" y="840658"/>
                </a:cubicBezTo>
                <a:cubicBezTo>
                  <a:pt x="236054" y="773931"/>
                  <a:pt x="233650" y="815809"/>
                  <a:pt x="265471" y="752168"/>
                </a:cubicBezTo>
                <a:cubicBezTo>
                  <a:pt x="272424" y="738263"/>
                  <a:pt x="272670" y="721512"/>
                  <a:pt x="280220" y="707922"/>
                </a:cubicBezTo>
                <a:cubicBezTo>
                  <a:pt x="297436" y="676933"/>
                  <a:pt x="339213" y="619432"/>
                  <a:pt x="339213" y="619432"/>
                </a:cubicBezTo>
                <a:lnTo>
                  <a:pt x="368710" y="530942"/>
                </a:lnTo>
                <a:cubicBezTo>
                  <a:pt x="375933" y="509274"/>
                  <a:pt x="405325" y="427191"/>
                  <a:pt x="398207" y="412955"/>
                </a:cubicBezTo>
                <a:cubicBezTo>
                  <a:pt x="391254" y="399050"/>
                  <a:pt x="368710" y="422787"/>
                  <a:pt x="353961" y="427703"/>
                </a:cubicBezTo>
                <a:cubicBezTo>
                  <a:pt x="349045" y="442451"/>
                  <a:pt x="341411" y="456558"/>
                  <a:pt x="339213" y="471948"/>
                </a:cubicBezTo>
                <a:cubicBezTo>
                  <a:pt x="331534" y="525703"/>
                  <a:pt x="339787" y="582087"/>
                  <a:pt x="324465" y="634181"/>
                </a:cubicBezTo>
                <a:cubicBezTo>
                  <a:pt x="324465" y="634182"/>
                  <a:pt x="250723" y="744793"/>
                  <a:pt x="235974" y="766916"/>
                </a:cubicBezTo>
                <a:lnTo>
                  <a:pt x="206478" y="811161"/>
                </a:lnTo>
                <a:cubicBezTo>
                  <a:pt x="195766" y="809376"/>
                  <a:pt x="97949" y="797802"/>
                  <a:pt x="73742" y="781664"/>
                </a:cubicBezTo>
                <a:cubicBezTo>
                  <a:pt x="39675" y="758952"/>
                  <a:pt x="21765" y="725822"/>
                  <a:pt x="0" y="693174"/>
                </a:cubicBezTo>
                <a:cubicBezTo>
                  <a:pt x="4916" y="629264"/>
                  <a:pt x="6798" y="565049"/>
                  <a:pt x="14749" y="501445"/>
                </a:cubicBezTo>
                <a:cubicBezTo>
                  <a:pt x="22732" y="437582"/>
                  <a:pt x="72052" y="414645"/>
                  <a:pt x="117987" y="368710"/>
                </a:cubicBezTo>
                <a:cubicBezTo>
                  <a:pt x="176566" y="310131"/>
                  <a:pt x="141996" y="329523"/>
                  <a:pt x="221226" y="309716"/>
                </a:cubicBezTo>
                <a:cubicBezTo>
                  <a:pt x="322651" y="242099"/>
                  <a:pt x="276084" y="261932"/>
                  <a:pt x="353961" y="235974"/>
                </a:cubicBezTo>
                <a:cubicBezTo>
                  <a:pt x="368710" y="226142"/>
                  <a:pt x="385673" y="219011"/>
                  <a:pt x="398207" y="206477"/>
                </a:cubicBezTo>
                <a:cubicBezTo>
                  <a:pt x="410741" y="193943"/>
                  <a:pt x="413862" y="173305"/>
                  <a:pt x="427703" y="162232"/>
                </a:cubicBezTo>
                <a:cubicBezTo>
                  <a:pt x="439843" y="152520"/>
                  <a:pt x="457200" y="152400"/>
                  <a:pt x="471949" y="147484"/>
                </a:cubicBezTo>
                <a:cubicBezTo>
                  <a:pt x="501446" y="127819"/>
                  <a:pt x="540774" y="117987"/>
                  <a:pt x="560439" y="88490"/>
                </a:cubicBezTo>
                <a:cubicBezTo>
                  <a:pt x="601506" y="26891"/>
                  <a:pt x="577402" y="56779"/>
                  <a:pt x="634181" y="0"/>
                </a:cubicBezTo>
                <a:cubicBezTo>
                  <a:pt x="629265" y="14748"/>
                  <a:pt x="629144" y="32106"/>
                  <a:pt x="619432" y="44245"/>
                </a:cubicBezTo>
                <a:cubicBezTo>
                  <a:pt x="608359" y="58086"/>
                  <a:pt x="587721" y="61208"/>
                  <a:pt x="575187" y="73742"/>
                </a:cubicBezTo>
                <a:cubicBezTo>
                  <a:pt x="562653" y="86276"/>
                  <a:pt x="555522" y="103239"/>
                  <a:pt x="545690" y="117987"/>
                </a:cubicBezTo>
                <a:cubicBezTo>
                  <a:pt x="540774" y="132735"/>
                  <a:pt x="530942" y="146686"/>
                  <a:pt x="530942" y="162232"/>
                </a:cubicBezTo>
                <a:cubicBezTo>
                  <a:pt x="530942" y="452720"/>
                  <a:pt x="532855" y="441100"/>
                  <a:pt x="560439" y="634181"/>
                </a:cubicBezTo>
                <a:cubicBezTo>
                  <a:pt x="558731" y="651263"/>
                  <a:pt x="567783" y="793667"/>
                  <a:pt x="516194" y="825910"/>
                </a:cubicBezTo>
                <a:cubicBezTo>
                  <a:pt x="489828" y="842389"/>
                  <a:pt x="427703" y="855406"/>
                  <a:pt x="427703" y="855406"/>
                </a:cubicBezTo>
                <a:cubicBezTo>
                  <a:pt x="403122" y="850490"/>
                  <a:pt x="377432" y="849460"/>
                  <a:pt x="353961" y="840658"/>
                </a:cubicBezTo>
                <a:cubicBezTo>
                  <a:pt x="314190" y="825744"/>
                  <a:pt x="311263" y="796413"/>
                  <a:pt x="265471" y="796413"/>
                </a:cubicBezTo>
                <a:cubicBezTo>
                  <a:pt x="254478" y="796413"/>
                  <a:pt x="245806" y="806245"/>
                  <a:pt x="235974" y="811161"/>
                </a:cubicBezTo>
              </a:path>
            </a:pathLst>
          </a:custGeom>
          <a:solidFill>
            <a:srgbClr val="FEEE2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 rot="11728344">
            <a:off x="5715000" y="5643563"/>
            <a:ext cx="633413" cy="1003300"/>
          </a:xfrm>
          <a:custGeom>
            <a:avLst/>
            <a:gdLst>
              <a:gd name="connsiteX0" fmla="*/ 117987 w 634181"/>
              <a:gd name="connsiteY0" fmla="*/ 1002890 h 1002890"/>
              <a:gd name="connsiteX1" fmla="*/ 206478 w 634181"/>
              <a:gd name="connsiteY1" fmla="*/ 929148 h 1002890"/>
              <a:gd name="connsiteX2" fmla="*/ 221226 w 634181"/>
              <a:gd name="connsiteY2" fmla="*/ 840658 h 1002890"/>
              <a:gd name="connsiteX3" fmla="*/ 265471 w 634181"/>
              <a:gd name="connsiteY3" fmla="*/ 752168 h 1002890"/>
              <a:gd name="connsiteX4" fmla="*/ 280220 w 634181"/>
              <a:gd name="connsiteY4" fmla="*/ 707922 h 1002890"/>
              <a:gd name="connsiteX5" fmla="*/ 339213 w 634181"/>
              <a:gd name="connsiteY5" fmla="*/ 619432 h 1002890"/>
              <a:gd name="connsiteX6" fmla="*/ 368710 w 634181"/>
              <a:gd name="connsiteY6" fmla="*/ 530942 h 1002890"/>
              <a:gd name="connsiteX7" fmla="*/ 398207 w 634181"/>
              <a:gd name="connsiteY7" fmla="*/ 412955 h 1002890"/>
              <a:gd name="connsiteX8" fmla="*/ 353961 w 634181"/>
              <a:gd name="connsiteY8" fmla="*/ 427703 h 1002890"/>
              <a:gd name="connsiteX9" fmla="*/ 339213 w 634181"/>
              <a:gd name="connsiteY9" fmla="*/ 471948 h 1002890"/>
              <a:gd name="connsiteX10" fmla="*/ 324465 w 634181"/>
              <a:gd name="connsiteY10" fmla="*/ 634181 h 1002890"/>
              <a:gd name="connsiteX11" fmla="*/ 235974 w 634181"/>
              <a:gd name="connsiteY11" fmla="*/ 766916 h 1002890"/>
              <a:gd name="connsiteX12" fmla="*/ 206478 w 634181"/>
              <a:gd name="connsiteY12" fmla="*/ 811161 h 1002890"/>
              <a:gd name="connsiteX13" fmla="*/ 73742 w 634181"/>
              <a:gd name="connsiteY13" fmla="*/ 781664 h 1002890"/>
              <a:gd name="connsiteX14" fmla="*/ 0 w 634181"/>
              <a:gd name="connsiteY14" fmla="*/ 693174 h 1002890"/>
              <a:gd name="connsiteX15" fmla="*/ 14749 w 634181"/>
              <a:gd name="connsiteY15" fmla="*/ 501445 h 1002890"/>
              <a:gd name="connsiteX16" fmla="*/ 117987 w 634181"/>
              <a:gd name="connsiteY16" fmla="*/ 368710 h 1002890"/>
              <a:gd name="connsiteX17" fmla="*/ 221226 w 634181"/>
              <a:gd name="connsiteY17" fmla="*/ 309716 h 1002890"/>
              <a:gd name="connsiteX18" fmla="*/ 353961 w 634181"/>
              <a:gd name="connsiteY18" fmla="*/ 235974 h 1002890"/>
              <a:gd name="connsiteX19" fmla="*/ 398207 w 634181"/>
              <a:gd name="connsiteY19" fmla="*/ 206477 h 1002890"/>
              <a:gd name="connsiteX20" fmla="*/ 427703 w 634181"/>
              <a:gd name="connsiteY20" fmla="*/ 162232 h 1002890"/>
              <a:gd name="connsiteX21" fmla="*/ 471949 w 634181"/>
              <a:gd name="connsiteY21" fmla="*/ 147484 h 1002890"/>
              <a:gd name="connsiteX22" fmla="*/ 560439 w 634181"/>
              <a:gd name="connsiteY22" fmla="*/ 88490 h 1002890"/>
              <a:gd name="connsiteX23" fmla="*/ 634181 w 634181"/>
              <a:gd name="connsiteY23" fmla="*/ 0 h 1002890"/>
              <a:gd name="connsiteX24" fmla="*/ 619432 w 634181"/>
              <a:gd name="connsiteY24" fmla="*/ 44245 h 1002890"/>
              <a:gd name="connsiteX25" fmla="*/ 575187 w 634181"/>
              <a:gd name="connsiteY25" fmla="*/ 73742 h 1002890"/>
              <a:gd name="connsiteX26" fmla="*/ 545690 w 634181"/>
              <a:gd name="connsiteY26" fmla="*/ 117987 h 1002890"/>
              <a:gd name="connsiteX27" fmla="*/ 530942 w 634181"/>
              <a:gd name="connsiteY27" fmla="*/ 162232 h 1002890"/>
              <a:gd name="connsiteX28" fmla="*/ 560439 w 634181"/>
              <a:gd name="connsiteY28" fmla="*/ 634181 h 1002890"/>
              <a:gd name="connsiteX29" fmla="*/ 516194 w 634181"/>
              <a:gd name="connsiteY29" fmla="*/ 825910 h 1002890"/>
              <a:gd name="connsiteX30" fmla="*/ 427703 w 634181"/>
              <a:gd name="connsiteY30" fmla="*/ 855406 h 1002890"/>
              <a:gd name="connsiteX31" fmla="*/ 353961 w 634181"/>
              <a:gd name="connsiteY31" fmla="*/ 840658 h 1002890"/>
              <a:gd name="connsiteX32" fmla="*/ 265471 w 634181"/>
              <a:gd name="connsiteY32" fmla="*/ 796413 h 1002890"/>
              <a:gd name="connsiteX33" fmla="*/ 235974 w 634181"/>
              <a:gd name="connsiteY33" fmla="*/ 811161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4181" h="1002890">
                <a:moveTo>
                  <a:pt x="117987" y="1002890"/>
                </a:moveTo>
                <a:cubicBezTo>
                  <a:pt x="141491" y="987220"/>
                  <a:pt x="194525" y="956042"/>
                  <a:pt x="206478" y="929148"/>
                </a:cubicBezTo>
                <a:cubicBezTo>
                  <a:pt x="218623" y="901822"/>
                  <a:pt x="214739" y="869849"/>
                  <a:pt x="221226" y="840658"/>
                </a:cubicBezTo>
                <a:cubicBezTo>
                  <a:pt x="236054" y="773931"/>
                  <a:pt x="233650" y="815809"/>
                  <a:pt x="265471" y="752168"/>
                </a:cubicBezTo>
                <a:cubicBezTo>
                  <a:pt x="272424" y="738263"/>
                  <a:pt x="272670" y="721512"/>
                  <a:pt x="280220" y="707922"/>
                </a:cubicBezTo>
                <a:cubicBezTo>
                  <a:pt x="297436" y="676933"/>
                  <a:pt x="339213" y="619432"/>
                  <a:pt x="339213" y="619432"/>
                </a:cubicBezTo>
                <a:lnTo>
                  <a:pt x="368710" y="530942"/>
                </a:lnTo>
                <a:cubicBezTo>
                  <a:pt x="375933" y="509274"/>
                  <a:pt x="405325" y="427191"/>
                  <a:pt x="398207" y="412955"/>
                </a:cubicBezTo>
                <a:cubicBezTo>
                  <a:pt x="391254" y="399050"/>
                  <a:pt x="368710" y="422787"/>
                  <a:pt x="353961" y="427703"/>
                </a:cubicBezTo>
                <a:cubicBezTo>
                  <a:pt x="349045" y="442451"/>
                  <a:pt x="341411" y="456558"/>
                  <a:pt x="339213" y="471948"/>
                </a:cubicBezTo>
                <a:cubicBezTo>
                  <a:pt x="331534" y="525703"/>
                  <a:pt x="339787" y="582087"/>
                  <a:pt x="324465" y="634181"/>
                </a:cubicBezTo>
                <a:cubicBezTo>
                  <a:pt x="324465" y="634182"/>
                  <a:pt x="250723" y="744793"/>
                  <a:pt x="235974" y="766916"/>
                </a:cubicBezTo>
                <a:lnTo>
                  <a:pt x="206478" y="811161"/>
                </a:lnTo>
                <a:cubicBezTo>
                  <a:pt x="195766" y="809376"/>
                  <a:pt x="97949" y="797802"/>
                  <a:pt x="73742" y="781664"/>
                </a:cubicBezTo>
                <a:cubicBezTo>
                  <a:pt x="39675" y="758952"/>
                  <a:pt x="21765" y="725822"/>
                  <a:pt x="0" y="693174"/>
                </a:cubicBezTo>
                <a:cubicBezTo>
                  <a:pt x="4916" y="629264"/>
                  <a:pt x="6798" y="565049"/>
                  <a:pt x="14749" y="501445"/>
                </a:cubicBezTo>
                <a:cubicBezTo>
                  <a:pt x="22732" y="437582"/>
                  <a:pt x="72052" y="414645"/>
                  <a:pt x="117987" y="368710"/>
                </a:cubicBezTo>
                <a:cubicBezTo>
                  <a:pt x="176566" y="310131"/>
                  <a:pt x="141996" y="329523"/>
                  <a:pt x="221226" y="309716"/>
                </a:cubicBezTo>
                <a:cubicBezTo>
                  <a:pt x="322651" y="242099"/>
                  <a:pt x="276084" y="261932"/>
                  <a:pt x="353961" y="235974"/>
                </a:cubicBezTo>
                <a:cubicBezTo>
                  <a:pt x="368710" y="226142"/>
                  <a:pt x="385673" y="219011"/>
                  <a:pt x="398207" y="206477"/>
                </a:cubicBezTo>
                <a:cubicBezTo>
                  <a:pt x="410741" y="193943"/>
                  <a:pt x="413862" y="173305"/>
                  <a:pt x="427703" y="162232"/>
                </a:cubicBezTo>
                <a:cubicBezTo>
                  <a:pt x="439843" y="152520"/>
                  <a:pt x="457200" y="152400"/>
                  <a:pt x="471949" y="147484"/>
                </a:cubicBezTo>
                <a:cubicBezTo>
                  <a:pt x="501446" y="127819"/>
                  <a:pt x="540774" y="117987"/>
                  <a:pt x="560439" y="88490"/>
                </a:cubicBezTo>
                <a:cubicBezTo>
                  <a:pt x="601506" y="26891"/>
                  <a:pt x="577402" y="56779"/>
                  <a:pt x="634181" y="0"/>
                </a:cubicBezTo>
                <a:cubicBezTo>
                  <a:pt x="629265" y="14748"/>
                  <a:pt x="629144" y="32106"/>
                  <a:pt x="619432" y="44245"/>
                </a:cubicBezTo>
                <a:cubicBezTo>
                  <a:pt x="608359" y="58086"/>
                  <a:pt x="587721" y="61208"/>
                  <a:pt x="575187" y="73742"/>
                </a:cubicBezTo>
                <a:cubicBezTo>
                  <a:pt x="562653" y="86276"/>
                  <a:pt x="555522" y="103239"/>
                  <a:pt x="545690" y="117987"/>
                </a:cubicBezTo>
                <a:cubicBezTo>
                  <a:pt x="540774" y="132735"/>
                  <a:pt x="530942" y="146686"/>
                  <a:pt x="530942" y="162232"/>
                </a:cubicBezTo>
                <a:cubicBezTo>
                  <a:pt x="530942" y="452720"/>
                  <a:pt x="532855" y="441100"/>
                  <a:pt x="560439" y="634181"/>
                </a:cubicBezTo>
                <a:cubicBezTo>
                  <a:pt x="558731" y="651263"/>
                  <a:pt x="567783" y="793667"/>
                  <a:pt x="516194" y="825910"/>
                </a:cubicBezTo>
                <a:cubicBezTo>
                  <a:pt x="489828" y="842389"/>
                  <a:pt x="427703" y="855406"/>
                  <a:pt x="427703" y="855406"/>
                </a:cubicBezTo>
                <a:cubicBezTo>
                  <a:pt x="403122" y="850490"/>
                  <a:pt x="377432" y="849460"/>
                  <a:pt x="353961" y="840658"/>
                </a:cubicBezTo>
                <a:cubicBezTo>
                  <a:pt x="314190" y="825744"/>
                  <a:pt x="311263" y="796413"/>
                  <a:pt x="265471" y="796413"/>
                </a:cubicBezTo>
                <a:cubicBezTo>
                  <a:pt x="254478" y="796413"/>
                  <a:pt x="245806" y="806245"/>
                  <a:pt x="235974" y="811161"/>
                </a:cubicBezTo>
              </a:path>
            </a:pathLst>
          </a:custGeom>
          <a:solidFill>
            <a:srgbClr val="FEEE2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 rot="3924517">
            <a:off x="2555875" y="4852988"/>
            <a:ext cx="635000" cy="1003300"/>
          </a:xfrm>
          <a:custGeom>
            <a:avLst/>
            <a:gdLst>
              <a:gd name="connsiteX0" fmla="*/ 117987 w 634181"/>
              <a:gd name="connsiteY0" fmla="*/ 1002890 h 1002890"/>
              <a:gd name="connsiteX1" fmla="*/ 206478 w 634181"/>
              <a:gd name="connsiteY1" fmla="*/ 929148 h 1002890"/>
              <a:gd name="connsiteX2" fmla="*/ 221226 w 634181"/>
              <a:gd name="connsiteY2" fmla="*/ 840658 h 1002890"/>
              <a:gd name="connsiteX3" fmla="*/ 265471 w 634181"/>
              <a:gd name="connsiteY3" fmla="*/ 752168 h 1002890"/>
              <a:gd name="connsiteX4" fmla="*/ 280220 w 634181"/>
              <a:gd name="connsiteY4" fmla="*/ 707922 h 1002890"/>
              <a:gd name="connsiteX5" fmla="*/ 339213 w 634181"/>
              <a:gd name="connsiteY5" fmla="*/ 619432 h 1002890"/>
              <a:gd name="connsiteX6" fmla="*/ 368710 w 634181"/>
              <a:gd name="connsiteY6" fmla="*/ 530942 h 1002890"/>
              <a:gd name="connsiteX7" fmla="*/ 398207 w 634181"/>
              <a:gd name="connsiteY7" fmla="*/ 412955 h 1002890"/>
              <a:gd name="connsiteX8" fmla="*/ 353961 w 634181"/>
              <a:gd name="connsiteY8" fmla="*/ 427703 h 1002890"/>
              <a:gd name="connsiteX9" fmla="*/ 339213 w 634181"/>
              <a:gd name="connsiteY9" fmla="*/ 471948 h 1002890"/>
              <a:gd name="connsiteX10" fmla="*/ 324465 w 634181"/>
              <a:gd name="connsiteY10" fmla="*/ 634181 h 1002890"/>
              <a:gd name="connsiteX11" fmla="*/ 235974 w 634181"/>
              <a:gd name="connsiteY11" fmla="*/ 766916 h 1002890"/>
              <a:gd name="connsiteX12" fmla="*/ 206478 w 634181"/>
              <a:gd name="connsiteY12" fmla="*/ 811161 h 1002890"/>
              <a:gd name="connsiteX13" fmla="*/ 73742 w 634181"/>
              <a:gd name="connsiteY13" fmla="*/ 781664 h 1002890"/>
              <a:gd name="connsiteX14" fmla="*/ 0 w 634181"/>
              <a:gd name="connsiteY14" fmla="*/ 693174 h 1002890"/>
              <a:gd name="connsiteX15" fmla="*/ 14749 w 634181"/>
              <a:gd name="connsiteY15" fmla="*/ 501445 h 1002890"/>
              <a:gd name="connsiteX16" fmla="*/ 117987 w 634181"/>
              <a:gd name="connsiteY16" fmla="*/ 368710 h 1002890"/>
              <a:gd name="connsiteX17" fmla="*/ 221226 w 634181"/>
              <a:gd name="connsiteY17" fmla="*/ 309716 h 1002890"/>
              <a:gd name="connsiteX18" fmla="*/ 353961 w 634181"/>
              <a:gd name="connsiteY18" fmla="*/ 235974 h 1002890"/>
              <a:gd name="connsiteX19" fmla="*/ 398207 w 634181"/>
              <a:gd name="connsiteY19" fmla="*/ 206477 h 1002890"/>
              <a:gd name="connsiteX20" fmla="*/ 427703 w 634181"/>
              <a:gd name="connsiteY20" fmla="*/ 162232 h 1002890"/>
              <a:gd name="connsiteX21" fmla="*/ 471949 w 634181"/>
              <a:gd name="connsiteY21" fmla="*/ 147484 h 1002890"/>
              <a:gd name="connsiteX22" fmla="*/ 560439 w 634181"/>
              <a:gd name="connsiteY22" fmla="*/ 88490 h 1002890"/>
              <a:gd name="connsiteX23" fmla="*/ 634181 w 634181"/>
              <a:gd name="connsiteY23" fmla="*/ 0 h 1002890"/>
              <a:gd name="connsiteX24" fmla="*/ 619432 w 634181"/>
              <a:gd name="connsiteY24" fmla="*/ 44245 h 1002890"/>
              <a:gd name="connsiteX25" fmla="*/ 575187 w 634181"/>
              <a:gd name="connsiteY25" fmla="*/ 73742 h 1002890"/>
              <a:gd name="connsiteX26" fmla="*/ 545690 w 634181"/>
              <a:gd name="connsiteY26" fmla="*/ 117987 h 1002890"/>
              <a:gd name="connsiteX27" fmla="*/ 530942 w 634181"/>
              <a:gd name="connsiteY27" fmla="*/ 162232 h 1002890"/>
              <a:gd name="connsiteX28" fmla="*/ 560439 w 634181"/>
              <a:gd name="connsiteY28" fmla="*/ 634181 h 1002890"/>
              <a:gd name="connsiteX29" fmla="*/ 516194 w 634181"/>
              <a:gd name="connsiteY29" fmla="*/ 825910 h 1002890"/>
              <a:gd name="connsiteX30" fmla="*/ 427703 w 634181"/>
              <a:gd name="connsiteY30" fmla="*/ 855406 h 1002890"/>
              <a:gd name="connsiteX31" fmla="*/ 353961 w 634181"/>
              <a:gd name="connsiteY31" fmla="*/ 840658 h 1002890"/>
              <a:gd name="connsiteX32" fmla="*/ 265471 w 634181"/>
              <a:gd name="connsiteY32" fmla="*/ 796413 h 1002890"/>
              <a:gd name="connsiteX33" fmla="*/ 235974 w 634181"/>
              <a:gd name="connsiteY33" fmla="*/ 811161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4181" h="1002890">
                <a:moveTo>
                  <a:pt x="117987" y="1002890"/>
                </a:moveTo>
                <a:cubicBezTo>
                  <a:pt x="141491" y="987220"/>
                  <a:pt x="194525" y="956042"/>
                  <a:pt x="206478" y="929148"/>
                </a:cubicBezTo>
                <a:cubicBezTo>
                  <a:pt x="218623" y="901822"/>
                  <a:pt x="214739" y="869849"/>
                  <a:pt x="221226" y="840658"/>
                </a:cubicBezTo>
                <a:cubicBezTo>
                  <a:pt x="236054" y="773931"/>
                  <a:pt x="233650" y="815809"/>
                  <a:pt x="265471" y="752168"/>
                </a:cubicBezTo>
                <a:cubicBezTo>
                  <a:pt x="272424" y="738263"/>
                  <a:pt x="272670" y="721512"/>
                  <a:pt x="280220" y="707922"/>
                </a:cubicBezTo>
                <a:cubicBezTo>
                  <a:pt x="297436" y="676933"/>
                  <a:pt x="339213" y="619432"/>
                  <a:pt x="339213" y="619432"/>
                </a:cubicBezTo>
                <a:lnTo>
                  <a:pt x="368710" y="530942"/>
                </a:lnTo>
                <a:cubicBezTo>
                  <a:pt x="375933" y="509274"/>
                  <a:pt x="405325" y="427191"/>
                  <a:pt x="398207" y="412955"/>
                </a:cubicBezTo>
                <a:cubicBezTo>
                  <a:pt x="391254" y="399050"/>
                  <a:pt x="368710" y="422787"/>
                  <a:pt x="353961" y="427703"/>
                </a:cubicBezTo>
                <a:cubicBezTo>
                  <a:pt x="349045" y="442451"/>
                  <a:pt x="341411" y="456558"/>
                  <a:pt x="339213" y="471948"/>
                </a:cubicBezTo>
                <a:cubicBezTo>
                  <a:pt x="331534" y="525703"/>
                  <a:pt x="339787" y="582087"/>
                  <a:pt x="324465" y="634181"/>
                </a:cubicBezTo>
                <a:cubicBezTo>
                  <a:pt x="324465" y="634182"/>
                  <a:pt x="250723" y="744793"/>
                  <a:pt x="235974" y="766916"/>
                </a:cubicBezTo>
                <a:lnTo>
                  <a:pt x="206478" y="811161"/>
                </a:lnTo>
                <a:cubicBezTo>
                  <a:pt x="195766" y="809376"/>
                  <a:pt x="97949" y="797802"/>
                  <a:pt x="73742" y="781664"/>
                </a:cubicBezTo>
                <a:cubicBezTo>
                  <a:pt x="39675" y="758952"/>
                  <a:pt x="21765" y="725822"/>
                  <a:pt x="0" y="693174"/>
                </a:cubicBezTo>
                <a:cubicBezTo>
                  <a:pt x="4916" y="629264"/>
                  <a:pt x="6798" y="565049"/>
                  <a:pt x="14749" y="501445"/>
                </a:cubicBezTo>
                <a:cubicBezTo>
                  <a:pt x="22732" y="437582"/>
                  <a:pt x="72052" y="414645"/>
                  <a:pt x="117987" y="368710"/>
                </a:cubicBezTo>
                <a:cubicBezTo>
                  <a:pt x="176566" y="310131"/>
                  <a:pt x="141996" y="329523"/>
                  <a:pt x="221226" y="309716"/>
                </a:cubicBezTo>
                <a:cubicBezTo>
                  <a:pt x="322651" y="242099"/>
                  <a:pt x="276084" y="261932"/>
                  <a:pt x="353961" y="235974"/>
                </a:cubicBezTo>
                <a:cubicBezTo>
                  <a:pt x="368710" y="226142"/>
                  <a:pt x="385673" y="219011"/>
                  <a:pt x="398207" y="206477"/>
                </a:cubicBezTo>
                <a:cubicBezTo>
                  <a:pt x="410741" y="193943"/>
                  <a:pt x="413862" y="173305"/>
                  <a:pt x="427703" y="162232"/>
                </a:cubicBezTo>
                <a:cubicBezTo>
                  <a:pt x="439843" y="152520"/>
                  <a:pt x="457200" y="152400"/>
                  <a:pt x="471949" y="147484"/>
                </a:cubicBezTo>
                <a:cubicBezTo>
                  <a:pt x="501446" y="127819"/>
                  <a:pt x="540774" y="117987"/>
                  <a:pt x="560439" y="88490"/>
                </a:cubicBezTo>
                <a:cubicBezTo>
                  <a:pt x="601506" y="26891"/>
                  <a:pt x="577402" y="56779"/>
                  <a:pt x="634181" y="0"/>
                </a:cubicBezTo>
                <a:cubicBezTo>
                  <a:pt x="629265" y="14748"/>
                  <a:pt x="629144" y="32106"/>
                  <a:pt x="619432" y="44245"/>
                </a:cubicBezTo>
                <a:cubicBezTo>
                  <a:pt x="608359" y="58086"/>
                  <a:pt x="587721" y="61208"/>
                  <a:pt x="575187" y="73742"/>
                </a:cubicBezTo>
                <a:cubicBezTo>
                  <a:pt x="562653" y="86276"/>
                  <a:pt x="555522" y="103239"/>
                  <a:pt x="545690" y="117987"/>
                </a:cubicBezTo>
                <a:cubicBezTo>
                  <a:pt x="540774" y="132735"/>
                  <a:pt x="530942" y="146686"/>
                  <a:pt x="530942" y="162232"/>
                </a:cubicBezTo>
                <a:cubicBezTo>
                  <a:pt x="530942" y="452720"/>
                  <a:pt x="532855" y="441100"/>
                  <a:pt x="560439" y="634181"/>
                </a:cubicBezTo>
                <a:cubicBezTo>
                  <a:pt x="558731" y="651263"/>
                  <a:pt x="567783" y="793667"/>
                  <a:pt x="516194" y="825910"/>
                </a:cubicBezTo>
                <a:cubicBezTo>
                  <a:pt x="489828" y="842389"/>
                  <a:pt x="427703" y="855406"/>
                  <a:pt x="427703" y="855406"/>
                </a:cubicBezTo>
                <a:cubicBezTo>
                  <a:pt x="403122" y="850490"/>
                  <a:pt x="377432" y="849460"/>
                  <a:pt x="353961" y="840658"/>
                </a:cubicBezTo>
                <a:cubicBezTo>
                  <a:pt x="314190" y="825744"/>
                  <a:pt x="311263" y="796413"/>
                  <a:pt x="265471" y="796413"/>
                </a:cubicBezTo>
                <a:cubicBezTo>
                  <a:pt x="254478" y="796413"/>
                  <a:pt x="245806" y="806245"/>
                  <a:pt x="235974" y="811161"/>
                </a:cubicBezTo>
              </a:path>
            </a:pathLst>
          </a:custGeom>
          <a:solidFill>
            <a:srgbClr val="FEEE2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 rot="11439471">
            <a:off x="285750" y="4500563"/>
            <a:ext cx="633413" cy="1003300"/>
          </a:xfrm>
          <a:custGeom>
            <a:avLst/>
            <a:gdLst>
              <a:gd name="connsiteX0" fmla="*/ 117987 w 634181"/>
              <a:gd name="connsiteY0" fmla="*/ 1002890 h 1002890"/>
              <a:gd name="connsiteX1" fmla="*/ 206478 w 634181"/>
              <a:gd name="connsiteY1" fmla="*/ 929148 h 1002890"/>
              <a:gd name="connsiteX2" fmla="*/ 221226 w 634181"/>
              <a:gd name="connsiteY2" fmla="*/ 840658 h 1002890"/>
              <a:gd name="connsiteX3" fmla="*/ 265471 w 634181"/>
              <a:gd name="connsiteY3" fmla="*/ 752168 h 1002890"/>
              <a:gd name="connsiteX4" fmla="*/ 280220 w 634181"/>
              <a:gd name="connsiteY4" fmla="*/ 707922 h 1002890"/>
              <a:gd name="connsiteX5" fmla="*/ 339213 w 634181"/>
              <a:gd name="connsiteY5" fmla="*/ 619432 h 1002890"/>
              <a:gd name="connsiteX6" fmla="*/ 368710 w 634181"/>
              <a:gd name="connsiteY6" fmla="*/ 530942 h 1002890"/>
              <a:gd name="connsiteX7" fmla="*/ 398207 w 634181"/>
              <a:gd name="connsiteY7" fmla="*/ 412955 h 1002890"/>
              <a:gd name="connsiteX8" fmla="*/ 353961 w 634181"/>
              <a:gd name="connsiteY8" fmla="*/ 427703 h 1002890"/>
              <a:gd name="connsiteX9" fmla="*/ 339213 w 634181"/>
              <a:gd name="connsiteY9" fmla="*/ 471948 h 1002890"/>
              <a:gd name="connsiteX10" fmla="*/ 324465 w 634181"/>
              <a:gd name="connsiteY10" fmla="*/ 634181 h 1002890"/>
              <a:gd name="connsiteX11" fmla="*/ 235974 w 634181"/>
              <a:gd name="connsiteY11" fmla="*/ 766916 h 1002890"/>
              <a:gd name="connsiteX12" fmla="*/ 206478 w 634181"/>
              <a:gd name="connsiteY12" fmla="*/ 811161 h 1002890"/>
              <a:gd name="connsiteX13" fmla="*/ 73742 w 634181"/>
              <a:gd name="connsiteY13" fmla="*/ 781664 h 1002890"/>
              <a:gd name="connsiteX14" fmla="*/ 0 w 634181"/>
              <a:gd name="connsiteY14" fmla="*/ 693174 h 1002890"/>
              <a:gd name="connsiteX15" fmla="*/ 14749 w 634181"/>
              <a:gd name="connsiteY15" fmla="*/ 501445 h 1002890"/>
              <a:gd name="connsiteX16" fmla="*/ 117987 w 634181"/>
              <a:gd name="connsiteY16" fmla="*/ 368710 h 1002890"/>
              <a:gd name="connsiteX17" fmla="*/ 221226 w 634181"/>
              <a:gd name="connsiteY17" fmla="*/ 309716 h 1002890"/>
              <a:gd name="connsiteX18" fmla="*/ 353961 w 634181"/>
              <a:gd name="connsiteY18" fmla="*/ 235974 h 1002890"/>
              <a:gd name="connsiteX19" fmla="*/ 398207 w 634181"/>
              <a:gd name="connsiteY19" fmla="*/ 206477 h 1002890"/>
              <a:gd name="connsiteX20" fmla="*/ 427703 w 634181"/>
              <a:gd name="connsiteY20" fmla="*/ 162232 h 1002890"/>
              <a:gd name="connsiteX21" fmla="*/ 471949 w 634181"/>
              <a:gd name="connsiteY21" fmla="*/ 147484 h 1002890"/>
              <a:gd name="connsiteX22" fmla="*/ 560439 w 634181"/>
              <a:gd name="connsiteY22" fmla="*/ 88490 h 1002890"/>
              <a:gd name="connsiteX23" fmla="*/ 634181 w 634181"/>
              <a:gd name="connsiteY23" fmla="*/ 0 h 1002890"/>
              <a:gd name="connsiteX24" fmla="*/ 619432 w 634181"/>
              <a:gd name="connsiteY24" fmla="*/ 44245 h 1002890"/>
              <a:gd name="connsiteX25" fmla="*/ 575187 w 634181"/>
              <a:gd name="connsiteY25" fmla="*/ 73742 h 1002890"/>
              <a:gd name="connsiteX26" fmla="*/ 545690 w 634181"/>
              <a:gd name="connsiteY26" fmla="*/ 117987 h 1002890"/>
              <a:gd name="connsiteX27" fmla="*/ 530942 w 634181"/>
              <a:gd name="connsiteY27" fmla="*/ 162232 h 1002890"/>
              <a:gd name="connsiteX28" fmla="*/ 560439 w 634181"/>
              <a:gd name="connsiteY28" fmla="*/ 634181 h 1002890"/>
              <a:gd name="connsiteX29" fmla="*/ 516194 w 634181"/>
              <a:gd name="connsiteY29" fmla="*/ 825910 h 1002890"/>
              <a:gd name="connsiteX30" fmla="*/ 427703 w 634181"/>
              <a:gd name="connsiteY30" fmla="*/ 855406 h 1002890"/>
              <a:gd name="connsiteX31" fmla="*/ 353961 w 634181"/>
              <a:gd name="connsiteY31" fmla="*/ 840658 h 1002890"/>
              <a:gd name="connsiteX32" fmla="*/ 265471 w 634181"/>
              <a:gd name="connsiteY32" fmla="*/ 796413 h 1002890"/>
              <a:gd name="connsiteX33" fmla="*/ 235974 w 634181"/>
              <a:gd name="connsiteY33" fmla="*/ 811161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4181" h="1002890">
                <a:moveTo>
                  <a:pt x="117987" y="1002890"/>
                </a:moveTo>
                <a:cubicBezTo>
                  <a:pt x="141491" y="987220"/>
                  <a:pt x="194525" y="956042"/>
                  <a:pt x="206478" y="929148"/>
                </a:cubicBezTo>
                <a:cubicBezTo>
                  <a:pt x="218623" y="901822"/>
                  <a:pt x="214739" y="869849"/>
                  <a:pt x="221226" y="840658"/>
                </a:cubicBezTo>
                <a:cubicBezTo>
                  <a:pt x="236054" y="773931"/>
                  <a:pt x="233650" y="815809"/>
                  <a:pt x="265471" y="752168"/>
                </a:cubicBezTo>
                <a:cubicBezTo>
                  <a:pt x="272424" y="738263"/>
                  <a:pt x="272670" y="721512"/>
                  <a:pt x="280220" y="707922"/>
                </a:cubicBezTo>
                <a:cubicBezTo>
                  <a:pt x="297436" y="676933"/>
                  <a:pt x="339213" y="619432"/>
                  <a:pt x="339213" y="619432"/>
                </a:cubicBezTo>
                <a:lnTo>
                  <a:pt x="368710" y="530942"/>
                </a:lnTo>
                <a:cubicBezTo>
                  <a:pt x="375933" y="509274"/>
                  <a:pt x="405325" y="427191"/>
                  <a:pt x="398207" y="412955"/>
                </a:cubicBezTo>
                <a:cubicBezTo>
                  <a:pt x="391254" y="399050"/>
                  <a:pt x="368710" y="422787"/>
                  <a:pt x="353961" y="427703"/>
                </a:cubicBezTo>
                <a:cubicBezTo>
                  <a:pt x="349045" y="442451"/>
                  <a:pt x="341411" y="456558"/>
                  <a:pt x="339213" y="471948"/>
                </a:cubicBezTo>
                <a:cubicBezTo>
                  <a:pt x="331534" y="525703"/>
                  <a:pt x="339787" y="582087"/>
                  <a:pt x="324465" y="634181"/>
                </a:cubicBezTo>
                <a:cubicBezTo>
                  <a:pt x="324465" y="634182"/>
                  <a:pt x="250723" y="744793"/>
                  <a:pt x="235974" y="766916"/>
                </a:cubicBezTo>
                <a:lnTo>
                  <a:pt x="206478" y="811161"/>
                </a:lnTo>
                <a:cubicBezTo>
                  <a:pt x="195766" y="809376"/>
                  <a:pt x="97949" y="797802"/>
                  <a:pt x="73742" y="781664"/>
                </a:cubicBezTo>
                <a:cubicBezTo>
                  <a:pt x="39675" y="758952"/>
                  <a:pt x="21765" y="725822"/>
                  <a:pt x="0" y="693174"/>
                </a:cubicBezTo>
                <a:cubicBezTo>
                  <a:pt x="4916" y="629264"/>
                  <a:pt x="6798" y="565049"/>
                  <a:pt x="14749" y="501445"/>
                </a:cubicBezTo>
                <a:cubicBezTo>
                  <a:pt x="22732" y="437582"/>
                  <a:pt x="72052" y="414645"/>
                  <a:pt x="117987" y="368710"/>
                </a:cubicBezTo>
                <a:cubicBezTo>
                  <a:pt x="176566" y="310131"/>
                  <a:pt x="141996" y="329523"/>
                  <a:pt x="221226" y="309716"/>
                </a:cubicBezTo>
                <a:cubicBezTo>
                  <a:pt x="322651" y="242099"/>
                  <a:pt x="276084" y="261932"/>
                  <a:pt x="353961" y="235974"/>
                </a:cubicBezTo>
                <a:cubicBezTo>
                  <a:pt x="368710" y="226142"/>
                  <a:pt x="385673" y="219011"/>
                  <a:pt x="398207" y="206477"/>
                </a:cubicBezTo>
                <a:cubicBezTo>
                  <a:pt x="410741" y="193943"/>
                  <a:pt x="413862" y="173305"/>
                  <a:pt x="427703" y="162232"/>
                </a:cubicBezTo>
                <a:cubicBezTo>
                  <a:pt x="439843" y="152520"/>
                  <a:pt x="457200" y="152400"/>
                  <a:pt x="471949" y="147484"/>
                </a:cubicBezTo>
                <a:cubicBezTo>
                  <a:pt x="501446" y="127819"/>
                  <a:pt x="540774" y="117987"/>
                  <a:pt x="560439" y="88490"/>
                </a:cubicBezTo>
                <a:cubicBezTo>
                  <a:pt x="601506" y="26891"/>
                  <a:pt x="577402" y="56779"/>
                  <a:pt x="634181" y="0"/>
                </a:cubicBezTo>
                <a:cubicBezTo>
                  <a:pt x="629265" y="14748"/>
                  <a:pt x="629144" y="32106"/>
                  <a:pt x="619432" y="44245"/>
                </a:cubicBezTo>
                <a:cubicBezTo>
                  <a:pt x="608359" y="58086"/>
                  <a:pt x="587721" y="61208"/>
                  <a:pt x="575187" y="73742"/>
                </a:cubicBezTo>
                <a:cubicBezTo>
                  <a:pt x="562653" y="86276"/>
                  <a:pt x="555522" y="103239"/>
                  <a:pt x="545690" y="117987"/>
                </a:cubicBezTo>
                <a:cubicBezTo>
                  <a:pt x="540774" y="132735"/>
                  <a:pt x="530942" y="146686"/>
                  <a:pt x="530942" y="162232"/>
                </a:cubicBezTo>
                <a:cubicBezTo>
                  <a:pt x="530942" y="452720"/>
                  <a:pt x="532855" y="441100"/>
                  <a:pt x="560439" y="634181"/>
                </a:cubicBezTo>
                <a:cubicBezTo>
                  <a:pt x="558731" y="651263"/>
                  <a:pt x="567783" y="793667"/>
                  <a:pt x="516194" y="825910"/>
                </a:cubicBezTo>
                <a:cubicBezTo>
                  <a:pt x="489828" y="842389"/>
                  <a:pt x="427703" y="855406"/>
                  <a:pt x="427703" y="855406"/>
                </a:cubicBezTo>
                <a:cubicBezTo>
                  <a:pt x="403122" y="850490"/>
                  <a:pt x="377432" y="849460"/>
                  <a:pt x="353961" y="840658"/>
                </a:cubicBezTo>
                <a:cubicBezTo>
                  <a:pt x="314190" y="825744"/>
                  <a:pt x="311263" y="796413"/>
                  <a:pt x="265471" y="796413"/>
                </a:cubicBezTo>
                <a:cubicBezTo>
                  <a:pt x="254478" y="796413"/>
                  <a:pt x="245806" y="806245"/>
                  <a:pt x="235974" y="811161"/>
                </a:cubicBezTo>
              </a:path>
            </a:pathLst>
          </a:custGeom>
          <a:solidFill>
            <a:srgbClr val="FEEE2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 rot="5826618">
            <a:off x="1648618" y="4304507"/>
            <a:ext cx="633413" cy="1003300"/>
          </a:xfrm>
          <a:custGeom>
            <a:avLst/>
            <a:gdLst>
              <a:gd name="connsiteX0" fmla="*/ 117987 w 634181"/>
              <a:gd name="connsiteY0" fmla="*/ 1002890 h 1002890"/>
              <a:gd name="connsiteX1" fmla="*/ 206478 w 634181"/>
              <a:gd name="connsiteY1" fmla="*/ 929148 h 1002890"/>
              <a:gd name="connsiteX2" fmla="*/ 221226 w 634181"/>
              <a:gd name="connsiteY2" fmla="*/ 840658 h 1002890"/>
              <a:gd name="connsiteX3" fmla="*/ 265471 w 634181"/>
              <a:gd name="connsiteY3" fmla="*/ 752168 h 1002890"/>
              <a:gd name="connsiteX4" fmla="*/ 280220 w 634181"/>
              <a:gd name="connsiteY4" fmla="*/ 707922 h 1002890"/>
              <a:gd name="connsiteX5" fmla="*/ 339213 w 634181"/>
              <a:gd name="connsiteY5" fmla="*/ 619432 h 1002890"/>
              <a:gd name="connsiteX6" fmla="*/ 368710 w 634181"/>
              <a:gd name="connsiteY6" fmla="*/ 530942 h 1002890"/>
              <a:gd name="connsiteX7" fmla="*/ 398207 w 634181"/>
              <a:gd name="connsiteY7" fmla="*/ 412955 h 1002890"/>
              <a:gd name="connsiteX8" fmla="*/ 353961 w 634181"/>
              <a:gd name="connsiteY8" fmla="*/ 427703 h 1002890"/>
              <a:gd name="connsiteX9" fmla="*/ 339213 w 634181"/>
              <a:gd name="connsiteY9" fmla="*/ 471948 h 1002890"/>
              <a:gd name="connsiteX10" fmla="*/ 324465 w 634181"/>
              <a:gd name="connsiteY10" fmla="*/ 634181 h 1002890"/>
              <a:gd name="connsiteX11" fmla="*/ 235974 w 634181"/>
              <a:gd name="connsiteY11" fmla="*/ 766916 h 1002890"/>
              <a:gd name="connsiteX12" fmla="*/ 206478 w 634181"/>
              <a:gd name="connsiteY12" fmla="*/ 811161 h 1002890"/>
              <a:gd name="connsiteX13" fmla="*/ 73742 w 634181"/>
              <a:gd name="connsiteY13" fmla="*/ 781664 h 1002890"/>
              <a:gd name="connsiteX14" fmla="*/ 0 w 634181"/>
              <a:gd name="connsiteY14" fmla="*/ 693174 h 1002890"/>
              <a:gd name="connsiteX15" fmla="*/ 14749 w 634181"/>
              <a:gd name="connsiteY15" fmla="*/ 501445 h 1002890"/>
              <a:gd name="connsiteX16" fmla="*/ 117987 w 634181"/>
              <a:gd name="connsiteY16" fmla="*/ 368710 h 1002890"/>
              <a:gd name="connsiteX17" fmla="*/ 221226 w 634181"/>
              <a:gd name="connsiteY17" fmla="*/ 309716 h 1002890"/>
              <a:gd name="connsiteX18" fmla="*/ 353961 w 634181"/>
              <a:gd name="connsiteY18" fmla="*/ 235974 h 1002890"/>
              <a:gd name="connsiteX19" fmla="*/ 398207 w 634181"/>
              <a:gd name="connsiteY19" fmla="*/ 206477 h 1002890"/>
              <a:gd name="connsiteX20" fmla="*/ 427703 w 634181"/>
              <a:gd name="connsiteY20" fmla="*/ 162232 h 1002890"/>
              <a:gd name="connsiteX21" fmla="*/ 471949 w 634181"/>
              <a:gd name="connsiteY21" fmla="*/ 147484 h 1002890"/>
              <a:gd name="connsiteX22" fmla="*/ 560439 w 634181"/>
              <a:gd name="connsiteY22" fmla="*/ 88490 h 1002890"/>
              <a:gd name="connsiteX23" fmla="*/ 634181 w 634181"/>
              <a:gd name="connsiteY23" fmla="*/ 0 h 1002890"/>
              <a:gd name="connsiteX24" fmla="*/ 619432 w 634181"/>
              <a:gd name="connsiteY24" fmla="*/ 44245 h 1002890"/>
              <a:gd name="connsiteX25" fmla="*/ 575187 w 634181"/>
              <a:gd name="connsiteY25" fmla="*/ 73742 h 1002890"/>
              <a:gd name="connsiteX26" fmla="*/ 545690 w 634181"/>
              <a:gd name="connsiteY26" fmla="*/ 117987 h 1002890"/>
              <a:gd name="connsiteX27" fmla="*/ 530942 w 634181"/>
              <a:gd name="connsiteY27" fmla="*/ 162232 h 1002890"/>
              <a:gd name="connsiteX28" fmla="*/ 560439 w 634181"/>
              <a:gd name="connsiteY28" fmla="*/ 634181 h 1002890"/>
              <a:gd name="connsiteX29" fmla="*/ 516194 w 634181"/>
              <a:gd name="connsiteY29" fmla="*/ 825910 h 1002890"/>
              <a:gd name="connsiteX30" fmla="*/ 427703 w 634181"/>
              <a:gd name="connsiteY30" fmla="*/ 855406 h 1002890"/>
              <a:gd name="connsiteX31" fmla="*/ 353961 w 634181"/>
              <a:gd name="connsiteY31" fmla="*/ 840658 h 1002890"/>
              <a:gd name="connsiteX32" fmla="*/ 265471 w 634181"/>
              <a:gd name="connsiteY32" fmla="*/ 796413 h 1002890"/>
              <a:gd name="connsiteX33" fmla="*/ 235974 w 634181"/>
              <a:gd name="connsiteY33" fmla="*/ 811161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4181" h="1002890">
                <a:moveTo>
                  <a:pt x="117987" y="1002890"/>
                </a:moveTo>
                <a:cubicBezTo>
                  <a:pt x="141491" y="987220"/>
                  <a:pt x="194525" y="956042"/>
                  <a:pt x="206478" y="929148"/>
                </a:cubicBezTo>
                <a:cubicBezTo>
                  <a:pt x="218623" y="901822"/>
                  <a:pt x="214739" y="869849"/>
                  <a:pt x="221226" y="840658"/>
                </a:cubicBezTo>
                <a:cubicBezTo>
                  <a:pt x="236054" y="773931"/>
                  <a:pt x="233650" y="815809"/>
                  <a:pt x="265471" y="752168"/>
                </a:cubicBezTo>
                <a:cubicBezTo>
                  <a:pt x="272424" y="738263"/>
                  <a:pt x="272670" y="721512"/>
                  <a:pt x="280220" y="707922"/>
                </a:cubicBezTo>
                <a:cubicBezTo>
                  <a:pt x="297436" y="676933"/>
                  <a:pt x="339213" y="619432"/>
                  <a:pt x="339213" y="619432"/>
                </a:cubicBezTo>
                <a:lnTo>
                  <a:pt x="368710" y="530942"/>
                </a:lnTo>
                <a:cubicBezTo>
                  <a:pt x="375933" y="509274"/>
                  <a:pt x="405325" y="427191"/>
                  <a:pt x="398207" y="412955"/>
                </a:cubicBezTo>
                <a:cubicBezTo>
                  <a:pt x="391254" y="399050"/>
                  <a:pt x="368710" y="422787"/>
                  <a:pt x="353961" y="427703"/>
                </a:cubicBezTo>
                <a:cubicBezTo>
                  <a:pt x="349045" y="442451"/>
                  <a:pt x="341411" y="456558"/>
                  <a:pt x="339213" y="471948"/>
                </a:cubicBezTo>
                <a:cubicBezTo>
                  <a:pt x="331534" y="525703"/>
                  <a:pt x="339787" y="582087"/>
                  <a:pt x="324465" y="634181"/>
                </a:cubicBezTo>
                <a:cubicBezTo>
                  <a:pt x="324465" y="634182"/>
                  <a:pt x="250723" y="744793"/>
                  <a:pt x="235974" y="766916"/>
                </a:cubicBezTo>
                <a:lnTo>
                  <a:pt x="206478" y="811161"/>
                </a:lnTo>
                <a:cubicBezTo>
                  <a:pt x="195766" y="809376"/>
                  <a:pt x="97949" y="797802"/>
                  <a:pt x="73742" y="781664"/>
                </a:cubicBezTo>
                <a:cubicBezTo>
                  <a:pt x="39675" y="758952"/>
                  <a:pt x="21765" y="725822"/>
                  <a:pt x="0" y="693174"/>
                </a:cubicBezTo>
                <a:cubicBezTo>
                  <a:pt x="4916" y="629264"/>
                  <a:pt x="6798" y="565049"/>
                  <a:pt x="14749" y="501445"/>
                </a:cubicBezTo>
                <a:cubicBezTo>
                  <a:pt x="22732" y="437582"/>
                  <a:pt x="72052" y="414645"/>
                  <a:pt x="117987" y="368710"/>
                </a:cubicBezTo>
                <a:cubicBezTo>
                  <a:pt x="176566" y="310131"/>
                  <a:pt x="141996" y="329523"/>
                  <a:pt x="221226" y="309716"/>
                </a:cubicBezTo>
                <a:cubicBezTo>
                  <a:pt x="322651" y="242099"/>
                  <a:pt x="276084" y="261932"/>
                  <a:pt x="353961" y="235974"/>
                </a:cubicBezTo>
                <a:cubicBezTo>
                  <a:pt x="368710" y="226142"/>
                  <a:pt x="385673" y="219011"/>
                  <a:pt x="398207" y="206477"/>
                </a:cubicBezTo>
                <a:cubicBezTo>
                  <a:pt x="410741" y="193943"/>
                  <a:pt x="413862" y="173305"/>
                  <a:pt x="427703" y="162232"/>
                </a:cubicBezTo>
                <a:cubicBezTo>
                  <a:pt x="439843" y="152520"/>
                  <a:pt x="457200" y="152400"/>
                  <a:pt x="471949" y="147484"/>
                </a:cubicBezTo>
                <a:cubicBezTo>
                  <a:pt x="501446" y="127819"/>
                  <a:pt x="540774" y="117987"/>
                  <a:pt x="560439" y="88490"/>
                </a:cubicBezTo>
                <a:cubicBezTo>
                  <a:pt x="601506" y="26891"/>
                  <a:pt x="577402" y="56779"/>
                  <a:pt x="634181" y="0"/>
                </a:cubicBezTo>
                <a:cubicBezTo>
                  <a:pt x="629265" y="14748"/>
                  <a:pt x="629144" y="32106"/>
                  <a:pt x="619432" y="44245"/>
                </a:cubicBezTo>
                <a:cubicBezTo>
                  <a:pt x="608359" y="58086"/>
                  <a:pt x="587721" y="61208"/>
                  <a:pt x="575187" y="73742"/>
                </a:cubicBezTo>
                <a:cubicBezTo>
                  <a:pt x="562653" y="86276"/>
                  <a:pt x="555522" y="103239"/>
                  <a:pt x="545690" y="117987"/>
                </a:cubicBezTo>
                <a:cubicBezTo>
                  <a:pt x="540774" y="132735"/>
                  <a:pt x="530942" y="146686"/>
                  <a:pt x="530942" y="162232"/>
                </a:cubicBezTo>
                <a:cubicBezTo>
                  <a:pt x="530942" y="452720"/>
                  <a:pt x="532855" y="441100"/>
                  <a:pt x="560439" y="634181"/>
                </a:cubicBezTo>
                <a:cubicBezTo>
                  <a:pt x="558731" y="651263"/>
                  <a:pt x="567783" y="793667"/>
                  <a:pt x="516194" y="825910"/>
                </a:cubicBezTo>
                <a:cubicBezTo>
                  <a:pt x="489828" y="842389"/>
                  <a:pt x="427703" y="855406"/>
                  <a:pt x="427703" y="855406"/>
                </a:cubicBezTo>
                <a:cubicBezTo>
                  <a:pt x="403122" y="850490"/>
                  <a:pt x="377432" y="849460"/>
                  <a:pt x="353961" y="840658"/>
                </a:cubicBezTo>
                <a:cubicBezTo>
                  <a:pt x="314190" y="825744"/>
                  <a:pt x="311263" y="796413"/>
                  <a:pt x="265471" y="796413"/>
                </a:cubicBezTo>
                <a:cubicBezTo>
                  <a:pt x="254478" y="796413"/>
                  <a:pt x="245806" y="806245"/>
                  <a:pt x="235974" y="811161"/>
                </a:cubicBez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5826618">
            <a:off x="3648868" y="5018882"/>
            <a:ext cx="633413" cy="1003300"/>
          </a:xfrm>
          <a:custGeom>
            <a:avLst/>
            <a:gdLst>
              <a:gd name="connsiteX0" fmla="*/ 117987 w 634181"/>
              <a:gd name="connsiteY0" fmla="*/ 1002890 h 1002890"/>
              <a:gd name="connsiteX1" fmla="*/ 206478 w 634181"/>
              <a:gd name="connsiteY1" fmla="*/ 929148 h 1002890"/>
              <a:gd name="connsiteX2" fmla="*/ 221226 w 634181"/>
              <a:gd name="connsiteY2" fmla="*/ 840658 h 1002890"/>
              <a:gd name="connsiteX3" fmla="*/ 265471 w 634181"/>
              <a:gd name="connsiteY3" fmla="*/ 752168 h 1002890"/>
              <a:gd name="connsiteX4" fmla="*/ 280220 w 634181"/>
              <a:gd name="connsiteY4" fmla="*/ 707922 h 1002890"/>
              <a:gd name="connsiteX5" fmla="*/ 339213 w 634181"/>
              <a:gd name="connsiteY5" fmla="*/ 619432 h 1002890"/>
              <a:gd name="connsiteX6" fmla="*/ 368710 w 634181"/>
              <a:gd name="connsiteY6" fmla="*/ 530942 h 1002890"/>
              <a:gd name="connsiteX7" fmla="*/ 398207 w 634181"/>
              <a:gd name="connsiteY7" fmla="*/ 412955 h 1002890"/>
              <a:gd name="connsiteX8" fmla="*/ 353961 w 634181"/>
              <a:gd name="connsiteY8" fmla="*/ 427703 h 1002890"/>
              <a:gd name="connsiteX9" fmla="*/ 339213 w 634181"/>
              <a:gd name="connsiteY9" fmla="*/ 471948 h 1002890"/>
              <a:gd name="connsiteX10" fmla="*/ 324465 w 634181"/>
              <a:gd name="connsiteY10" fmla="*/ 634181 h 1002890"/>
              <a:gd name="connsiteX11" fmla="*/ 235974 w 634181"/>
              <a:gd name="connsiteY11" fmla="*/ 766916 h 1002890"/>
              <a:gd name="connsiteX12" fmla="*/ 206478 w 634181"/>
              <a:gd name="connsiteY12" fmla="*/ 811161 h 1002890"/>
              <a:gd name="connsiteX13" fmla="*/ 73742 w 634181"/>
              <a:gd name="connsiteY13" fmla="*/ 781664 h 1002890"/>
              <a:gd name="connsiteX14" fmla="*/ 0 w 634181"/>
              <a:gd name="connsiteY14" fmla="*/ 693174 h 1002890"/>
              <a:gd name="connsiteX15" fmla="*/ 14749 w 634181"/>
              <a:gd name="connsiteY15" fmla="*/ 501445 h 1002890"/>
              <a:gd name="connsiteX16" fmla="*/ 117987 w 634181"/>
              <a:gd name="connsiteY16" fmla="*/ 368710 h 1002890"/>
              <a:gd name="connsiteX17" fmla="*/ 221226 w 634181"/>
              <a:gd name="connsiteY17" fmla="*/ 309716 h 1002890"/>
              <a:gd name="connsiteX18" fmla="*/ 353961 w 634181"/>
              <a:gd name="connsiteY18" fmla="*/ 235974 h 1002890"/>
              <a:gd name="connsiteX19" fmla="*/ 398207 w 634181"/>
              <a:gd name="connsiteY19" fmla="*/ 206477 h 1002890"/>
              <a:gd name="connsiteX20" fmla="*/ 427703 w 634181"/>
              <a:gd name="connsiteY20" fmla="*/ 162232 h 1002890"/>
              <a:gd name="connsiteX21" fmla="*/ 471949 w 634181"/>
              <a:gd name="connsiteY21" fmla="*/ 147484 h 1002890"/>
              <a:gd name="connsiteX22" fmla="*/ 560439 w 634181"/>
              <a:gd name="connsiteY22" fmla="*/ 88490 h 1002890"/>
              <a:gd name="connsiteX23" fmla="*/ 634181 w 634181"/>
              <a:gd name="connsiteY23" fmla="*/ 0 h 1002890"/>
              <a:gd name="connsiteX24" fmla="*/ 619432 w 634181"/>
              <a:gd name="connsiteY24" fmla="*/ 44245 h 1002890"/>
              <a:gd name="connsiteX25" fmla="*/ 575187 w 634181"/>
              <a:gd name="connsiteY25" fmla="*/ 73742 h 1002890"/>
              <a:gd name="connsiteX26" fmla="*/ 545690 w 634181"/>
              <a:gd name="connsiteY26" fmla="*/ 117987 h 1002890"/>
              <a:gd name="connsiteX27" fmla="*/ 530942 w 634181"/>
              <a:gd name="connsiteY27" fmla="*/ 162232 h 1002890"/>
              <a:gd name="connsiteX28" fmla="*/ 560439 w 634181"/>
              <a:gd name="connsiteY28" fmla="*/ 634181 h 1002890"/>
              <a:gd name="connsiteX29" fmla="*/ 516194 w 634181"/>
              <a:gd name="connsiteY29" fmla="*/ 825910 h 1002890"/>
              <a:gd name="connsiteX30" fmla="*/ 427703 w 634181"/>
              <a:gd name="connsiteY30" fmla="*/ 855406 h 1002890"/>
              <a:gd name="connsiteX31" fmla="*/ 353961 w 634181"/>
              <a:gd name="connsiteY31" fmla="*/ 840658 h 1002890"/>
              <a:gd name="connsiteX32" fmla="*/ 265471 w 634181"/>
              <a:gd name="connsiteY32" fmla="*/ 796413 h 1002890"/>
              <a:gd name="connsiteX33" fmla="*/ 235974 w 634181"/>
              <a:gd name="connsiteY33" fmla="*/ 811161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4181" h="1002890">
                <a:moveTo>
                  <a:pt x="117987" y="1002890"/>
                </a:moveTo>
                <a:cubicBezTo>
                  <a:pt x="141491" y="987220"/>
                  <a:pt x="194525" y="956042"/>
                  <a:pt x="206478" y="929148"/>
                </a:cubicBezTo>
                <a:cubicBezTo>
                  <a:pt x="218623" y="901822"/>
                  <a:pt x="214739" y="869849"/>
                  <a:pt x="221226" y="840658"/>
                </a:cubicBezTo>
                <a:cubicBezTo>
                  <a:pt x="236054" y="773931"/>
                  <a:pt x="233650" y="815809"/>
                  <a:pt x="265471" y="752168"/>
                </a:cubicBezTo>
                <a:cubicBezTo>
                  <a:pt x="272424" y="738263"/>
                  <a:pt x="272670" y="721512"/>
                  <a:pt x="280220" y="707922"/>
                </a:cubicBezTo>
                <a:cubicBezTo>
                  <a:pt x="297436" y="676933"/>
                  <a:pt x="339213" y="619432"/>
                  <a:pt x="339213" y="619432"/>
                </a:cubicBezTo>
                <a:lnTo>
                  <a:pt x="368710" y="530942"/>
                </a:lnTo>
                <a:cubicBezTo>
                  <a:pt x="375933" y="509274"/>
                  <a:pt x="405325" y="427191"/>
                  <a:pt x="398207" y="412955"/>
                </a:cubicBezTo>
                <a:cubicBezTo>
                  <a:pt x="391254" y="399050"/>
                  <a:pt x="368710" y="422787"/>
                  <a:pt x="353961" y="427703"/>
                </a:cubicBezTo>
                <a:cubicBezTo>
                  <a:pt x="349045" y="442451"/>
                  <a:pt x="341411" y="456558"/>
                  <a:pt x="339213" y="471948"/>
                </a:cubicBezTo>
                <a:cubicBezTo>
                  <a:pt x="331534" y="525703"/>
                  <a:pt x="339787" y="582087"/>
                  <a:pt x="324465" y="634181"/>
                </a:cubicBezTo>
                <a:cubicBezTo>
                  <a:pt x="324465" y="634182"/>
                  <a:pt x="250723" y="744793"/>
                  <a:pt x="235974" y="766916"/>
                </a:cubicBezTo>
                <a:lnTo>
                  <a:pt x="206478" y="811161"/>
                </a:lnTo>
                <a:cubicBezTo>
                  <a:pt x="195766" y="809376"/>
                  <a:pt x="97949" y="797802"/>
                  <a:pt x="73742" y="781664"/>
                </a:cubicBezTo>
                <a:cubicBezTo>
                  <a:pt x="39675" y="758952"/>
                  <a:pt x="21765" y="725822"/>
                  <a:pt x="0" y="693174"/>
                </a:cubicBezTo>
                <a:cubicBezTo>
                  <a:pt x="4916" y="629264"/>
                  <a:pt x="6798" y="565049"/>
                  <a:pt x="14749" y="501445"/>
                </a:cubicBezTo>
                <a:cubicBezTo>
                  <a:pt x="22732" y="437582"/>
                  <a:pt x="72052" y="414645"/>
                  <a:pt x="117987" y="368710"/>
                </a:cubicBezTo>
                <a:cubicBezTo>
                  <a:pt x="176566" y="310131"/>
                  <a:pt x="141996" y="329523"/>
                  <a:pt x="221226" y="309716"/>
                </a:cubicBezTo>
                <a:cubicBezTo>
                  <a:pt x="322651" y="242099"/>
                  <a:pt x="276084" y="261932"/>
                  <a:pt x="353961" y="235974"/>
                </a:cubicBezTo>
                <a:cubicBezTo>
                  <a:pt x="368710" y="226142"/>
                  <a:pt x="385673" y="219011"/>
                  <a:pt x="398207" y="206477"/>
                </a:cubicBezTo>
                <a:cubicBezTo>
                  <a:pt x="410741" y="193943"/>
                  <a:pt x="413862" y="173305"/>
                  <a:pt x="427703" y="162232"/>
                </a:cubicBezTo>
                <a:cubicBezTo>
                  <a:pt x="439843" y="152520"/>
                  <a:pt x="457200" y="152400"/>
                  <a:pt x="471949" y="147484"/>
                </a:cubicBezTo>
                <a:cubicBezTo>
                  <a:pt x="501446" y="127819"/>
                  <a:pt x="540774" y="117987"/>
                  <a:pt x="560439" y="88490"/>
                </a:cubicBezTo>
                <a:cubicBezTo>
                  <a:pt x="601506" y="26891"/>
                  <a:pt x="577402" y="56779"/>
                  <a:pt x="634181" y="0"/>
                </a:cubicBezTo>
                <a:cubicBezTo>
                  <a:pt x="629265" y="14748"/>
                  <a:pt x="629144" y="32106"/>
                  <a:pt x="619432" y="44245"/>
                </a:cubicBezTo>
                <a:cubicBezTo>
                  <a:pt x="608359" y="58086"/>
                  <a:pt x="587721" y="61208"/>
                  <a:pt x="575187" y="73742"/>
                </a:cubicBezTo>
                <a:cubicBezTo>
                  <a:pt x="562653" y="86276"/>
                  <a:pt x="555522" y="103239"/>
                  <a:pt x="545690" y="117987"/>
                </a:cubicBezTo>
                <a:cubicBezTo>
                  <a:pt x="540774" y="132735"/>
                  <a:pt x="530942" y="146686"/>
                  <a:pt x="530942" y="162232"/>
                </a:cubicBezTo>
                <a:cubicBezTo>
                  <a:pt x="530942" y="452720"/>
                  <a:pt x="532855" y="441100"/>
                  <a:pt x="560439" y="634181"/>
                </a:cubicBezTo>
                <a:cubicBezTo>
                  <a:pt x="558731" y="651263"/>
                  <a:pt x="567783" y="793667"/>
                  <a:pt x="516194" y="825910"/>
                </a:cubicBezTo>
                <a:cubicBezTo>
                  <a:pt x="489828" y="842389"/>
                  <a:pt x="427703" y="855406"/>
                  <a:pt x="427703" y="855406"/>
                </a:cubicBezTo>
                <a:cubicBezTo>
                  <a:pt x="403122" y="850490"/>
                  <a:pt x="377432" y="849460"/>
                  <a:pt x="353961" y="840658"/>
                </a:cubicBezTo>
                <a:cubicBezTo>
                  <a:pt x="314190" y="825744"/>
                  <a:pt x="311263" y="796413"/>
                  <a:pt x="265471" y="796413"/>
                </a:cubicBezTo>
                <a:cubicBezTo>
                  <a:pt x="254478" y="796413"/>
                  <a:pt x="245806" y="806245"/>
                  <a:pt x="235974" y="811161"/>
                </a:cubicBez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5826618">
            <a:off x="7435056" y="4876007"/>
            <a:ext cx="633413" cy="1003300"/>
          </a:xfrm>
          <a:custGeom>
            <a:avLst/>
            <a:gdLst>
              <a:gd name="connsiteX0" fmla="*/ 117987 w 634181"/>
              <a:gd name="connsiteY0" fmla="*/ 1002890 h 1002890"/>
              <a:gd name="connsiteX1" fmla="*/ 206478 w 634181"/>
              <a:gd name="connsiteY1" fmla="*/ 929148 h 1002890"/>
              <a:gd name="connsiteX2" fmla="*/ 221226 w 634181"/>
              <a:gd name="connsiteY2" fmla="*/ 840658 h 1002890"/>
              <a:gd name="connsiteX3" fmla="*/ 265471 w 634181"/>
              <a:gd name="connsiteY3" fmla="*/ 752168 h 1002890"/>
              <a:gd name="connsiteX4" fmla="*/ 280220 w 634181"/>
              <a:gd name="connsiteY4" fmla="*/ 707922 h 1002890"/>
              <a:gd name="connsiteX5" fmla="*/ 339213 w 634181"/>
              <a:gd name="connsiteY5" fmla="*/ 619432 h 1002890"/>
              <a:gd name="connsiteX6" fmla="*/ 368710 w 634181"/>
              <a:gd name="connsiteY6" fmla="*/ 530942 h 1002890"/>
              <a:gd name="connsiteX7" fmla="*/ 398207 w 634181"/>
              <a:gd name="connsiteY7" fmla="*/ 412955 h 1002890"/>
              <a:gd name="connsiteX8" fmla="*/ 353961 w 634181"/>
              <a:gd name="connsiteY8" fmla="*/ 427703 h 1002890"/>
              <a:gd name="connsiteX9" fmla="*/ 339213 w 634181"/>
              <a:gd name="connsiteY9" fmla="*/ 471948 h 1002890"/>
              <a:gd name="connsiteX10" fmla="*/ 324465 w 634181"/>
              <a:gd name="connsiteY10" fmla="*/ 634181 h 1002890"/>
              <a:gd name="connsiteX11" fmla="*/ 235974 w 634181"/>
              <a:gd name="connsiteY11" fmla="*/ 766916 h 1002890"/>
              <a:gd name="connsiteX12" fmla="*/ 206478 w 634181"/>
              <a:gd name="connsiteY12" fmla="*/ 811161 h 1002890"/>
              <a:gd name="connsiteX13" fmla="*/ 73742 w 634181"/>
              <a:gd name="connsiteY13" fmla="*/ 781664 h 1002890"/>
              <a:gd name="connsiteX14" fmla="*/ 0 w 634181"/>
              <a:gd name="connsiteY14" fmla="*/ 693174 h 1002890"/>
              <a:gd name="connsiteX15" fmla="*/ 14749 w 634181"/>
              <a:gd name="connsiteY15" fmla="*/ 501445 h 1002890"/>
              <a:gd name="connsiteX16" fmla="*/ 117987 w 634181"/>
              <a:gd name="connsiteY16" fmla="*/ 368710 h 1002890"/>
              <a:gd name="connsiteX17" fmla="*/ 221226 w 634181"/>
              <a:gd name="connsiteY17" fmla="*/ 309716 h 1002890"/>
              <a:gd name="connsiteX18" fmla="*/ 353961 w 634181"/>
              <a:gd name="connsiteY18" fmla="*/ 235974 h 1002890"/>
              <a:gd name="connsiteX19" fmla="*/ 398207 w 634181"/>
              <a:gd name="connsiteY19" fmla="*/ 206477 h 1002890"/>
              <a:gd name="connsiteX20" fmla="*/ 427703 w 634181"/>
              <a:gd name="connsiteY20" fmla="*/ 162232 h 1002890"/>
              <a:gd name="connsiteX21" fmla="*/ 471949 w 634181"/>
              <a:gd name="connsiteY21" fmla="*/ 147484 h 1002890"/>
              <a:gd name="connsiteX22" fmla="*/ 560439 w 634181"/>
              <a:gd name="connsiteY22" fmla="*/ 88490 h 1002890"/>
              <a:gd name="connsiteX23" fmla="*/ 634181 w 634181"/>
              <a:gd name="connsiteY23" fmla="*/ 0 h 1002890"/>
              <a:gd name="connsiteX24" fmla="*/ 619432 w 634181"/>
              <a:gd name="connsiteY24" fmla="*/ 44245 h 1002890"/>
              <a:gd name="connsiteX25" fmla="*/ 575187 w 634181"/>
              <a:gd name="connsiteY25" fmla="*/ 73742 h 1002890"/>
              <a:gd name="connsiteX26" fmla="*/ 545690 w 634181"/>
              <a:gd name="connsiteY26" fmla="*/ 117987 h 1002890"/>
              <a:gd name="connsiteX27" fmla="*/ 530942 w 634181"/>
              <a:gd name="connsiteY27" fmla="*/ 162232 h 1002890"/>
              <a:gd name="connsiteX28" fmla="*/ 560439 w 634181"/>
              <a:gd name="connsiteY28" fmla="*/ 634181 h 1002890"/>
              <a:gd name="connsiteX29" fmla="*/ 516194 w 634181"/>
              <a:gd name="connsiteY29" fmla="*/ 825910 h 1002890"/>
              <a:gd name="connsiteX30" fmla="*/ 427703 w 634181"/>
              <a:gd name="connsiteY30" fmla="*/ 855406 h 1002890"/>
              <a:gd name="connsiteX31" fmla="*/ 353961 w 634181"/>
              <a:gd name="connsiteY31" fmla="*/ 840658 h 1002890"/>
              <a:gd name="connsiteX32" fmla="*/ 265471 w 634181"/>
              <a:gd name="connsiteY32" fmla="*/ 796413 h 1002890"/>
              <a:gd name="connsiteX33" fmla="*/ 235974 w 634181"/>
              <a:gd name="connsiteY33" fmla="*/ 811161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4181" h="1002890">
                <a:moveTo>
                  <a:pt x="117987" y="1002890"/>
                </a:moveTo>
                <a:cubicBezTo>
                  <a:pt x="141491" y="987220"/>
                  <a:pt x="194525" y="956042"/>
                  <a:pt x="206478" y="929148"/>
                </a:cubicBezTo>
                <a:cubicBezTo>
                  <a:pt x="218623" y="901822"/>
                  <a:pt x="214739" y="869849"/>
                  <a:pt x="221226" y="840658"/>
                </a:cubicBezTo>
                <a:cubicBezTo>
                  <a:pt x="236054" y="773931"/>
                  <a:pt x="233650" y="815809"/>
                  <a:pt x="265471" y="752168"/>
                </a:cubicBezTo>
                <a:cubicBezTo>
                  <a:pt x="272424" y="738263"/>
                  <a:pt x="272670" y="721512"/>
                  <a:pt x="280220" y="707922"/>
                </a:cubicBezTo>
                <a:cubicBezTo>
                  <a:pt x="297436" y="676933"/>
                  <a:pt x="339213" y="619432"/>
                  <a:pt x="339213" y="619432"/>
                </a:cubicBezTo>
                <a:lnTo>
                  <a:pt x="368710" y="530942"/>
                </a:lnTo>
                <a:cubicBezTo>
                  <a:pt x="375933" y="509274"/>
                  <a:pt x="405325" y="427191"/>
                  <a:pt x="398207" y="412955"/>
                </a:cubicBezTo>
                <a:cubicBezTo>
                  <a:pt x="391254" y="399050"/>
                  <a:pt x="368710" y="422787"/>
                  <a:pt x="353961" y="427703"/>
                </a:cubicBezTo>
                <a:cubicBezTo>
                  <a:pt x="349045" y="442451"/>
                  <a:pt x="341411" y="456558"/>
                  <a:pt x="339213" y="471948"/>
                </a:cubicBezTo>
                <a:cubicBezTo>
                  <a:pt x="331534" y="525703"/>
                  <a:pt x="339787" y="582087"/>
                  <a:pt x="324465" y="634181"/>
                </a:cubicBezTo>
                <a:cubicBezTo>
                  <a:pt x="324465" y="634182"/>
                  <a:pt x="250723" y="744793"/>
                  <a:pt x="235974" y="766916"/>
                </a:cubicBezTo>
                <a:lnTo>
                  <a:pt x="206478" y="811161"/>
                </a:lnTo>
                <a:cubicBezTo>
                  <a:pt x="195766" y="809376"/>
                  <a:pt x="97949" y="797802"/>
                  <a:pt x="73742" y="781664"/>
                </a:cubicBezTo>
                <a:cubicBezTo>
                  <a:pt x="39675" y="758952"/>
                  <a:pt x="21765" y="725822"/>
                  <a:pt x="0" y="693174"/>
                </a:cubicBezTo>
                <a:cubicBezTo>
                  <a:pt x="4916" y="629264"/>
                  <a:pt x="6798" y="565049"/>
                  <a:pt x="14749" y="501445"/>
                </a:cubicBezTo>
                <a:cubicBezTo>
                  <a:pt x="22732" y="437582"/>
                  <a:pt x="72052" y="414645"/>
                  <a:pt x="117987" y="368710"/>
                </a:cubicBezTo>
                <a:cubicBezTo>
                  <a:pt x="176566" y="310131"/>
                  <a:pt x="141996" y="329523"/>
                  <a:pt x="221226" y="309716"/>
                </a:cubicBezTo>
                <a:cubicBezTo>
                  <a:pt x="322651" y="242099"/>
                  <a:pt x="276084" y="261932"/>
                  <a:pt x="353961" y="235974"/>
                </a:cubicBezTo>
                <a:cubicBezTo>
                  <a:pt x="368710" y="226142"/>
                  <a:pt x="385673" y="219011"/>
                  <a:pt x="398207" y="206477"/>
                </a:cubicBezTo>
                <a:cubicBezTo>
                  <a:pt x="410741" y="193943"/>
                  <a:pt x="413862" y="173305"/>
                  <a:pt x="427703" y="162232"/>
                </a:cubicBezTo>
                <a:cubicBezTo>
                  <a:pt x="439843" y="152520"/>
                  <a:pt x="457200" y="152400"/>
                  <a:pt x="471949" y="147484"/>
                </a:cubicBezTo>
                <a:cubicBezTo>
                  <a:pt x="501446" y="127819"/>
                  <a:pt x="540774" y="117987"/>
                  <a:pt x="560439" y="88490"/>
                </a:cubicBezTo>
                <a:cubicBezTo>
                  <a:pt x="601506" y="26891"/>
                  <a:pt x="577402" y="56779"/>
                  <a:pt x="634181" y="0"/>
                </a:cubicBezTo>
                <a:cubicBezTo>
                  <a:pt x="629265" y="14748"/>
                  <a:pt x="629144" y="32106"/>
                  <a:pt x="619432" y="44245"/>
                </a:cubicBezTo>
                <a:cubicBezTo>
                  <a:pt x="608359" y="58086"/>
                  <a:pt x="587721" y="61208"/>
                  <a:pt x="575187" y="73742"/>
                </a:cubicBezTo>
                <a:cubicBezTo>
                  <a:pt x="562653" y="86276"/>
                  <a:pt x="555522" y="103239"/>
                  <a:pt x="545690" y="117987"/>
                </a:cubicBezTo>
                <a:cubicBezTo>
                  <a:pt x="540774" y="132735"/>
                  <a:pt x="530942" y="146686"/>
                  <a:pt x="530942" y="162232"/>
                </a:cubicBezTo>
                <a:cubicBezTo>
                  <a:pt x="530942" y="452720"/>
                  <a:pt x="532855" y="441100"/>
                  <a:pt x="560439" y="634181"/>
                </a:cubicBezTo>
                <a:cubicBezTo>
                  <a:pt x="558731" y="651263"/>
                  <a:pt x="567783" y="793667"/>
                  <a:pt x="516194" y="825910"/>
                </a:cubicBezTo>
                <a:cubicBezTo>
                  <a:pt x="489828" y="842389"/>
                  <a:pt x="427703" y="855406"/>
                  <a:pt x="427703" y="855406"/>
                </a:cubicBezTo>
                <a:cubicBezTo>
                  <a:pt x="403122" y="850490"/>
                  <a:pt x="377432" y="849460"/>
                  <a:pt x="353961" y="840658"/>
                </a:cubicBezTo>
                <a:cubicBezTo>
                  <a:pt x="314190" y="825744"/>
                  <a:pt x="311263" y="796413"/>
                  <a:pt x="265471" y="796413"/>
                </a:cubicBezTo>
                <a:cubicBezTo>
                  <a:pt x="254478" y="796413"/>
                  <a:pt x="245806" y="806245"/>
                  <a:pt x="235974" y="811161"/>
                </a:cubicBez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428625" y="214313"/>
            <a:ext cx="1976438" cy="555625"/>
          </a:xfrm>
          <a:custGeom>
            <a:avLst/>
            <a:gdLst>
              <a:gd name="connsiteX0" fmla="*/ 17810 w 1976363"/>
              <a:gd name="connsiteY0" fmla="*/ 309716 h 556363"/>
              <a:gd name="connsiteX1" fmla="*/ 47307 w 1976363"/>
              <a:gd name="connsiteY1" fmla="*/ 265471 h 556363"/>
              <a:gd name="connsiteX2" fmla="*/ 135797 w 1976363"/>
              <a:gd name="connsiteY2" fmla="*/ 147484 h 556363"/>
              <a:gd name="connsiteX3" fmla="*/ 578249 w 1976363"/>
              <a:gd name="connsiteY3" fmla="*/ 132736 h 556363"/>
              <a:gd name="connsiteX4" fmla="*/ 666739 w 1976363"/>
              <a:gd name="connsiteY4" fmla="*/ 88491 h 556363"/>
              <a:gd name="connsiteX5" fmla="*/ 710984 w 1976363"/>
              <a:gd name="connsiteY5" fmla="*/ 58994 h 556363"/>
              <a:gd name="connsiteX6" fmla="*/ 769978 w 1976363"/>
              <a:gd name="connsiteY6" fmla="*/ 44245 h 556363"/>
              <a:gd name="connsiteX7" fmla="*/ 946958 w 1976363"/>
              <a:gd name="connsiteY7" fmla="*/ 14749 h 556363"/>
              <a:gd name="connsiteX8" fmla="*/ 991204 w 1976363"/>
              <a:gd name="connsiteY8" fmla="*/ 0 h 556363"/>
              <a:gd name="connsiteX9" fmla="*/ 1197681 w 1976363"/>
              <a:gd name="connsiteY9" fmla="*/ 29497 h 556363"/>
              <a:gd name="connsiteX10" fmla="*/ 1330417 w 1976363"/>
              <a:gd name="connsiteY10" fmla="*/ 73742 h 556363"/>
              <a:gd name="connsiteX11" fmla="*/ 1640133 w 1976363"/>
              <a:gd name="connsiteY11" fmla="*/ 88491 h 556363"/>
              <a:gd name="connsiteX12" fmla="*/ 1861358 w 1976363"/>
              <a:gd name="connsiteY12" fmla="*/ 103239 h 556363"/>
              <a:gd name="connsiteX13" fmla="*/ 1935100 w 1976363"/>
              <a:gd name="connsiteY13" fmla="*/ 176981 h 556363"/>
              <a:gd name="connsiteX14" fmla="*/ 1964597 w 1976363"/>
              <a:gd name="connsiteY14" fmla="*/ 265471 h 556363"/>
              <a:gd name="connsiteX15" fmla="*/ 1949849 w 1976363"/>
              <a:gd name="connsiteY15" fmla="*/ 383458 h 556363"/>
              <a:gd name="connsiteX16" fmla="*/ 1831862 w 1976363"/>
              <a:gd name="connsiteY16" fmla="*/ 412955 h 556363"/>
              <a:gd name="connsiteX17" fmla="*/ 902713 w 1976363"/>
              <a:gd name="connsiteY17" fmla="*/ 427703 h 556363"/>
              <a:gd name="connsiteX18" fmla="*/ 843720 w 1976363"/>
              <a:gd name="connsiteY18" fmla="*/ 442452 h 556363"/>
              <a:gd name="connsiteX19" fmla="*/ 784726 w 1976363"/>
              <a:gd name="connsiteY19" fmla="*/ 471949 h 556363"/>
              <a:gd name="connsiteX20" fmla="*/ 740481 w 1976363"/>
              <a:gd name="connsiteY20" fmla="*/ 486697 h 556363"/>
              <a:gd name="connsiteX21" fmla="*/ 651991 w 1976363"/>
              <a:gd name="connsiteY21" fmla="*/ 545691 h 556363"/>
              <a:gd name="connsiteX22" fmla="*/ 563500 w 1976363"/>
              <a:gd name="connsiteY22" fmla="*/ 486697 h 556363"/>
              <a:gd name="connsiteX23" fmla="*/ 224287 w 1976363"/>
              <a:gd name="connsiteY23" fmla="*/ 442452 h 556363"/>
              <a:gd name="connsiteX24" fmla="*/ 135797 w 1976363"/>
              <a:gd name="connsiteY24" fmla="*/ 383458 h 556363"/>
              <a:gd name="connsiteX25" fmla="*/ 76804 w 1976363"/>
              <a:gd name="connsiteY25" fmla="*/ 368710 h 556363"/>
              <a:gd name="connsiteX26" fmla="*/ 17810 w 1976363"/>
              <a:gd name="connsiteY26" fmla="*/ 294968 h 556363"/>
              <a:gd name="connsiteX27" fmla="*/ 62055 w 1976363"/>
              <a:gd name="connsiteY27" fmla="*/ 280220 h 556363"/>
              <a:gd name="connsiteX28" fmla="*/ 106300 w 1976363"/>
              <a:gd name="connsiteY28" fmla="*/ 235974 h 556363"/>
              <a:gd name="connsiteX29" fmla="*/ 62055 w 1976363"/>
              <a:gd name="connsiteY29" fmla="*/ 206478 h 55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76363" h="556363">
                <a:moveTo>
                  <a:pt x="17810" y="309716"/>
                </a:moveTo>
                <a:cubicBezTo>
                  <a:pt x="27642" y="294968"/>
                  <a:pt x="40108" y="281669"/>
                  <a:pt x="47307" y="265471"/>
                </a:cubicBezTo>
                <a:cubicBezTo>
                  <a:pt x="73019" y="207620"/>
                  <a:pt x="56587" y="154473"/>
                  <a:pt x="135797" y="147484"/>
                </a:cubicBezTo>
                <a:cubicBezTo>
                  <a:pt x="282792" y="134514"/>
                  <a:pt x="430765" y="137652"/>
                  <a:pt x="578249" y="132736"/>
                </a:cubicBezTo>
                <a:cubicBezTo>
                  <a:pt x="705049" y="48201"/>
                  <a:pt x="544617" y="149552"/>
                  <a:pt x="666739" y="88491"/>
                </a:cubicBezTo>
                <a:cubicBezTo>
                  <a:pt x="682593" y="80564"/>
                  <a:pt x="694692" y="65976"/>
                  <a:pt x="710984" y="58994"/>
                </a:cubicBezTo>
                <a:cubicBezTo>
                  <a:pt x="729615" y="51009"/>
                  <a:pt x="750191" y="48642"/>
                  <a:pt x="769978" y="44245"/>
                </a:cubicBezTo>
                <a:cubicBezTo>
                  <a:pt x="847608" y="26994"/>
                  <a:pt x="860783" y="27059"/>
                  <a:pt x="946958" y="14749"/>
                </a:cubicBezTo>
                <a:cubicBezTo>
                  <a:pt x="961707" y="9833"/>
                  <a:pt x="975658" y="0"/>
                  <a:pt x="991204" y="0"/>
                </a:cubicBezTo>
                <a:cubicBezTo>
                  <a:pt x="1043397" y="0"/>
                  <a:pt x="1138125" y="9645"/>
                  <a:pt x="1197681" y="29497"/>
                </a:cubicBezTo>
                <a:cubicBezTo>
                  <a:pt x="1240390" y="43733"/>
                  <a:pt x="1283909" y="70021"/>
                  <a:pt x="1330417" y="73742"/>
                </a:cubicBezTo>
                <a:cubicBezTo>
                  <a:pt x="1433443" y="81984"/>
                  <a:pt x="1536936" y="82758"/>
                  <a:pt x="1640133" y="88491"/>
                </a:cubicBezTo>
                <a:cubicBezTo>
                  <a:pt x="1713925" y="92591"/>
                  <a:pt x="1787616" y="98323"/>
                  <a:pt x="1861358" y="103239"/>
                </a:cubicBezTo>
                <a:cubicBezTo>
                  <a:pt x="1901723" y="130149"/>
                  <a:pt x="1914400" y="130406"/>
                  <a:pt x="1935100" y="176981"/>
                </a:cubicBezTo>
                <a:cubicBezTo>
                  <a:pt x="1947728" y="205393"/>
                  <a:pt x="1964597" y="265471"/>
                  <a:pt x="1964597" y="265471"/>
                </a:cubicBezTo>
                <a:cubicBezTo>
                  <a:pt x="1959681" y="304800"/>
                  <a:pt x="1976363" y="353997"/>
                  <a:pt x="1949849" y="383458"/>
                </a:cubicBezTo>
                <a:cubicBezTo>
                  <a:pt x="1922730" y="413591"/>
                  <a:pt x="1872396" y="412312"/>
                  <a:pt x="1831862" y="412955"/>
                </a:cubicBezTo>
                <a:lnTo>
                  <a:pt x="902713" y="427703"/>
                </a:lnTo>
                <a:cubicBezTo>
                  <a:pt x="883049" y="432619"/>
                  <a:pt x="862699" y="435335"/>
                  <a:pt x="843720" y="442452"/>
                </a:cubicBezTo>
                <a:cubicBezTo>
                  <a:pt x="823134" y="450172"/>
                  <a:pt x="804934" y="463288"/>
                  <a:pt x="784726" y="471949"/>
                </a:cubicBezTo>
                <a:cubicBezTo>
                  <a:pt x="770437" y="478073"/>
                  <a:pt x="755229" y="481781"/>
                  <a:pt x="740481" y="486697"/>
                </a:cubicBezTo>
                <a:cubicBezTo>
                  <a:pt x="728198" y="498980"/>
                  <a:pt x="684006" y="556363"/>
                  <a:pt x="651991" y="545691"/>
                </a:cubicBezTo>
                <a:cubicBezTo>
                  <a:pt x="618359" y="534480"/>
                  <a:pt x="597132" y="497908"/>
                  <a:pt x="563500" y="486697"/>
                </a:cubicBezTo>
                <a:cubicBezTo>
                  <a:pt x="395587" y="430726"/>
                  <a:pt x="506049" y="459026"/>
                  <a:pt x="224287" y="442452"/>
                </a:cubicBezTo>
                <a:cubicBezTo>
                  <a:pt x="86140" y="396401"/>
                  <a:pt x="290470" y="471842"/>
                  <a:pt x="135797" y="383458"/>
                </a:cubicBezTo>
                <a:cubicBezTo>
                  <a:pt x="118198" y="373402"/>
                  <a:pt x="96468" y="373626"/>
                  <a:pt x="76804" y="368710"/>
                </a:cubicBezTo>
                <a:cubicBezTo>
                  <a:pt x="63136" y="359598"/>
                  <a:pt x="0" y="330587"/>
                  <a:pt x="17810" y="294968"/>
                </a:cubicBezTo>
                <a:cubicBezTo>
                  <a:pt x="24763" y="281063"/>
                  <a:pt x="47307" y="285136"/>
                  <a:pt x="62055" y="280220"/>
                </a:cubicBezTo>
                <a:cubicBezTo>
                  <a:pt x="76803" y="265471"/>
                  <a:pt x="106300" y="256832"/>
                  <a:pt x="106300" y="235974"/>
                </a:cubicBezTo>
                <a:cubicBezTo>
                  <a:pt x="106300" y="218249"/>
                  <a:pt x="62055" y="206478"/>
                  <a:pt x="62055" y="206478"/>
                </a:cubicBezTo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5146675" y="161925"/>
            <a:ext cx="2522538" cy="428625"/>
          </a:xfrm>
          <a:custGeom>
            <a:avLst/>
            <a:gdLst>
              <a:gd name="connsiteX0" fmla="*/ 0 w 2521974"/>
              <a:gd name="connsiteY0" fmla="*/ 191729 h 427703"/>
              <a:gd name="connsiteX1" fmla="*/ 44245 w 2521974"/>
              <a:gd name="connsiteY1" fmla="*/ 176981 h 427703"/>
              <a:gd name="connsiteX2" fmla="*/ 191729 w 2521974"/>
              <a:gd name="connsiteY2" fmla="*/ 73742 h 427703"/>
              <a:gd name="connsiteX3" fmla="*/ 353961 w 2521974"/>
              <a:gd name="connsiteY3" fmla="*/ 44245 h 427703"/>
              <a:gd name="connsiteX4" fmla="*/ 530942 w 2521974"/>
              <a:gd name="connsiteY4" fmla="*/ 58994 h 427703"/>
              <a:gd name="connsiteX5" fmla="*/ 737419 w 2521974"/>
              <a:gd name="connsiteY5" fmla="*/ 88491 h 427703"/>
              <a:gd name="connsiteX6" fmla="*/ 870155 w 2521974"/>
              <a:gd name="connsiteY6" fmla="*/ 103239 h 427703"/>
              <a:gd name="connsiteX7" fmla="*/ 1607574 w 2521974"/>
              <a:gd name="connsiteY7" fmla="*/ 103239 h 427703"/>
              <a:gd name="connsiteX8" fmla="*/ 1666568 w 2521974"/>
              <a:gd name="connsiteY8" fmla="*/ 117987 h 427703"/>
              <a:gd name="connsiteX9" fmla="*/ 1710813 w 2521974"/>
              <a:gd name="connsiteY9" fmla="*/ 147484 h 427703"/>
              <a:gd name="connsiteX10" fmla="*/ 1932039 w 2521974"/>
              <a:gd name="connsiteY10" fmla="*/ 147484 h 427703"/>
              <a:gd name="connsiteX11" fmla="*/ 1976284 w 2521974"/>
              <a:gd name="connsiteY11" fmla="*/ 117987 h 427703"/>
              <a:gd name="connsiteX12" fmla="*/ 2079523 w 2521974"/>
              <a:gd name="connsiteY12" fmla="*/ 73742 h 427703"/>
              <a:gd name="connsiteX13" fmla="*/ 2153265 w 2521974"/>
              <a:gd name="connsiteY13" fmla="*/ 44245 h 427703"/>
              <a:gd name="connsiteX14" fmla="*/ 2241755 w 2521974"/>
              <a:gd name="connsiteY14" fmla="*/ 14749 h 427703"/>
              <a:gd name="connsiteX15" fmla="*/ 2286000 w 2521974"/>
              <a:gd name="connsiteY15" fmla="*/ 0 h 427703"/>
              <a:gd name="connsiteX16" fmla="*/ 2389239 w 2521974"/>
              <a:gd name="connsiteY16" fmla="*/ 44245 h 427703"/>
              <a:gd name="connsiteX17" fmla="*/ 2403987 w 2521974"/>
              <a:gd name="connsiteY17" fmla="*/ 88491 h 427703"/>
              <a:gd name="connsiteX18" fmla="*/ 2433484 w 2521974"/>
              <a:gd name="connsiteY18" fmla="*/ 147484 h 427703"/>
              <a:gd name="connsiteX19" fmla="*/ 2448232 w 2521974"/>
              <a:gd name="connsiteY19" fmla="*/ 206478 h 427703"/>
              <a:gd name="connsiteX20" fmla="*/ 2507226 w 2521974"/>
              <a:gd name="connsiteY20" fmla="*/ 294968 h 427703"/>
              <a:gd name="connsiteX21" fmla="*/ 2521974 w 2521974"/>
              <a:gd name="connsiteY21" fmla="*/ 339213 h 427703"/>
              <a:gd name="connsiteX22" fmla="*/ 2448232 w 2521974"/>
              <a:gd name="connsiteY22" fmla="*/ 427703 h 427703"/>
              <a:gd name="connsiteX23" fmla="*/ 1799303 w 2521974"/>
              <a:gd name="connsiteY23" fmla="*/ 412955 h 427703"/>
              <a:gd name="connsiteX24" fmla="*/ 1755058 w 2521974"/>
              <a:gd name="connsiteY24" fmla="*/ 398207 h 427703"/>
              <a:gd name="connsiteX25" fmla="*/ 1445342 w 2521974"/>
              <a:gd name="connsiteY25" fmla="*/ 412955 h 427703"/>
              <a:gd name="connsiteX26" fmla="*/ 545690 w 2521974"/>
              <a:gd name="connsiteY26" fmla="*/ 398207 h 427703"/>
              <a:gd name="connsiteX27" fmla="*/ 457200 w 2521974"/>
              <a:gd name="connsiteY27" fmla="*/ 324465 h 427703"/>
              <a:gd name="connsiteX28" fmla="*/ 353961 w 2521974"/>
              <a:gd name="connsiteY28" fmla="*/ 280220 h 427703"/>
              <a:gd name="connsiteX29" fmla="*/ 309716 w 2521974"/>
              <a:gd name="connsiteY29" fmla="*/ 250723 h 427703"/>
              <a:gd name="connsiteX30" fmla="*/ 191729 w 2521974"/>
              <a:gd name="connsiteY30" fmla="*/ 191729 h 427703"/>
              <a:gd name="connsiteX31" fmla="*/ 44245 w 2521974"/>
              <a:gd name="connsiteY31" fmla="*/ 191729 h 427703"/>
              <a:gd name="connsiteX32" fmla="*/ 0 w 2521974"/>
              <a:gd name="connsiteY32" fmla="*/ 162233 h 427703"/>
              <a:gd name="connsiteX33" fmla="*/ 103239 w 2521974"/>
              <a:gd name="connsiteY33" fmla="*/ 147484 h 427703"/>
              <a:gd name="connsiteX34" fmla="*/ 73742 w 2521974"/>
              <a:gd name="connsiteY34" fmla="*/ 103239 h 42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21974" h="427703">
                <a:moveTo>
                  <a:pt x="0" y="191729"/>
                </a:moveTo>
                <a:cubicBezTo>
                  <a:pt x="14748" y="186813"/>
                  <a:pt x="30747" y="184694"/>
                  <a:pt x="44245" y="176981"/>
                </a:cubicBezTo>
                <a:cubicBezTo>
                  <a:pt x="91357" y="150060"/>
                  <a:pt x="140825" y="90710"/>
                  <a:pt x="191729" y="73742"/>
                </a:cubicBezTo>
                <a:cubicBezTo>
                  <a:pt x="273575" y="46461"/>
                  <a:pt x="220548" y="60922"/>
                  <a:pt x="353961" y="44245"/>
                </a:cubicBezTo>
                <a:lnTo>
                  <a:pt x="530942" y="58994"/>
                </a:lnTo>
                <a:cubicBezTo>
                  <a:pt x="737013" y="79601"/>
                  <a:pt x="565763" y="65603"/>
                  <a:pt x="737419" y="88491"/>
                </a:cubicBezTo>
                <a:cubicBezTo>
                  <a:pt x="781546" y="94375"/>
                  <a:pt x="825910" y="98323"/>
                  <a:pt x="870155" y="103239"/>
                </a:cubicBezTo>
                <a:cubicBezTo>
                  <a:pt x="1214354" y="80293"/>
                  <a:pt x="1131121" y="78806"/>
                  <a:pt x="1607574" y="103239"/>
                </a:cubicBezTo>
                <a:cubicBezTo>
                  <a:pt x="1627817" y="104277"/>
                  <a:pt x="1646903" y="113071"/>
                  <a:pt x="1666568" y="117987"/>
                </a:cubicBezTo>
                <a:cubicBezTo>
                  <a:pt x="1681316" y="127819"/>
                  <a:pt x="1694521" y="140502"/>
                  <a:pt x="1710813" y="147484"/>
                </a:cubicBezTo>
                <a:cubicBezTo>
                  <a:pt x="1784100" y="178893"/>
                  <a:pt x="1852452" y="154719"/>
                  <a:pt x="1932039" y="147484"/>
                </a:cubicBezTo>
                <a:cubicBezTo>
                  <a:pt x="1946787" y="137652"/>
                  <a:pt x="1960894" y="126781"/>
                  <a:pt x="1976284" y="117987"/>
                </a:cubicBezTo>
                <a:cubicBezTo>
                  <a:pt x="2042196" y="80323"/>
                  <a:pt x="2019361" y="96303"/>
                  <a:pt x="2079523" y="73742"/>
                </a:cubicBezTo>
                <a:cubicBezTo>
                  <a:pt x="2104312" y="64446"/>
                  <a:pt x="2128385" y="53292"/>
                  <a:pt x="2153265" y="44245"/>
                </a:cubicBezTo>
                <a:cubicBezTo>
                  <a:pt x="2182485" y="33620"/>
                  <a:pt x="2212258" y="24581"/>
                  <a:pt x="2241755" y="14749"/>
                </a:cubicBezTo>
                <a:lnTo>
                  <a:pt x="2286000" y="0"/>
                </a:lnTo>
                <a:cubicBezTo>
                  <a:pt x="2321422" y="8856"/>
                  <a:pt x="2363778" y="12418"/>
                  <a:pt x="2389239" y="44245"/>
                </a:cubicBezTo>
                <a:cubicBezTo>
                  <a:pt x="2398951" y="56385"/>
                  <a:pt x="2397863" y="74202"/>
                  <a:pt x="2403987" y="88491"/>
                </a:cubicBezTo>
                <a:cubicBezTo>
                  <a:pt x="2412647" y="108699"/>
                  <a:pt x="2423652" y="127820"/>
                  <a:pt x="2433484" y="147484"/>
                </a:cubicBezTo>
                <a:cubicBezTo>
                  <a:pt x="2438400" y="167149"/>
                  <a:pt x="2439167" y="188348"/>
                  <a:pt x="2448232" y="206478"/>
                </a:cubicBezTo>
                <a:cubicBezTo>
                  <a:pt x="2464086" y="238186"/>
                  <a:pt x="2507226" y="294968"/>
                  <a:pt x="2507226" y="294968"/>
                </a:cubicBezTo>
                <a:cubicBezTo>
                  <a:pt x="2512142" y="309716"/>
                  <a:pt x="2521974" y="323667"/>
                  <a:pt x="2521974" y="339213"/>
                </a:cubicBezTo>
                <a:cubicBezTo>
                  <a:pt x="2521974" y="389887"/>
                  <a:pt x="2484054" y="400837"/>
                  <a:pt x="2448232" y="427703"/>
                </a:cubicBezTo>
                <a:lnTo>
                  <a:pt x="1799303" y="412955"/>
                </a:lnTo>
                <a:cubicBezTo>
                  <a:pt x="1783771" y="412294"/>
                  <a:pt x="1770604" y="398207"/>
                  <a:pt x="1755058" y="398207"/>
                </a:cubicBezTo>
                <a:cubicBezTo>
                  <a:pt x="1651702" y="398207"/>
                  <a:pt x="1548581" y="408039"/>
                  <a:pt x="1445342" y="412955"/>
                </a:cubicBezTo>
                <a:cubicBezTo>
                  <a:pt x="1145458" y="408039"/>
                  <a:pt x="845285" y="412250"/>
                  <a:pt x="545690" y="398207"/>
                </a:cubicBezTo>
                <a:cubicBezTo>
                  <a:pt x="522411" y="397116"/>
                  <a:pt x="468888" y="334205"/>
                  <a:pt x="457200" y="324465"/>
                </a:cubicBezTo>
                <a:cubicBezTo>
                  <a:pt x="413549" y="288089"/>
                  <a:pt x="410185" y="294276"/>
                  <a:pt x="353961" y="280220"/>
                </a:cubicBezTo>
                <a:cubicBezTo>
                  <a:pt x="339213" y="270388"/>
                  <a:pt x="325277" y="259211"/>
                  <a:pt x="309716" y="250723"/>
                </a:cubicBezTo>
                <a:cubicBezTo>
                  <a:pt x="271114" y="229667"/>
                  <a:pt x="191729" y="191729"/>
                  <a:pt x="191729" y="191729"/>
                </a:cubicBezTo>
                <a:cubicBezTo>
                  <a:pt x="122191" y="203319"/>
                  <a:pt x="105850" y="218131"/>
                  <a:pt x="44245" y="191729"/>
                </a:cubicBezTo>
                <a:cubicBezTo>
                  <a:pt x="27953" y="184747"/>
                  <a:pt x="14748" y="172065"/>
                  <a:pt x="0" y="162233"/>
                </a:cubicBezTo>
                <a:cubicBezTo>
                  <a:pt x="34413" y="157317"/>
                  <a:pt x="76094" y="169200"/>
                  <a:pt x="103239" y="147484"/>
                </a:cubicBezTo>
                <a:cubicBezTo>
                  <a:pt x="117080" y="136411"/>
                  <a:pt x="73742" y="103239"/>
                  <a:pt x="73742" y="103239"/>
                </a:cubicBezTo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олнце 27"/>
          <p:cNvSpPr/>
          <p:nvPr/>
        </p:nvSpPr>
        <p:spPr>
          <a:xfrm>
            <a:off x="7858125" y="285750"/>
            <a:ext cx="914400" cy="9144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688" y="280988"/>
            <a:ext cx="8199437" cy="57356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6381750"/>
          </a:xfrm>
        </p:spPr>
      </p:pic>
      <p:pic>
        <p:nvPicPr>
          <p:cNvPr id="14338" name="Picture 2" descr="C:\Documents and Settings\Владелец\Рабочий стол\МО\мастер - класс 2010\Галилео гАЛИЛ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774700"/>
            <a:ext cx="6418262" cy="45354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6456362"/>
          </a:xfrm>
        </p:spPr>
      </p:pic>
      <p:pic>
        <p:nvPicPr>
          <p:cNvPr id="15362" name="Picture 2" descr="C:\Documents and Settings\Владелец\Рабочий стол\МО\мастер - класс 2010\levengu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701675"/>
            <a:ext cx="6394450" cy="46751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630872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6169025"/>
          </a:xfrm>
        </p:spPr>
      </p:pic>
      <p:pic>
        <p:nvPicPr>
          <p:cNvPr id="4" name="Рисунок 3" descr="C:\Documents and Settings\Владелец\Рабочий стол\МО\мастер - класс 2010\урок 8\B1774p5_1________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42875"/>
            <a:ext cx="5500688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50"/>
          </a:xfrm>
          <a:ln>
            <a:solidFill>
              <a:schemeClr val="tx2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1000" dirty="0"/>
          </a:p>
        </p:txBody>
      </p:sp>
      <p:pic>
        <p:nvPicPr>
          <p:cNvPr id="19458" name="Рисунок 2" descr="C:\Documents and Settings\Владелец\Рабочий стол\МО\мастер - класс 2010\урок 5\img2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85750"/>
            <a:ext cx="700087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688" y="280988"/>
            <a:ext cx="8242300" cy="2724150"/>
          </a:xfrm>
        </p:spPr>
      </p:pic>
      <p:pic>
        <p:nvPicPr>
          <p:cNvPr id="3" name="Таблица 2"/>
          <p:cNvPicPr>
            <a:picLocks noGrp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852738"/>
            <a:ext cx="6242050" cy="27066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688" y="-6350"/>
            <a:ext cx="8242300" cy="652463"/>
          </a:xfrm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071563" y="2357438"/>
            <a:ext cx="750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      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Запомните! Микроскоп следует правой рукой брать за штатив, а левой 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поддерживать основание! Работать с микроскопом следует сидя.</a:t>
            </a:r>
          </a:p>
          <a:p>
            <a:pPr>
              <a:defRPr/>
            </a:pPr>
            <a:endParaRPr lang="ru-RU" sz="1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1.Установите микроскоп. Штатив должен быть обращен к вам, а зеркало 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напротив света.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Необходимо держать микроскоп в вертикальном положении, чтобы не выпал окуляр. Ставить микроскоп нужно ручкой штатива к себе на расстоянии10 см от края стола.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работы его не сдвигать</a:t>
            </a:r>
          </a:p>
          <a:p>
            <a:pPr eaLnBrk="0" hangingPunct="0">
              <a:defRPr/>
            </a:pPr>
            <a:endParaRPr lang="ru-RU" sz="1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2.Смотрите в окуляр и вращайте зеркало до тех пор, пока поле зрения не будет освещено ярко и равномерно.</a:t>
            </a:r>
          </a:p>
          <a:p>
            <a:pPr eaLnBrk="0" hangingPunct="0">
              <a:defRPr/>
            </a:pPr>
            <a:endParaRPr lang="ru-RU" sz="1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3.Опустите объектив над столиком на высоту примерно 0,5см с помощью винта (винт нужно вращать на себя).</a:t>
            </a:r>
          </a:p>
          <a:p>
            <a:pPr eaLnBrk="0" hangingPunct="0">
              <a:defRPr/>
            </a:pPr>
            <a:endParaRPr lang="ru-RU" sz="1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4.Положите на предметный столик микропрепарат покровным стеклом вверх.</a:t>
            </a:r>
            <a:endParaRPr lang="ru-RU" sz="1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Передвигая препарат рукой, найти нужное место, расположить его в центре поля зрения микроскопа. </a:t>
            </a:r>
            <a:endParaRPr lang="ru-RU" sz="1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 Смотрите на микроскоп сбоку и опускайте тубус с помощью винта на расстояние приблизительно 2 мм от объектива до препарата.</a:t>
            </a:r>
          </a:p>
          <a:p>
            <a:pPr eaLnBrk="0" hangingPunct="0">
              <a:defRPr/>
            </a:pPr>
            <a:endParaRPr lang="ru-RU" sz="1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5.Смотрите в окуляр и (медленно!) поднимайте тубус (вращайте винт на себя!) до тех пор, пока не увидите четкого изображения объекта.</a:t>
            </a:r>
          </a:p>
          <a:p>
            <a:pPr eaLnBrk="0" hangingPunct="0">
              <a:defRPr/>
            </a:pPr>
            <a:endParaRPr lang="ru-RU" sz="1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6.По окончании работы приведите микроскоп в нерабочее состояние:</a:t>
            </a:r>
            <a:endParaRPr lang="ru-RU" sz="1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233</TotalTime>
  <Words>0</Words>
  <PresentationFormat>Экран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Lucida Sans Unicode</vt:lpstr>
      <vt:lpstr>Arial</vt:lpstr>
      <vt:lpstr>Wingdings 3</vt:lpstr>
      <vt:lpstr>Verdana</vt:lpstr>
      <vt:lpstr>Wingdings 2</vt:lpstr>
      <vt:lpstr>Calibri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Прибор, открывающий тайны</dc:title>
  <cp:lastModifiedBy>USER</cp:lastModifiedBy>
  <cp:revision>59</cp:revision>
  <dcterms:modified xsi:type="dcterms:W3CDTF">2011-07-09T16:54:01Z</dcterms:modified>
</cp:coreProperties>
</file>