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7"/>
  </p:notesMasterIdLst>
  <p:handoutMasterIdLst>
    <p:handoutMasterId r:id="rId48"/>
  </p:handoutMasterIdLst>
  <p:sldIdLst>
    <p:sldId id="413" r:id="rId2"/>
    <p:sldId id="359" r:id="rId3"/>
    <p:sldId id="360" r:id="rId4"/>
    <p:sldId id="361" r:id="rId5"/>
    <p:sldId id="342" r:id="rId6"/>
    <p:sldId id="282" r:id="rId7"/>
    <p:sldId id="283" r:id="rId8"/>
    <p:sldId id="284" r:id="rId9"/>
    <p:sldId id="376" r:id="rId10"/>
    <p:sldId id="377" r:id="rId11"/>
    <p:sldId id="379" r:id="rId12"/>
    <p:sldId id="380" r:id="rId13"/>
    <p:sldId id="375" r:id="rId14"/>
    <p:sldId id="384" r:id="rId15"/>
    <p:sldId id="416" r:id="rId16"/>
    <p:sldId id="385" r:id="rId17"/>
    <p:sldId id="417" r:id="rId18"/>
    <p:sldId id="388" r:id="rId19"/>
    <p:sldId id="366" r:id="rId20"/>
    <p:sldId id="362" r:id="rId21"/>
    <p:sldId id="370" r:id="rId22"/>
    <p:sldId id="389" r:id="rId23"/>
    <p:sldId id="390" r:id="rId24"/>
    <p:sldId id="410" r:id="rId25"/>
    <p:sldId id="393" r:id="rId26"/>
    <p:sldId id="396" r:id="rId27"/>
    <p:sldId id="399" r:id="rId28"/>
    <p:sldId id="400" r:id="rId29"/>
    <p:sldId id="401" r:id="rId30"/>
    <p:sldId id="402" r:id="rId31"/>
    <p:sldId id="403" r:id="rId32"/>
    <p:sldId id="404" r:id="rId33"/>
    <p:sldId id="405" r:id="rId34"/>
    <p:sldId id="406" r:id="rId35"/>
    <p:sldId id="407" r:id="rId36"/>
    <p:sldId id="408" r:id="rId37"/>
    <p:sldId id="409" r:id="rId38"/>
    <p:sldId id="411" r:id="rId39"/>
    <p:sldId id="371" r:id="rId40"/>
    <p:sldId id="419" r:id="rId41"/>
    <p:sldId id="397" r:id="rId42"/>
    <p:sldId id="373" r:id="rId43"/>
    <p:sldId id="418" r:id="rId44"/>
    <p:sldId id="398" r:id="rId45"/>
    <p:sldId id="378" r:id="rId46"/>
  </p:sldIdLst>
  <p:sldSz cx="9144000" cy="6858000" type="screen4x3"/>
  <p:notesSz cx="9144000" cy="6858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4A4AD2"/>
    <a:srgbClr val="FF4F4F"/>
    <a:srgbClr val="FF5B5B"/>
    <a:srgbClr val="D6ECEE"/>
    <a:srgbClr val="FF6D6D"/>
    <a:srgbClr val="0099CC"/>
    <a:srgbClr val="CC0000"/>
    <a:srgbClr val="CCE7E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116" autoAdjust="0"/>
    <p:restoredTop sz="94375" autoAdjust="0"/>
  </p:normalViewPr>
  <p:slideViewPr>
    <p:cSldViewPr>
      <p:cViewPr varScale="1">
        <p:scale>
          <a:sx n="76" d="100"/>
          <a:sy n="76" d="100"/>
        </p:scale>
        <p:origin x="-88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7746"/>
    </p:cViewPr>
  </p:sorterViewPr>
  <p:notesViewPr>
    <p:cSldViewPr>
      <p:cViewPr varScale="1">
        <p:scale>
          <a:sx n="84" d="100"/>
          <a:sy n="84" d="100"/>
        </p:scale>
        <p:origin x="-648" y="-62"/>
      </p:cViewPr>
      <p:guideLst>
        <p:guide orient="horz" pos="2160"/>
        <p:guide pos="288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8DB5C88C-EAA6-41CE-A0ED-98E46CE0C692}" type="datetimeFigureOut">
              <a:rPr lang="ru-RU"/>
              <a:pPr>
                <a:defRPr/>
              </a:pPr>
              <a:t>20.06.2011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0ADFCD66-7C55-46FA-90C3-FA0930A183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B6C57F25-C010-4DF9-ADC5-97B263CA96F3}" type="datetimeFigureOut">
              <a:rPr lang="ru-RU"/>
              <a:pPr>
                <a:defRPr/>
              </a:pPr>
              <a:t>20.06.2011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AB4D581F-CC0C-4303-A88B-59948380B8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881C156-D637-44C0-B01E-CED53040E570}" type="slidenum">
              <a:rPr lang="ru-RU"/>
              <a:pPr/>
              <a:t>27</a:t>
            </a:fld>
            <a:endParaRPr lang="ru-RU"/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D7DEAC0-879F-405E-9AA6-51FF4ECA4DB5}" type="slidenum">
              <a:rPr lang="ru-RU"/>
              <a:pPr/>
              <a:t>28</a:t>
            </a:fld>
            <a:endParaRPr lang="ru-RU"/>
          </a:p>
        </p:txBody>
      </p:sp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D229F6E-3254-4ED6-92A9-32C5E02A9D83}" type="slidenum">
              <a:rPr lang="ru-RU"/>
              <a:pPr/>
              <a:t>29</a:t>
            </a:fld>
            <a:endParaRPr lang="ru-RU"/>
          </a:p>
        </p:txBody>
      </p:sp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4877879-5318-4F6D-B3D4-5D030FD8CF16}" type="slidenum">
              <a:rPr lang="ru-RU"/>
              <a:pPr/>
              <a:t>30</a:t>
            </a:fld>
            <a:endParaRPr lang="ru-RU"/>
          </a:p>
        </p:txBody>
      </p:sp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F428DF6-0517-452B-8A20-C83DE7F865E3}" type="slidenum">
              <a:rPr lang="ru-RU"/>
              <a:pPr/>
              <a:t>31</a:t>
            </a:fld>
            <a:endParaRPr lang="ru-RU"/>
          </a:p>
        </p:txBody>
      </p:sp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830C0A9-BF79-4B0E-B8BF-CBBB98A5D80B}" type="slidenum">
              <a:rPr lang="ru-RU"/>
              <a:pPr/>
              <a:t>32</a:t>
            </a:fld>
            <a:endParaRPr lang="ru-RU"/>
          </a:p>
        </p:txBody>
      </p:sp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F4389C4-61C2-4695-87E5-7114B5F99CF3}" type="slidenum">
              <a:rPr lang="ru-RU"/>
              <a:pPr/>
              <a:t>33</a:t>
            </a:fld>
            <a:endParaRPr lang="ru-RU"/>
          </a:p>
        </p:txBody>
      </p:sp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3D6C6E8-E15F-479A-9A54-0B527D1DA155}" type="slidenum">
              <a:rPr lang="ru-RU"/>
              <a:pPr/>
              <a:t>34</a:t>
            </a:fld>
            <a:endParaRPr lang="ru-RU"/>
          </a:p>
        </p:txBody>
      </p:sp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5CD22F-489B-475E-8027-F28CF49364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66D9D-FA32-483D-B76A-BB1AF3DF72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CD08D3-C878-4875-ABE8-9FCBF4ED81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91B041-B2E7-48E6-8E48-5624C2CE41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77B7F4-93BA-4CBB-AC1F-0032CBB214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C6E216-C046-4E0B-AED4-DE7DBFEDD2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9AA4B7-ED00-4AA4-8F17-3B741B70EB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6029AB-1E0E-4D71-92C6-007CE1135E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6B369-0E6F-4C19-A0CF-3A9A8D76F5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C85AEB-61C2-42BB-B1BE-B43F71D3FA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721B08-961B-4BCD-BA02-CBAFB5937E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 smtClean="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8238B32E-CC76-4435-B00A-949B35373B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5" r:id="rId4"/>
    <p:sldLayoutId id="2147483699" r:id="rId5"/>
    <p:sldLayoutId id="2147483694" r:id="rId6"/>
    <p:sldLayoutId id="2147483700" r:id="rId7"/>
    <p:sldLayoutId id="2147483701" r:id="rId8"/>
    <p:sldLayoutId id="2147483702" r:id="rId9"/>
    <p:sldLayoutId id="2147483693" r:id="rId10"/>
    <p:sldLayoutId id="2147483703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w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gif"/><Relationship Id="rId2" Type="http://schemas.openxmlformats.org/officeDocument/2006/relationships/image" Target="../media/image66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8.gif"/><Relationship Id="rId4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69.g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69.gi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D:\&#1056;&#1072;&#1073;&#1086;&#1090;&#1072;%20&#1056;&#1077;&#1074;&#1072;&#1079;&#1086;&#1074;&#1086;&#1081;\&#1092;&#1077;&#1089;&#1090;&#1080;&#1074;&#1072;&#1083;&#1100;\2011\&#1080;&#1102;&#1085;&#1100;\1828\601788\pril\&#1055;&#1088;&#1080;&#1083;&#1086;&#1078;&#1077;&#1085;&#1080;&#1077;%202.mp3" TargetMode="External"/><Relationship Id="rId1" Type="http://schemas.openxmlformats.org/officeDocument/2006/relationships/audio" Target="file:///C:\Documents%20and%20Settings\&#1070;&#1056;&#1040;\&#1056;&#1072;&#1073;&#1086;&#1095;&#1080;&#1081;%20&#1089;&#1090;&#1086;&#1083;\pern_druzja\&#1057;&#1082;&#1074;&#1086;&#1088;&#1077;&#1094;%202.mp3" TargetMode="Externa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&#1077;&#1074;&#1075;&#1077;&#1085;\&#1056;&#1072;&#1073;&#1086;&#1095;&#1080;&#1081;%20&#1089;&#1090;&#1086;&#1083;\&#1055;&#1088;&#1077;&#1079;&#1077;&#1085;&#1090;&#1072;&#1094;&#1080;&#1103;%20&#1064;&#1072;&#1073;&#1072;&#1085;&#1086;&#1074;&#1072;\&#1042;&#1077;&#1089;&#1085;&#1072;.wmv" TargetMode="Externa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gi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26" Type="http://schemas.openxmlformats.org/officeDocument/2006/relationships/image" Target="../media/image28.png"/><Relationship Id="rId39" Type="http://schemas.openxmlformats.org/officeDocument/2006/relationships/image" Target="../media/image41.png"/><Relationship Id="rId3" Type="http://schemas.openxmlformats.org/officeDocument/2006/relationships/image" Target="../media/image7.png"/><Relationship Id="rId21" Type="http://schemas.openxmlformats.org/officeDocument/2006/relationships/image" Target="../media/image23.png"/><Relationship Id="rId34" Type="http://schemas.openxmlformats.org/officeDocument/2006/relationships/image" Target="../media/image36.png"/><Relationship Id="rId42" Type="http://schemas.openxmlformats.org/officeDocument/2006/relationships/image" Target="../media/image44.png"/><Relationship Id="rId7" Type="http://schemas.openxmlformats.org/officeDocument/2006/relationships/image" Target="../media/image10.png"/><Relationship Id="rId12" Type="http://schemas.openxmlformats.org/officeDocument/2006/relationships/slide" Target="slide6.xml"/><Relationship Id="rId17" Type="http://schemas.openxmlformats.org/officeDocument/2006/relationships/image" Target="../media/image19.png"/><Relationship Id="rId25" Type="http://schemas.openxmlformats.org/officeDocument/2006/relationships/image" Target="../media/image27.png"/><Relationship Id="rId33" Type="http://schemas.openxmlformats.org/officeDocument/2006/relationships/image" Target="../media/image35.png"/><Relationship Id="rId38" Type="http://schemas.openxmlformats.org/officeDocument/2006/relationships/image" Target="../media/image40.png"/><Relationship Id="rId46" Type="http://schemas.openxmlformats.org/officeDocument/2006/relationships/image" Target="../media/image48.png"/><Relationship Id="rId2" Type="http://schemas.openxmlformats.org/officeDocument/2006/relationships/slide" Target="slide4.xml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29" Type="http://schemas.openxmlformats.org/officeDocument/2006/relationships/image" Target="../media/image31.png"/><Relationship Id="rId41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24" Type="http://schemas.openxmlformats.org/officeDocument/2006/relationships/image" Target="../media/image26.png"/><Relationship Id="rId32" Type="http://schemas.openxmlformats.org/officeDocument/2006/relationships/image" Target="../media/image34.png"/><Relationship Id="rId37" Type="http://schemas.openxmlformats.org/officeDocument/2006/relationships/image" Target="../media/image39.png"/><Relationship Id="rId40" Type="http://schemas.openxmlformats.org/officeDocument/2006/relationships/image" Target="../media/image42.png"/><Relationship Id="rId45" Type="http://schemas.openxmlformats.org/officeDocument/2006/relationships/image" Target="../media/image47.png"/><Relationship Id="rId5" Type="http://schemas.openxmlformats.org/officeDocument/2006/relationships/image" Target="../media/image8.png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28" Type="http://schemas.openxmlformats.org/officeDocument/2006/relationships/image" Target="../media/image30.png"/><Relationship Id="rId36" Type="http://schemas.openxmlformats.org/officeDocument/2006/relationships/image" Target="../media/image38.png"/><Relationship Id="rId10" Type="http://schemas.openxmlformats.org/officeDocument/2006/relationships/image" Target="../media/image13.png"/><Relationship Id="rId19" Type="http://schemas.openxmlformats.org/officeDocument/2006/relationships/image" Target="../media/image21.png"/><Relationship Id="rId31" Type="http://schemas.openxmlformats.org/officeDocument/2006/relationships/image" Target="../media/image33.png"/><Relationship Id="rId44" Type="http://schemas.openxmlformats.org/officeDocument/2006/relationships/image" Target="../media/image46.png"/><Relationship Id="rId4" Type="http://schemas.openxmlformats.org/officeDocument/2006/relationships/slide" Target="slide7.xml"/><Relationship Id="rId9" Type="http://schemas.openxmlformats.org/officeDocument/2006/relationships/image" Target="../media/image12.png"/><Relationship Id="rId14" Type="http://schemas.openxmlformats.org/officeDocument/2006/relationships/image" Target="../media/image16.png"/><Relationship Id="rId22" Type="http://schemas.openxmlformats.org/officeDocument/2006/relationships/image" Target="../media/image24.png"/><Relationship Id="rId27" Type="http://schemas.openxmlformats.org/officeDocument/2006/relationships/image" Target="../media/image29.png"/><Relationship Id="rId30" Type="http://schemas.openxmlformats.org/officeDocument/2006/relationships/image" Target="../media/image32.png"/><Relationship Id="rId35" Type="http://schemas.openxmlformats.org/officeDocument/2006/relationships/image" Target="../media/image37.png"/><Relationship Id="rId43" Type="http://schemas.openxmlformats.org/officeDocument/2006/relationships/image" Target="../media/image4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w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0"/>
            <a:ext cx="7772400" cy="5000636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  <a:t>Презентация </a:t>
            </a:r>
            <a:b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</a:br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  <a:t>к уроку русского языка </a:t>
            </a:r>
            <a:b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</a:br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  <a:t>по теме: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5300" b="1" i="1" dirty="0" smtClean="0">
                <a:solidFill>
                  <a:schemeClr val="bg2">
                    <a:lumMod val="25000"/>
                  </a:schemeClr>
                </a:solidFill>
              </a:rPr>
              <a:t>«Имя прилагательное»</a:t>
            </a:r>
            <a:endParaRPr lang="ru-RU" sz="5300" b="1" i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86188" y="5643563"/>
            <a:ext cx="5357812" cy="1214437"/>
          </a:xfrm>
        </p:spPr>
        <p:txBody>
          <a:bodyPr>
            <a:noAutofit/>
          </a:bodyPr>
          <a:lstStyle/>
          <a:p>
            <a:pPr algn="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000" b="1" i="1" dirty="0">
                <a:solidFill>
                  <a:schemeClr val="accent6">
                    <a:lumMod val="75000"/>
                  </a:schemeClr>
                </a:solidFill>
                <a:ea typeface="+mj-ea"/>
                <a:cs typeface="+mj-cs"/>
              </a:rPr>
              <a:t>Савенкова Наталья Александровна </a:t>
            </a:r>
            <a:endParaRPr lang="ru-RU" sz="2000" b="1" i="1" dirty="0" smtClean="0">
              <a:solidFill>
                <a:schemeClr val="accent6">
                  <a:lumMod val="75000"/>
                </a:schemeClr>
              </a:solidFill>
              <a:ea typeface="+mj-ea"/>
              <a:cs typeface="+mj-cs"/>
            </a:endParaRPr>
          </a:p>
          <a:p>
            <a:pPr algn="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  <a:ea typeface="+mj-ea"/>
                <a:cs typeface="+mj-cs"/>
              </a:rPr>
              <a:t>учитель </a:t>
            </a:r>
            <a:r>
              <a:rPr lang="ru-RU" sz="2000" b="1" i="1" dirty="0">
                <a:solidFill>
                  <a:schemeClr val="accent6">
                    <a:lumMod val="75000"/>
                  </a:schemeClr>
                </a:solidFill>
                <a:ea typeface="+mj-ea"/>
                <a:cs typeface="+mj-cs"/>
              </a:rPr>
              <a:t>начальных классов </a:t>
            </a:r>
            <a:endParaRPr lang="ru-RU" sz="2000" b="1" i="1" dirty="0" smtClean="0">
              <a:solidFill>
                <a:schemeClr val="accent6">
                  <a:lumMod val="75000"/>
                </a:schemeClr>
              </a:solidFill>
              <a:ea typeface="+mj-ea"/>
              <a:cs typeface="+mj-cs"/>
            </a:endParaRPr>
          </a:p>
          <a:p>
            <a:pPr algn="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  <a:ea typeface="+mj-ea"/>
                <a:cs typeface="+mj-cs"/>
              </a:rPr>
              <a:t>МОУ </a:t>
            </a:r>
            <a:r>
              <a:rPr lang="ru-RU" sz="2000" b="1" i="1" dirty="0">
                <a:solidFill>
                  <a:schemeClr val="accent6">
                    <a:lumMod val="75000"/>
                  </a:schemeClr>
                </a:solidFill>
                <a:ea typeface="+mj-ea"/>
                <a:cs typeface="+mj-cs"/>
              </a:rPr>
              <a:t>«</a:t>
            </a:r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  <a:ea typeface="+mj-ea"/>
                <a:cs typeface="+mj-cs"/>
              </a:rPr>
              <a:t>СОШ №</a:t>
            </a:r>
            <a:r>
              <a:rPr lang="ru-RU" sz="2000" b="1" i="1" dirty="0">
                <a:solidFill>
                  <a:schemeClr val="accent6">
                    <a:lumMod val="75000"/>
                  </a:schemeClr>
                </a:solidFill>
                <a:ea typeface="+mj-ea"/>
                <a:cs typeface="+mj-cs"/>
              </a:rPr>
              <a:t>4» г. Энгельса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4"/>
            <a:ext cx="84582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accent2"/>
                </a:solidFill>
              </a:rPr>
              <a:t>Вставь пропущенную букву.</a:t>
            </a:r>
          </a:p>
        </p:txBody>
      </p:sp>
      <p:sp>
        <p:nvSpPr>
          <p:cNvPr id="24578" name="Text Box 4"/>
          <p:cNvSpPr txBox="1">
            <a:spLocks noChangeArrowheads="1"/>
          </p:cNvSpPr>
          <p:nvPr/>
        </p:nvSpPr>
        <p:spPr bwMode="auto">
          <a:xfrm>
            <a:off x="3071813" y="3929063"/>
            <a:ext cx="5181600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7200" b="1">
                <a:solidFill>
                  <a:schemeClr val="accent2"/>
                </a:solidFill>
              </a:rPr>
              <a:t>к … пуста</a:t>
            </a:r>
          </a:p>
        </p:txBody>
      </p:sp>
      <p:sp>
        <p:nvSpPr>
          <p:cNvPr id="24579" name="Line 5"/>
          <p:cNvSpPr>
            <a:spLocks noChangeShapeType="1"/>
          </p:cNvSpPr>
          <p:nvPr/>
        </p:nvSpPr>
        <p:spPr bwMode="auto">
          <a:xfrm flipV="1">
            <a:off x="5857875" y="3905250"/>
            <a:ext cx="304800" cy="3810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80" name="Line 6"/>
          <p:cNvSpPr>
            <a:spLocks noChangeShapeType="1"/>
          </p:cNvSpPr>
          <p:nvPr/>
        </p:nvSpPr>
        <p:spPr bwMode="auto">
          <a:xfrm>
            <a:off x="3857625" y="4857750"/>
            <a:ext cx="1066800" cy="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81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24000" y="5334000"/>
            <a:ext cx="1066800" cy="990600"/>
          </a:xfrm>
          <a:prstGeom prst="actionButtonBlank">
            <a:avLst/>
          </a:prstGeom>
          <a:gradFill rotWithShape="1">
            <a:gsLst>
              <a:gs pos="0">
                <a:srgbClr val="CC9900"/>
              </a:gs>
              <a:gs pos="50000">
                <a:srgbClr val="FFFFFF"/>
              </a:gs>
              <a:gs pos="100000">
                <a:srgbClr val="CC99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6000" b="1">
                <a:solidFill>
                  <a:srgbClr val="FF0066"/>
                </a:solidFill>
              </a:rPr>
              <a:t>А</a:t>
            </a:r>
          </a:p>
        </p:txBody>
      </p:sp>
      <p:sp>
        <p:nvSpPr>
          <p:cNvPr id="24582" name="Text Box 8"/>
          <p:cNvSpPr txBox="1">
            <a:spLocks noChangeArrowheads="1"/>
          </p:cNvSpPr>
          <p:nvPr/>
        </p:nvSpPr>
        <p:spPr bwMode="auto">
          <a:xfrm>
            <a:off x="2819400" y="5638800"/>
            <a:ext cx="1371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chemeClr val="accent2"/>
                </a:solidFill>
              </a:rPr>
              <a:t>или</a:t>
            </a:r>
          </a:p>
        </p:txBody>
      </p:sp>
      <p:sp>
        <p:nvSpPr>
          <p:cNvPr id="18441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962400" y="5410200"/>
            <a:ext cx="1066800" cy="914400"/>
          </a:xfrm>
          <a:prstGeom prst="actionButtonBlank">
            <a:avLst/>
          </a:prstGeom>
          <a:gradFill rotWithShape="1">
            <a:gsLst>
              <a:gs pos="0">
                <a:srgbClr val="CC9900"/>
              </a:gs>
              <a:gs pos="50000">
                <a:srgbClr val="FFFFFF"/>
              </a:gs>
              <a:gs pos="100000">
                <a:srgbClr val="CC99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6000" b="1">
                <a:solidFill>
                  <a:srgbClr val="FF0066"/>
                </a:solidFill>
              </a:rPr>
              <a:t>а</a:t>
            </a:r>
          </a:p>
        </p:txBody>
      </p:sp>
      <p:sp>
        <p:nvSpPr>
          <p:cNvPr id="18444" name="Text Box 12"/>
          <p:cNvSpPr txBox="1">
            <a:spLocks noChangeArrowheads="1"/>
          </p:cNvSpPr>
          <p:nvPr/>
        </p:nvSpPr>
        <p:spPr bwMode="auto">
          <a:xfrm>
            <a:off x="3929063" y="3638550"/>
            <a:ext cx="914400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8800">
                <a:solidFill>
                  <a:srgbClr val="FF0066"/>
                </a:solidFill>
              </a:rPr>
              <a:t>а</a:t>
            </a:r>
          </a:p>
        </p:txBody>
      </p:sp>
      <p:sp>
        <p:nvSpPr>
          <p:cNvPr id="18445" name="Text Box 13"/>
          <p:cNvSpPr txBox="1">
            <a:spLocks noChangeArrowheads="1"/>
          </p:cNvSpPr>
          <p:nvPr/>
        </p:nvSpPr>
        <p:spPr bwMode="auto">
          <a:xfrm>
            <a:off x="5500688" y="1643063"/>
            <a:ext cx="36195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6000" b="1">
                <a:solidFill>
                  <a:srgbClr val="D60093"/>
                </a:solidFill>
                <a:latin typeface="Algerian"/>
              </a:rPr>
              <a:t>Молодец!</a:t>
            </a:r>
          </a:p>
        </p:txBody>
      </p:sp>
      <p:sp>
        <p:nvSpPr>
          <p:cNvPr id="24586" name="AutoShape 15">
            <a:hlinkClick r:id="" action="ppaction://hlinkshowjump?jump=lastslide" highlightClick="1"/>
          </p:cNvPr>
          <p:cNvSpPr>
            <a:spLocks noChangeArrowheads="1"/>
          </p:cNvSpPr>
          <p:nvPr/>
        </p:nvSpPr>
        <p:spPr bwMode="auto">
          <a:xfrm>
            <a:off x="1524000" y="5334000"/>
            <a:ext cx="1066800" cy="990600"/>
          </a:xfrm>
          <a:prstGeom prst="actionButtonBlank">
            <a:avLst/>
          </a:prstGeom>
          <a:gradFill rotWithShape="1">
            <a:gsLst>
              <a:gs pos="0">
                <a:srgbClr val="CC9900"/>
              </a:gs>
              <a:gs pos="50000">
                <a:srgbClr val="FFFFFF"/>
              </a:gs>
              <a:gs pos="100000">
                <a:srgbClr val="CC99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6000" b="1">
                <a:solidFill>
                  <a:srgbClr val="FF0066"/>
                </a:solidFill>
              </a:rPr>
              <a:t>о</a:t>
            </a:r>
          </a:p>
        </p:txBody>
      </p:sp>
      <p:pic>
        <p:nvPicPr>
          <p:cNvPr id="24587" name="Picture 2" descr="http://www.myjulia.ru/data/cache/2009/11/06/247389_2063nothumb40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8" y="1000125"/>
            <a:ext cx="3643312" cy="364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8" name="AutoShape 28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43875" y="5929313"/>
            <a:ext cx="647700" cy="647700"/>
          </a:xfrm>
          <a:prstGeom prst="actionButtonEnd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4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41"/>
                  </p:tgtEl>
                </p:cond>
              </p:nextCondLst>
            </p:seq>
          </p:childTnLst>
        </p:cTn>
      </p:par>
    </p:tnLst>
    <p:bldLst>
      <p:bldP spid="1844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4" descr="0000044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D7D6C1"/>
              </a:clrFrom>
              <a:clrTo>
                <a:srgbClr val="D7D6C1">
                  <a:alpha val="0"/>
                </a:srgbClr>
              </a:clrTo>
            </a:clrChange>
          </a:blip>
          <a:srcRect l="3691" t="6102" r="4024" b="3346"/>
          <a:stretch>
            <a:fillRect/>
          </a:stretch>
        </p:blipFill>
        <p:spPr bwMode="auto">
          <a:xfrm>
            <a:off x="3643313" y="214313"/>
            <a:ext cx="5168900" cy="38766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25602" name="Text Box 3"/>
          <p:cNvSpPr txBox="1">
            <a:spLocks noChangeArrowheads="1"/>
          </p:cNvSpPr>
          <p:nvPr/>
        </p:nvSpPr>
        <p:spPr bwMode="auto">
          <a:xfrm>
            <a:off x="457200" y="2438400"/>
            <a:ext cx="5486400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7200" b="1">
                <a:solidFill>
                  <a:schemeClr val="accent2"/>
                </a:solidFill>
              </a:rPr>
              <a:t>м…рковь</a:t>
            </a:r>
          </a:p>
        </p:txBody>
      </p:sp>
      <p:sp>
        <p:nvSpPr>
          <p:cNvPr id="25603" name="Line 4"/>
          <p:cNvSpPr>
            <a:spLocks noChangeShapeType="1"/>
          </p:cNvSpPr>
          <p:nvPr/>
        </p:nvSpPr>
        <p:spPr bwMode="auto">
          <a:xfrm flipV="1">
            <a:off x="3429000" y="2362200"/>
            <a:ext cx="304800" cy="38100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604" name="Line 5"/>
          <p:cNvSpPr>
            <a:spLocks noChangeShapeType="1"/>
          </p:cNvSpPr>
          <p:nvPr/>
        </p:nvSpPr>
        <p:spPr bwMode="auto">
          <a:xfrm>
            <a:off x="1143000" y="3429000"/>
            <a:ext cx="1066800" cy="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1290638" y="2143125"/>
            <a:ext cx="1066800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8800">
                <a:solidFill>
                  <a:srgbClr val="FF0066"/>
                </a:solidFill>
              </a:rPr>
              <a:t>о</a:t>
            </a: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428625" y="914400"/>
            <a:ext cx="4572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6000" b="1">
                <a:solidFill>
                  <a:srgbClr val="D60093"/>
                </a:solidFill>
                <a:latin typeface="Algerian"/>
              </a:rPr>
              <a:t>Молодец!</a:t>
            </a:r>
          </a:p>
        </p:txBody>
      </p:sp>
      <p:sp>
        <p:nvSpPr>
          <p:cNvPr id="25607" name="AutoShape 8">
            <a:hlinkClick r:id="" action="ppaction://hlinkshowjump?jump=lastslide" highlightClick="1"/>
          </p:cNvPr>
          <p:cNvSpPr>
            <a:spLocks noChangeArrowheads="1"/>
          </p:cNvSpPr>
          <p:nvPr/>
        </p:nvSpPr>
        <p:spPr bwMode="auto">
          <a:xfrm>
            <a:off x="1143000" y="4876800"/>
            <a:ext cx="1066800" cy="990600"/>
          </a:xfrm>
          <a:prstGeom prst="actionButtonBlank">
            <a:avLst/>
          </a:prstGeom>
          <a:gradFill rotWithShape="1">
            <a:gsLst>
              <a:gs pos="0">
                <a:srgbClr val="CC9900"/>
              </a:gs>
              <a:gs pos="50000">
                <a:srgbClr val="FFFFFF"/>
              </a:gs>
              <a:gs pos="100000">
                <a:srgbClr val="CC99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6000" b="1">
                <a:solidFill>
                  <a:srgbClr val="FF0066"/>
                </a:solidFill>
              </a:rPr>
              <a:t>А</a:t>
            </a:r>
          </a:p>
        </p:txBody>
      </p:sp>
      <p:sp>
        <p:nvSpPr>
          <p:cNvPr id="20489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743200" y="4876800"/>
            <a:ext cx="990600" cy="990600"/>
          </a:xfrm>
          <a:prstGeom prst="actionButtonBlank">
            <a:avLst/>
          </a:prstGeom>
          <a:gradFill rotWithShape="1">
            <a:gsLst>
              <a:gs pos="0">
                <a:srgbClr val="CC9900"/>
              </a:gs>
              <a:gs pos="50000">
                <a:srgbClr val="FFFFFF"/>
              </a:gs>
              <a:gs pos="100000">
                <a:srgbClr val="CC99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6000" b="1">
                <a:solidFill>
                  <a:srgbClr val="FF0066"/>
                </a:solidFill>
              </a:rPr>
              <a:t>О</a:t>
            </a:r>
          </a:p>
        </p:txBody>
      </p:sp>
      <p:sp>
        <p:nvSpPr>
          <p:cNvPr id="25609" name="AutoShape 28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43875" y="5929313"/>
            <a:ext cx="647700" cy="647700"/>
          </a:xfrm>
          <a:prstGeom prst="actionButtonEnd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4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9"/>
                  </p:tgtEl>
                </p:cond>
              </p:nextCondLst>
            </p:seq>
          </p:childTnLst>
        </p:cTn>
      </p:par>
    </p:tnLst>
    <p:bldLst>
      <p:bldP spid="20486" grpId="0"/>
      <p:bldP spid="2048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4" descr="0000012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8" y="152400"/>
            <a:ext cx="4892675" cy="3619500"/>
          </a:xfrm>
          <a:prstGeom prst="rect">
            <a:avLst/>
          </a:prstGeom>
          <a:noFill/>
          <a:ln w="38100">
            <a:solidFill>
              <a:schemeClr val="folHlink"/>
            </a:solidFill>
            <a:miter lim="800000"/>
            <a:headEnd/>
            <a:tailEnd/>
          </a:ln>
        </p:spPr>
      </p:pic>
      <p:sp>
        <p:nvSpPr>
          <p:cNvPr id="26626" name="Text Box 3"/>
          <p:cNvSpPr txBox="1">
            <a:spLocks noChangeArrowheads="1"/>
          </p:cNvSpPr>
          <p:nvPr/>
        </p:nvSpPr>
        <p:spPr bwMode="auto">
          <a:xfrm>
            <a:off x="428625" y="3581400"/>
            <a:ext cx="5867400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7200" b="1">
                <a:solidFill>
                  <a:schemeClr val="accent2"/>
                </a:solidFill>
              </a:rPr>
              <a:t>м…лина</a:t>
            </a:r>
          </a:p>
        </p:txBody>
      </p:sp>
      <p:sp>
        <p:nvSpPr>
          <p:cNvPr id="26627" name="Line 4"/>
          <p:cNvSpPr>
            <a:spLocks noChangeShapeType="1"/>
          </p:cNvSpPr>
          <p:nvPr/>
        </p:nvSpPr>
        <p:spPr bwMode="auto">
          <a:xfrm flipH="1">
            <a:off x="3000375" y="3276600"/>
            <a:ext cx="304800" cy="60960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28" name="Line 5"/>
          <p:cNvSpPr>
            <a:spLocks noChangeShapeType="1"/>
          </p:cNvSpPr>
          <p:nvPr/>
        </p:nvSpPr>
        <p:spPr bwMode="auto">
          <a:xfrm>
            <a:off x="1143000" y="4572000"/>
            <a:ext cx="990600" cy="0"/>
          </a:xfrm>
          <a:prstGeom prst="line">
            <a:avLst/>
          </a:prstGeom>
          <a:noFill/>
          <a:ln w="76200">
            <a:solidFill>
              <a:srgbClr val="FF00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29" name="AutoShape 6">
            <a:hlinkClick r:id="" action="ppaction://hlinkshowjump?jump=lastslide" highlightClick="1"/>
          </p:cNvPr>
          <p:cNvSpPr>
            <a:spLocks noChangeArrowheads="1"/>
          </p:cNvSpPr>
          <p:nvPr/>
        </p:nvSpPr>
        <p:spPr bwMode="auto">
          <a:xfrm>
            <a:off x="3352800" y="5334000"/>
            <a:ext cx="914400" cy="990600"/>
          </a:xfrm>
          <a:prstGeom prst="actionButtonBlank">
            <a:avLst/>
          </a:prstGeom>
          <a:gradFill rotWithShape="1">
            <a:gsLst>
              <a:gs pos="0">
                <a:srgbClr val="CC9900"/>
              </a:gs>
              <a:gs pos="50000">
                <a:srgbClr val="FFFFFF"/>
              </a:gs>
              <a:gs pos="100000">
                <a:srgbClr val="CC99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6000" b="1">
                <a:solidFill>
                  <a:srgbClr val="FF0066"/>
                </a:solidFill>
              </a:rPr>
              <a:t>О</a:t>
            </a:r>
          </a:p>
        </p:txBody>
      </p:sp>
      <p:sp>
        <p:nvSpPr>
          <p:cNvPr id="21511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752600" y="5334000"/>
            <a:ext cx="838200" cy="990600"/>
          </a:xfrm>
          <a:prstGeom prst="actionButtonBlank">
            <a:avLst/>
          </a:prstGeom>
          <a:gradFill rotWithShape="1">
            <a:gsLst>
              <a:gs pos="0">
                <a:srgbClr val="CC9900"/>
              </a:gs>
              <a:gs pos="50000">
                <a:srgbClr val="FFFFFF"/>
              </a:gs>
              <a:gs pos="100000">
                <a:srgbClr val="CC99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6000" b="1">
                <a:solidFill>
                  <a:srgbClr val="FF0066"/>
                </a:solidFill>
              </a:rPr>
              <a:t>А</a:t>
            </a:r>
          </a:p>
        </p:txBody>
      </p:sp>
      <p:sp>
        <p:nvSpPr>
          <p:cNvPr id="21512" name="Text Box 8"/>
          <p:cNvSpPr txBox="1">
            <a:spLocks noChangeArrowheads="1"/>
          </p:cNvSpPr>
          <p:nvPr/>
        </p:nvSpPr>
        <p:spPr bwMode="auto">
          <a:xfrm>
            <a:off x="1214438" y="3276600"/>
            <a:ext cx="1219200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8800">
                <a:solidFill>
                  <a:srgbClr val="FF0066"/>
                </a:solidFill>
              </a:rPr>
              <a:t>а</a:t>
            </a:r>
          </a:p>
        </p:txBody>
      </p:sp>
      <p:sp>
        <p:nvSpPr>
          <p:cNvPr id="21513" name="Text Box 9"/>
          <p:cNvSpPr txBox="1">
            <a:spLocks noChangeArrowheads="1"/>
          </p:cNvSpPr>
          <p:nvPr/>
        </p:nvSpPr>
        <p:spPr bwMode="auto">
          <a:xfrm>
            <a:off x="381000" y="1219200"/>
            <a:ext cx="44196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6000" b="1">
                <a:solidFill>
                  <a:srgbClr val="D60093"/>
                </a:solidFill>
                <a:latin typeface="Algerian"/>
              </a:rPr>
              <a:t>Молодец!</a:t>
            </a:r>
          </a:p>
        </p:txBody>
      </p:sp>
      <p:sp>
        <p:nvSpPr>
          <p:cNvPr id="26633" name="AutoShape 28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43875" y="5929313"/>
            <a:ext cx="647700" cy="647700"/>
          </a:xfrm>
          <a:prstGeom prst="actionButtonEnd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5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11"/>
                  </p:tgtEl>
                </p:cond>
              </p:nextCondLst>
            </p:seq>
          </p:childTnLst>
        </p:cTn>
      </p:par>
    </p:tnLst>
    <p:bldLst>
      <p:bldP spid="21512" grpId="0"/>
      <p:bldP spid="215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 Box 3"/>
          <p:cNvSpPr txBox="1">
            <a:spLocks noChangeArrowheads="1"/>
          </p:cNvSpPr>
          <p:nvPr/>
        </p:nvSpPr>
        <p:spPr bwMode="auto">
          <a:xfrm>
            <a:off x="457200" y="2438400"/>
            <a:ext cx="5486400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7200" b="1">
                <a:solidFill>
                  <a:schemeClr val="accent2"/>
                </a:solidFill>
              </a:rPr>
              <a:t>л…мон</a:t>
            </a:r>
          </a:p>
        </p:txBody>
      </p:sp>
      <p:sp>
        <p:nvSpPr>
          <p:cNvPr id="27650" name="Line 4"/>
          <p:cNvSpPr>
            <a:spLocks noChangeShapeType="1"/>
          </p:cNvSpPr>
          <p:nvPr/>
        </p:nvSpPr>
        <p:spPr bwMode="auto">
          <a:xfrm flipV="1">
            <a:off x="3000375" y="2357438"/>
            <a:ext cx="304800" cy="38100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51" name="Line 5"/>
          <p:cNvSpPr>
            <a:spLocks noChangeShapeType="1"/>
          </p:cNvSpPr>
          <p:nvPr/>
        </p:nvSpPr>
        <p:spPr bwMode="auto">
          <a:xfrm>
            <a:off x="1071563" y="3429000"/>
            <a:ext cx="1066800" cy="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1219200" y="2133600"/>
            <a:ext cx="1066800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8800">
                <a:solidFill>
                  <a:srgbClr val="FF0066"/>
                </a:solidFill>
              </a:rPr>
              <a:t>и</a:t>
            </a: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1066800" y="914400"/>
            <a:ext cx="4572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6000" b="1">
                <a:solidFill>
                  <a:srgbClr val="D60093"/>
                </a:solidFill>
                <a:latin typeface="Algerian"/>
              </a:rPr>
              <a:t>Молодец!</a:t>
            </a:r>
          </a:p>
        </p:txBody>
      </p:sp>
      <p:sp>
        <p:nvSpPr>
          <p:cNvPr id="27654" name="AutoShape 8">
            <a:hlinkClick r:id="" action="ppaction://hlinkshowjump?jump=lastslide" highlightClick="1"/>
          </p:cNvPr>
          <p:cNvSpPr>
            <a:spLocks noChangeArrowheads="1"/>
          </p:cNvSpPr>
          <p:nvPr/>
        </p:nvSpPr>
        <p:spPr bwMode="auto">
          <a:xfrm>
            <a:off x="1143000" y="4876800"/>
            <a:ext cx="1066800" cy="990600"/>
          </a:xfrm>
          <a:prstGeom prst="actionButtonBlank">
            <a:avLst/>
          </a:prstGeom>
          <a:gradFill rotWithShape="1">
            <a:gsLst>
              <a:gs pos="0">
                <a:srgbClr val="CC9900"/>
              </a:gs>
              <a:gs pos="50000">
                <a:srgbClr val="FFFFFF"/>
              </a:gs>
              <a:gs pos="100000">
                <a:srgbClr val="CC99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6000" b="1">
                <a:solidFill>
                  <a:srgbClr val="FF0066"/>
                </a:solidFill>
              </a:rPr>
              <a:t>е</a:t>
            </a:r>
          </a:p>
        </p:txBody>
      </p:sp>
      <p:sp>
        <p:nvSpPr>
          <p:cNvPr id="20489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743200" y="4876800"/>
            <a:ext cx="990600" cy="990600"/>
          </a:xfrm>
          <a:prstGeom prst="actionButtonBlank">
            <a:avLst/>
          </a:prstGeom>
          <a:gradFill rotWithShape="1">
            <a:gsLst>
              <a:gs pos="0">
                <a:srgbClr val="CC9900"/>
              </a:gs>
              <a:gs pos="50000">
                <a:srgbClr val="FFFFFF"/>
              </a:gs>
              <a:gs pos="100000">
                <a:srgbClr val="CC99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6000" b="1">
                <a:solidFill>
                  <a:srgbClr val="FF0066"/>
                </a:solidFill>
              </a:rPr>
              <a:t>и</a:t>
            </a:r>
          </a:p>
        </p:txBody>
      </p:sp>
      <p:pic>
        <p:nvPicPr>
          <p:cNvPr id="27656" name="Picture 4" descr="ff141946a88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2158481">
            <a:off x="4878388" y="558800"/>
            <a:ext cx="3735387" cy="298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7" name="AutoShape 28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43875" y="5929313"/>
            <a:ext cx="647700" cy="647700"/>
          </a:xfrm>
          <a:prstGeom prst="actionButtonEnd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4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9"/>
                  </p:tgtEl>
                </p:cond>
              </p:nextCondLst>
            </p:seq>
          </p:childTnLst>
        </p:cTn>
      </p:par>
    </p:tnLst>
    <p:bldLst>
      <p:bldP spid="20486" grpId="0"/>
      <p:bldP spid="2048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 Box 3"/>
          <p:cNvSpPr txBox="1">
            <a:spLocks noChangeArrowheads="1"/>
          </p:cNvSpPr>
          <p:nvPr/>
        </p:nvSpPr>
        <p:spPr bwMode="auto">
          <a:xfrm>
            <a:off x="3886200" y="3200400"/>
            <a:ext cx="4953000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7200" b="1">
                <a:solidFill>
                  <a:schemeClr val="accent2"/>
                </a:solidFill>
              </a:rPr>
              <a:t> …рех</a:t>
            </a:r>
          </a:p>
        </p:txBody>
      </p:sp>
      <p:sp>
        <p:nvSpPr>
          <p:cNvPr id="25604" name="AutoShape 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419600" y="5105400"/>
            <a:ext cx="1044575" cy="914400"/>
          </a:xfrm>
          <a:prstGeom prst="actionButtonBlank">
            <a:avLst/>
          </a:prstGeom>
          <a:gradFill rotWithShape="1">
            <a:gsLst>
              <a:gs pos="0">
                <a:srgbClr val="CC9900"/>
              </a:gs>
              <a:gs pos="50000">
                <a:srgbClr val="FFFFFF"/>
              </a:gs>
              <a:gs pos="100000">
                <a:srgbClr val="CC99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6000" b="1">
                <a:solidFill>
                  <a:srgbClr val="FF0066"/>
                </a:solidFill>
              </a:rPr>
              <a:t>О</a:t>
            </a:r>
          </a:p>
        </p:txBody>
      </p:sp>
      <p:sp>
        <p:nvSpPr>
          <p:cNvPr id="28675" name="AutoShape 5">
            <a:hlinkClick r:id="" action="ppaction://hlinkshowjump?jump=lastslide" highlightClick="1"/>
          </p:cNvPr>
          <p:cNvSpPr>
            <a:spLocks noChangeArrowheads="1"/>
          </p:cNvSpPr>
          <p:nvPr/>
        </p:nvSpPr>
        <p:spPr bwMode="auto">
          <a:xfrm>
            <a:off x="5943600" y="5105400"/>
            <a:ext cx="914400" cy="914400"/>
          </a:xfrm>
          <a:prstGeom prst="actionButtonBlank">
            <a:avLst/>
          </a:prstGeom>
          <a:gradFill rotWithShape="1">
            <a:gsLst>
              <a:gs pos="0">
                <a:srgbClr val="CC9900"/>
              </a:gs>
              <a:gs pos="50000">
                <a:srgbClr val="FFFFFF"/>
              </a:gs>
              <a:gs pos="100000">
                <a:srgbClr val="CC99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6000" b="1">
                <a:solidFill>
                  <a:srgbClr val="FF0066"/>
                </a:solidFill>
              </a:rPr>
              <a:t>А</a:t>
            </a:r>
          </a:p>
        </p:txBody>
      </p:sp>
      <p:sp>
        <p:nvSpPr>
          <p:cNvPr id="28676" name="Line 6"/>
          <p:cNvSpPr>
            <a:spLocks noChangeShapeType="1"/>
          </p:cNvSpPr>
          <p:nvPr/>
        </p:nvSpPr>
        <p:spPr bwMode="auto">
          <a:xfrm>
            <a:off x="4143375" y="4214813"/>
            <a:ext cx="1066800" cy="0"/>
          </a:xfrm>
          <a:prstGeom prst="line">
            <a:avLst/>
          </a:prstGeom>
          <a:noFill/>
          <a:ln w="76200">
            <a:solidFill>
              <a:srgbClr val="FF00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77" name="Line 7"/>
          <p:cNvSpPr>
            <a:spLocks noChangeShapeType="1"/>
          </p:cNvSpPr>
          <p:nvPr/>
        </p:nvSpPr>
        <p:spPr bwMode="auto">
          <a:xfrm flipH="1">
            <a:off x="5929313" y="3000375"/>
            <a:ext cx="228600" cy="53340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4295775" y="2895600"/>
            <a:ext cx="990600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8800">
                <a:solidFill>
                  <a:srgbClr val="FF0066"/>
                </a:solidFill>
              </a:rPr>
              <a:t>о</a:t>
            </a:r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5186363" y="762000"/>
            <a:ext cx="38862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6000" b="1">
                <a:solidFill>
                  <a:srgbClr val="D60093"/>
                </a:solidFill>
                <a:latin typeface="Algerian"/>
              </a:rPr>
              <a:t>Молодец!</a:t>
            </a:r>
          </a:p>
        </p:txBody>
      </p:sp>
      <p:pic>
        <p:nvPicPr>
          <p:cNvPr id="28680" name="Picture 4" descr="28356954063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642938"/>
            <a:ext cx="4581525" cy="192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1" name="AutoShape 28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43875" y="5929313"/>
            <a:ext cx="647700" cy="647700"/>
          </a:xfrm>
          <a:prstGeom prst="actionButtonEnd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6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04"/>
                  </p:tgtEl>
                </p:cond>
              </p:nextCondLst>
            </p:seq>
          </p:childTnLst>
        </p:cTn>
      </p:par>
    </p:tnLst>
    <p:bldLst>
      <p:bldP spid="25608" grpId="0"/>
      <p:bldP spid="2560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Line 4"/>
          <p:cNvSpPr>
            <a:spLocks noChangeShapeType="1"/>
          </p:cNvSpPr>
          <p:nvPr/>
        </p:nvSpPr>
        <p:spPr bwMode="auto">
          <a:xfrm flipH="1">
            <a:off x="8001000" y="642938"/>
            <a:ext cx="228600" cy="53340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698" name="Line 5"/>
          <p:cNvSpPr>
            <a:spLocks noChangeShapeType="1"/>
          </p:cNvSpPr>
          <p:nvPr/>
        </p:nvSpPr>
        <p:spPr bwMode="auto">
          <a:xfrm>
            <a:off x="4572000" y="1928813"/>
            <a:ext cx="990600" cy="0"/>
          </a:xfrm>
          <a:prstGeom prst="line">
            <a:avLst/>
          </a:prstGeom>
          <a:noFill/>
          <a:ln w="76200">
            <a:solidFill>
              <a:srgbClr val="FF00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699" name="Line 6"/>
          <p:cNvSpPr>
            <a:spLocks noChangeShapeType="1"/>
          </p:cNvSpPr>
          <p:nvPr/>
        </p:nvSpPr>
        <p:spPr bwMode="auto">
          <a:xfrm>
            <a:off x="6215063" y="1928813"/>
            <a:ext cx="990600" cy="0"/>
          </a:xfrm>
          <a:prstGeom prst="line">
            <a:avLst/>
          </a:prstGeom>
          <a:noFill/>
          <a:ln w="76200">
            <a:solidFill>
              <a:srgbClr val="FF00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59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643688" y="3286125"/>
            <a:ext cx="914400" cy="914400"/>
          </a:xfrm>
          <a:prstGeom prst="actionButtonBlank">
            <a:avLst/>
          </a:prstGeom>
          <a:gradFill rotWithShape="1">
            <a:gsLst>
              <a:gs pos="0">
                <a:srgbClr val="CC9900"/>
              </a:gs>
              <a:gs pos="50000">
                <a:srgbClr val="FFFFFF"/>
              </a:gs>
              <a:gs pos="100000">
                <a:srgbClr val="CC99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6000" b="1">
                <a:solidFill>
                  <a:srgbClr val="FF0066"/>
                </a:solidFill>
              </a:rPr>
              <a:t>И</a:t>
            </a:r>
          </a:p>
        </p:txBody>
      </p:sp>
      <p:sp>
        <p:nvSpPr>
          <p:cNvPr id="29701" name="AutoShape 8">
            <a:hlinkClick r:id="" action="ppaction://hlinkshowjump?jump=lastslide" highlightClick="1"/>
          </p:cNvPr>
          <p:cNvSpPr>
            <a:spLocks noChangeArrowheads="1"/>
          </p:cNvSpPr>
          <p:nvPr/>
        </p:nvSpPr>
        <p:spPr bwMode="auto">
          <a:xfrm>
            <a:off x="7715250" y="3286125"/>
            <a:ext cx="914400" cy="914400"/>
          </a:xfrm>
          <a:prstGeom prst="actionButtonBlank">
            <a:avLst/>
          </a:prstGeom>
          <a:gradFill rotWithShape="1">
            <a:gsLst>
              <a:gs pos="0">
                <a:srgbClr val="CC9900"/>
              </a:gs>
              <a:gs pos="50000">
                <a:srgbClr val="FFFFFF"/>
              </a:gs>
              <a:gs pos="100000">
                <a:srgbClr val="CC99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6000" b="1">
                <a:solidFill>
                  <a:srgbClr val="FF0066"/>
                </a:solidFill>
              </a:rPr>
              <a:t>Е</a:t>
            </a:r>
          </a:p>
        </p:txBody>
      </p:sp>
      <p:sp>
        <p:nvSpPr>
          <p:cNvPr id="23561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286250" y="2286000"/>
            <a:ext cx="914400" cy="914400"/>
          </a:xfrm>
          <a:prstGeom prst="actionButtonBlank">
            <a:avLst/>
          </a:prstGeom>
          <a:gradFill rotWithShape="1">
            <a:gsLst>
              <a:gs pos="0">
                <a:srgbClr val="CC9900"/>
              </a:gs>
              <a:gs pos="50000">
                <a:srgbClr val="FFFFFF"/>
              </a:gs>
              <a:gs pos="100000">
                <a:srgbClr val="CC99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just"/>
            <a:r>
              <a:rPr lang="ru-RU" sz="6000" b="1">
                <a:solidFill>
                  <a:srgbClr val="FF0066"/>
                </a:solidFill>
              </a:rPr>
              <a:t>О</a:t>
            </a:r>
          </a:p>
        </p:txBody>
      </p:sp>
      <p:sp>
        <p:nvSpPr>
          <p:cNvPr id="29703" name="AutoShape 10">
            <a:hlinkClick r:id="" action="ppaction://hlinkshowjump?jump=lastslide" highlightClick="1"/>
          </p:cNvPr>
          <p:cNvSpPr>
            <a:spLocks noChangeArrowheads="1"/>
          </p:cNvSpPr>
          <p:nvPr/>
        </p:nvSpPr>
        <p:spPr bwMode="auto">
          <a:xfrm>
            <a:off x="5286375" y="2286000"/>
            <a:ext cx="914400" cy="914400"/>
          </a:xfrm>
          <a:prstGeom prst="actionButtonBlank">
            <a:avLst/>
          </a:prstGeom>
          <a:gradFill rotWithShape="1">
            <a:gsLst>
              <a:gs pos="0">
                <a:srgbClr val="CC9900"/>
              </a:gs>
              <a:gs pos="50000">
                <a:srgbClr val="FFFFFF"/>
              </a:gs>
              <a:gs pos="100000">
                <a:srgbClr val="CC99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6000" b="1">
                <a:solidFill>
                  <a:srgbClr val="FF0066"/>
                </a:solidFill>
              </a:rPr>
              <a:t>А</a:t>
            </a:r>
          </a:p>
        </p:txBody>
      </p:sp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4714875" y="642938"/>
            <a:ext cx="714375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8800">
                <a:solidFill>
                  <a:srgbClr val="FF0066"/>
                </a:solidFill>
              </a:rPr>
              <a:t>о</a:t>
            </a:r>
          </a:p>
        </p:txBody>
      </p:sp>
      <p:sp>
        <p:nvSpPr>
          <p:cNvPr id="23564" name="Text Box 12"/>
          <p:cNvSpPr txBox="1">
            <a:spLocks noChangeArrowheads="1"/>
          </p:cNvSpPr>
          <p:nvPr/>
        </p:nvSpPr>
        <p:spPr bwMode="auto">
          <a:xfrm>
            <a:off x="142875" y="142875"/>
            <a:ext cx="59436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6000" b="1">
                <a:solidFill>
                  <a:srgbClr val="D60093"/>
                </a:solidFill>
                <a:latin typeface="Algerian"/>
              </a:rPr>
              <a:t>Молодец!</a:t>
            </a:r>
          </a:p>
        </p:txBody>
      </p:sp>
      <p:sp>
        <p:nvSpPr>
          <p:cNvPr id="23565" name="Text Box 13"/>
          <p:cNvSpPr txBox="1">
            <a:spLocks noChangeArrowheads="1"/>
          </p:cNvSpPr>
          <p:nvPr/>
        </p:nvSpPr>
        <p:spPr bwMode="auto">
          <a:xfrm>
            <a:off x="6296025" y="642938"/>
            <a:ext cx="990600" cy="143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8800">
                <a:solidFill>
                  <a:srgbClr val="FF0066"/>
                </a:solidFill>
              </a:rPr>
              <a:t>и</a:t>
            </a:r>
          </a:p>
        </p:txBody>
      </p:sp>
      <p:pic>
        <p:nvPicPr>
          <p:cNvPr id="29707" name="Picture 4" descr="00000400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CEE4EF"/>
              </a:clrFrom>
              <a:clrTo>
                <a:srgbClr val="CEE4E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8" y="3322638"/>
            <a:ext cx="4572000" cy="339248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29708" name="Text Box 3"/>
          <p:cNvSpPr txBox="1">
            <a:spLocks noChangeArrowheads="1"/>
          </p:cNvSpPr>
          <p:nvPr/>
        </p:nvSpPr>
        <p:spPr bwMode="auto">
          <a:xfrm>
            <a:off x="4000500" y="928688"/>
            <a:ext cx="4967288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7200" b="1">
                <a:solidFill>
                  <a:schemeClr val="accent2"/>
                </a:solidFill>
              </a:rPr>
              <a:t>п…м…дор</a:t>
            </a:r>
          </a:p>
        </p:txBody>
      </p:sp>
      <p:sp>
        <p:nvSpPr>
          <p:cNvPr id="29709" name="AutoShape 28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43875" y="5929313"/>
            <a:ext cx="647700" cy="647700"/>
          </a:xfrm>
          <a:prstGeom prst="actionButtonEnd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 advTm="3900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5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1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35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9"/>
                  </p:tgtEl>
                </p:cond>
              </p:nextCondLst>
            </p:seq>
          </p:childTnLst>
        </p:cTn>
      </p:par>
    </p:tnLst>
    <p:bldLst>
      <p:bldP spid="23563" grpId="0"/>
      <p:bldP spid="23564" grpId="0"/>
      <p:bldP spid="2356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 Box 3"/>
          <p:cNvSpPr txBox="1">
            <a:spLocks noChangeArrowheads="1"/>
          </p:cNvSpPr>
          <p:nvPr/>
        </p:nvSpPr>
        <p:spPr bwMode="auto">
          <a:xfrm>
            <a:off x="3929063" y="1285875"/>
            <a:ext cx="4843462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7200" b="1">
                <a:solidFill>
                  <a:schemeClr val="accent2"/>
                </a:solidFill>
              </a:rPr>
              <a:t>р…стение</a:t>
            </a:r>
          </a:p>
        </p:txBody>
      </p:sp>
      <p:sp>
        <p:nvSpPr>
          <p:cNvPr id="30722" name="Line 4"/>
          <p:cNvSpPr>
            <a:spLocks noChangeShapeType="1"/>
          </p:cNvSpPr>
          <p:nvPr/>
        </p:nvSpPr>
        <p:spPr bwMode="auto">
          <a:xfrm flipH="1">
            <a:off x="6786563" y="1000125"/>
            <a:ext cx="457200" cy="53340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23" name="Line 5"/>
          <p:cNvSpPr>
            <a:spLocks noChangeShapeType="1"/>
          </p:cNvSpPr>
          <p:nvPr/>
        </p:nvSpPr>
        <p:spPr bwMode="auto">
          <a:xfrm>
            <a:off x="4500563" y="2357438"/>
            <a:ext cx="1066800" cy="0"/>
          </a:xfrm>
          <a:prstGeom prst="line">
            <a:avLst/>
          </a:prstGeom>
          <a:noFill/>
          <a:ln w="76200">
            <a:solidFill>
              <a:srgbClr val="FF00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30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857875" y="2928938"/>
            <a:ext cx="1066800" cy="838200"/>
          </a:xfrm>
          <a:prstGeom prst="actionButtonBlank">
            <a:avLst/>
          </a:prstGeom>
          <a:gradFill rotWithShape="1">
            <a:gsLst>
              <a:gs pos="0">
                <a:srgbClr val="CC9900"/>
              </a:gs>
              <a:gs pos="50000">
                <a:srgbClr val="FFFFFF"/>
              </a:gs>
              <a:gs pos="100000">
                <a:srgbClr val="CC99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6000" b="1">
                <a:solidFill>
                  <a:srgbClr val="FF0066"/>
                </a:solidFill>
              </a:rPr>
              <a:t>А</a:t>
            </a:r>
          </a:p>
        </p:txBody>
      </p:sp>
      <p:sp>
        <p:nvSpPr>
          <p:cNvPr id="30725" name="AutoShape 7">
            <a:hlinkClick r:id="" action="ppaction://hlinkshowjump?jump=lastslide" highlightClick="1"/>
          </p:cNvPr>
          <p:cNvSpPr>
            <a:spLocks noChangeArrowheads="1"/>
          </p:cNvSpPr>
          <p:nvPr/>
        </p:nvSpPr>
        <p:spPr bwMode="auto">
          <a:xfrm>
            <a:off x="7286625" y="2928938"/>
            <a:ext cx="1066800" cy="838200"/>
          </a:xfrm>
          <a:prstGeom prst="actionButtonBlank">
            <a:avLst/>
          </a:prstGeom>
          <a:gradFill rotWithShape="1">
            <a:gsLst>
              <a:gs pos="0">
                <a:srgbClr val="CC9900"/>
              </a:gs>
              <a:gs pos="50000">
                <a:srgbClr val="FFFFFF"/>
              </a:gs>
              <a:gs pos="100000">
                <a:srgbClr val="CC99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6000" b="1">
                <a:solidFill>
                  <a:srgbClr val="FF0066"/>
                </a:solidFill>
              </a:rPr>
              <a:t>О</a:t>
            </a:r>
          </a:p>
        </p:txBody>
      </p:sp>
      <p:sp>
        <p:nvSpPr>
          <p:cNvPr id="26632" name="Text Box 8"/>
          <p:cNvSpPr txBox="1">
            <a:spLocks noChangeArrowheads="1"/>
          </p:cNvSpPr>
          <p:nvPr/>
        </p:nvSpPr>
        <p:spPr bwMode="auto">
          <a:xfrm>
            <a:off x="4652963" y="1066800"/>
            <a:ext cx="990600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8800">
                <a:solidFill>
                  <a:srgbClr val="FF0066"/>
                </a:solidFill>
              </a:rPr>
              <a:t>а</a:t>
            </a:r>
          </a:p>
        </p:txBody>
      </p:sp>
      <p:sp>
        <p:nvSpPr>
          <p:cNvPr id="26633" name="Text Box 9"/>
          <p:cNvSpPr txBox="1">
            <a:spLocks noChangeArrowheads="1"/>
          </p:cNvSpPr>
          <p:nvPr/>
        </p:nvSpPr>
        <p:spPr bwMode="auto">
          <a:xfrm>
            <a:off x="214313" y="214313"/>
            <a:ext cx="51054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6000" b="1">
                <a:solidFill>
                  <a:srgbClr val="D60093"/>
                </a:solidFill>
                <a:latin typeface="Algerian"/>
              </a:rPr>
              <a:t>Молодец!</a:t>
            </a:r>
          </a:p>
        </p:txBody>
      </p:sp>
      <p:pic>
        <p:nvPicPr>
          <p:cNvPr id="30728" name="Picture 2" descr="http://www.flower-design.ru/img/arts/24/04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C2C9E6"/>
              </a:clrFrom>
              <a:clrTo>
                <a:srgbClr val="C2C9E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3" y="1671638"/>
            <a:ext cx="4143375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9" name="AutoShape 28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43875" y="5929313"/>
            <a:ext cx="647700" cy="647700"/>
          </a:xfrm>
          <a:prstGeom prst="actionButtonEnd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6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0"/>
                  </p:tgtEl>
                </p:cond>
              </p:nextCondLst>
            </p:seq>
          </p:childTnLst>
        </p:cTn>
      </p:par>
    </p:tnLst>
    <p:bldLst>
      <p:bldP spid="26632" grpId="0"/>
      <p:bldP spid="266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AutoShape 4">
            <a:hlinkClick r:id="" action="ppaction://hlinkshowjump?jump=lastslide" highlightClick="1"/>
          </p:cNvPr>
          <p:cNvSpPr>
            <a:spLocks noChangeArrowheads="1"/>
          </p:cNvSpPr>
          <p:nvPr/>
        </p:nvSpPr>
        <p:spPr bwMode="auto">
          <a:xfrm>
            <a:off x="6000750" y="2714625"/>
            <a:ext cx="1131888" cy="914400"/>
          </a:xfrm>
          <a:prstGeom prst="actionButtonBlank">
            <a:avLst/>
          </a:prstGeom>
          <a:gradFill rotWithShape="1">
            <a:gsLst>
              <a:gs pos="0">
                <a:srgbClr val="CC9900"/>
              </a:gs>
              <a:gs pos="50000">
                <a:srgbClr val="FFFFFF"/>
              </a:gs>
              <a:gs pos="100000">
                <a:srgbClr val="CC99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6000" b="1">
                <a:solidFill>
                  <a:srgbClr val="FF0066"/>
                </a:solidFill>
              </a:rPr>
              <a:t>И</a:t>
            </a:r>
          </a:p>
        </p:txBody>
      </p:sp>
      <p:sp>
        <p:nvSpPr>
          <p:cNvPr id="28677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500938" y="2714625"/>
            <a:ext cx="990600" cy="914400"/>
          </a:xfrm>
          <a:prstGeom prst="actionButtonBlank">
            <a:avLst/>
          </a:prstGeom>
          <a:gradFill rotWithShape="1">
            <a:gsLst>
              <a:gs pos="0">
                <a:srgbClr val="CC9900"/>
              </a:gs>
              <a:gs pos="50000">
                <a:srgbClr val="FFFFFF"/>
              </a:gs>
              <a:gs pos="100000">
                <a:srgbClr val="CC99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6000" b="1">
                <a:solidFill>
                  <a:srgbClr val="FF0066"/>
                </a:solidFill>
              </a:rPr>
              <a:t>Е</a:t>
            </a:r>
          </a:p>
        </p:txBody>
      </p:sp>
      <p:sp>
        <p:nvSpPr>
          <p:cNvPr id="31747" name="Line 6"/>
          <p:cNvSpPr>
            <a:spLocks noChangeShapeType="1"/>
          </p:cNvSpPr>
          <p:nvPr/>
        </p:nvSpPr>
        <p:spPr bwMode="auto">
          <a:xfrm>
            <a:off x="4857750" y="2143125"/>
            <a:ext cx="1066800" cy="0"/>
          </a:xfrm>
          <a:prstGeom prst="line">
            <a:avLst/>
          </a:prstGeom>
          <a:noFill/>
          <a:ln w="76200">
            <a:solidFill>
              <a:srgbClr val="FF00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748" name="Line 7"/>
          <p:cNvSpPr>
            <a:spLocks noChangeShapeType="1"/>
          </p:cNvSpPr>
          <p:nvPr/>
        </p:nvSpPr>
        <p:spPr bwMode="auto">
          <a:xfrm flipH="1">
            <a:off x="6643688" y="857250"/>
            <a:ext cx="457200" cy="53340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5005388" y="781050"/>
            <a:ext cx="1066800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8800">
                <a:solidFill>
                  <a:srgbClr val="FF0066"/>
                </a:solidFill>
              </a:rPr>
              <a:t>е</a:t>
            </a:r>
          </a:p>
        </p:txBody>
      </p:sp>
      <p:sp>
        <p:nvSpPr>
          <p:cNvPr id="28681" name="Text Box 9"/>
          <p:cNvSpPr txBox="1">
            <a:spLocks noChangeArrowheads="1"/>
          </p:cNvSpPr>
          <p:nvPr/>
        </p:nvSpPr>
        <p:spPr bwMode="auto">
          <a:xfrm>
            <a:off x="0" y="0"/>
            <a:ext cx="500062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6600" b="1">
                <a:solidFill>
                  <a:srgbClr val="D60093"/>
                </a:solidFill>
                <a:latin typeface="Algerian"/>
              </a:rPr>
              <a:t>Молодец!</a:t>
            </a:r>
          </a:p>
        </p:txBody>
      </p:sp>
      <p:pic>
        <p:nvPicPr>
          <p:cNvPr id="31751" name="Picture 13" descr="39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2357438"/>
            <a:ext cx="3425825" cy="420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2" name="TextBox 11"/>
          <p:cNvSpPr txBox="1">
            <a:spLocks noChangeArrowheads="1"/>
          </p:cNvSpPr>
          <p:nvPr/>
        </p:nvSpPr>
        <p:spPr bwMode="auto">
          <a:xfrm>
            <a:off x="3271838" y="1071563"/>
            <a:ext cx="58721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7200" b="1">
                <a:solidFill>
                  <a:schemeClr val="accent2"/>
                </a:solidFill>
              </a:rPr>
              <a:t>инт…ресная</a:t>
            </a:r>
          </a:p>
        </p:txBody>
      </p:sp>
      <p:sp>
        <p:nvSpPr>
          <p:cNvPr id="31753" name="AutoShape 28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43875" y="5929313"/>
            <a:ext cx="647700" cy="647700"/>
          </a:xfrm>
          <a:prstGeom prst="actionButtonEnd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 advTm="3900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6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77"/>
                  </p:tgtEl>
                </p:cond>
              </p:nextCondLst>
            </p:seq>
          </p:childTnLst>
        </p:cTn>
      </p:par>
    </p:tnLst>
    <p:bldLst>
      <p:bldP spid="28680" grpId="0"/>
      <p:bldP spid="2868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/>
          <p:cNvPicPr>
            <a:picLocks noChangeAspect="1" noChangeArrowheads="1"/>
          </p:cNvPicPr>
          <p:nvPr/>
        </p:nvPicPr>
        <p:blipFill>
          <a:blip r:embed="rId2"/>
          <a:srcRect l="2325" t="21466" r="2304" b="23289"/>
          <a:stretch>
            <a:fillRect/>
          </a:stretch>
        </p:blipFill>
        <p:spPr bwMode="auto">
          <a:xfrm>
            <a:off x="0" y="0"/>
            <a:ext cx="9144000" cy="703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3929063" y="2143125"/>
            <a:ext cx="51435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5400" b="1" i="1" dirty="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Ты </a:t>
            </a:r>
            <a:r>
              <a:rPr lang="ru-RU" sz="5400" b="1" i="1" dirty="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сегодня </a:t>
            </a:r>
          </a:p>
        </p:txBody>
      </p:sp>
      <p:pic>
        <p:nvPicPr>
          <p:cNvPr id="32771" name="Picture 9" descr="j043577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0" y="2663825"/>
            <a:ext cx="1993900" cy="433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500563" y="3357563"/>
            <a:ext cx="4184650" cy="11080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6600" b="1" i="1" dirty="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молодец!</a:t>
            </a:r>
            <a:endParaRPr lang="ru-RU" sz="6600" b="1" i="1" dirty="0">
              <a:solidFill>
                <a:srgbClr val="9933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Box 3"/>
          <p:cNvSpPr txBox="1">
            <a:spLocks noChangeArrowheads="1"/>
          </p:cNvSpPr>
          <p:nvPr/>
        </p:nvSpPr>
        <p:spPr bwMode="auto">
          <a:xfrm>
            <a:off x="571500" y="714375"/>
            <a:ext cx="9144000" cy="258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/>
              <a:t>   апуста  м  лин      имон </a:t>
            </a:r>
          </a:p>
          <a:p>
            <a:r>
              <a:rPr lang="ru-RU" sz="5400" b="1"/>
              <a:t>раст  ния  поми  ор  о  ех  морков    и  тересная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85813" y="714375"/>
            <a:ext cx="428625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5400" b="1" dirty="0">
                <a:solidFill>
                  <a:schemeClr val="accent1">
                    <a:lumMod val="75000"/>
                  </a:schemeClr>
                </a:solidFill>
              </a:rPr>
              <a:t>к</a:t>
            </a:r>
            <a:endParaRPr lang="ru-RU" sz="5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6250" y="714375"/>
            <a:ext cx="428625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5400" b="1" dirty="0">
                <a:solidFill>
                  <a:schemeClr val="accent1">
                    <a:lumMod val="75000"/>
                  </a:schemeClr>
                </a:solidFill>
              </a:rPr>
              <a:t>а</a:t>
            </a:r>
            <a:endParaRPr lang="ru-RU" sz="5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29313" y="719138"/>
            <a:ext cx="428625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5400" b="1" dirty="0">
                <a:solidFill>
                  <a:schemeClr val="accent1">
                    <a:lumMod val="75000"/>
                  </a:schemeClr>
                </a:solidFill>
              </a:rPr>
              <a:t>а</a:t>
            </a:r>
            <a:endParaRPr lang="ru-RU" sz="5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15125" y="714375"/>
            <a:ext cx="428625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5400" b="1" dirty="0">
                <a:solidFill>
                  <a:schemeClr val="accent1">
                    <a:lumMod val="75000"/>
                  </a:schemeClr>
                </a:solidFill>
              </a:rPr>
              <a:t>л</a:t>
            </a:r>
            <a:endParaRPr lang="ru-RU" sz="5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14813" y="2362200"/>
            <a:ext cx="428625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5400" b="1" dirty="0" err="1">
                <a:solidFill>
                  <a:schemeClr val="accent1">
                    <a:lumMod val="75000"/>
                  </a:schemeClr>
                </a:solidFill>
              </a:rPr>
              <a:t>н</a:t>
            </a:r>
            <a:endParaRPr lang="ru-RU" sz="5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71688" y="1500188"/>
            <a:ext cx="428625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5400" b="1" dirty="0">
                <a:solidFill>
                  <a:schemeClr val="accent1">
                    <a:lumMod val="75000"/>
                  </a:schemeClr>
                </a:solidFill>
              </a:rPr>
              <a:t>е</a:t>
            </a:r>
            <a:endParaRPr lang="ru-RU" sz="5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86438" y="1504950"/>
            <a:ext cx="428625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5400" b="1" dirty="0" err="1">
                <a:solidFill>
                  <a:schemeClr val="accent1">
                    <a:lumMod val="75000"/>
                  </a:schemeClr>
                </a:solidFill>
              </a:rPr>
              <a:t>д</a:t>
            </a:r>
            <a:endParaRPr lang="ru-RU" sz="5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858125" y="1571625"/>
            <a:ext cx="428625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5400" b="1" dirty="0" err="1">
                <a:solidFill>
                  <a:schemeClr val="accent1">
                    <a:lumMod val="75000"/>
                  </a:schemeClr>
                </a:solidFill>
              </a:rPr>
              <a:t>р</a:t>
            </a:r>
            <a:endParaRPr lang="ru-RU" sz="5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71813" y="2362200"/>
            <a:ext cx="428625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5400" b="1" dirty="0" err="1">
                <a:solidFill>
                  <a:schemeClr val="accent1">
                    <a:lumMod val="75000"/>
                  </a:schemeClr>
                </a:solidFill>
              </a:rPr>
              <a:t>ь</a:t>
            </a:r>
            <a:endParaRPr lang="ru-RU" sz="54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2 0.00301 L -0.00312 0.46438 " pathEditMode="relative" rAng="0" ptsTypes="AA">
                                      <p:cBhvr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1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8.97317E-7 L -0.2915 0.46462 " pathEditMode="relative" rAng="0" ptsTypes="AA">
                                      <p:cBhvr>
                                        <p:cTn id="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" y="232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90472E-6 L 0.00921 0.46393 " pathEditMode="relative" rAng="0" ptsTypes="AA">
                                      <p:cBhvr>
                                        <p:cTn id="6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" y="232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8.97317E-7 L -0.45468 0.46462 " pathEditMode="relative" rAng="0" ptsTypes="AA">
                                      <p:cBhvr>
                                        <p:cTn id="6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" y="232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56152E-6 L 0.14757 0.35014 " pathEditMode="relative" rAng="0" ptsTypes="AA">
                                      <p:cBhvr>
                                        <p:cTn id="6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" y="175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2.40518E-7 L -0.08542 0.34945 " pathEditMode="relative" rAng="0" ptsTypes="AA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" y="175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60685E-6 L -0.00017 0.22457 " pathEditMode="relative" rAng="0" ptsTypes="AA">
                                      <p:cBhvr>
                                        <p:cTn id="7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2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56152E-6 L -0.1151 0.3395 " pathEditMode="relative" rAng="0" ptsTypes="AA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" y="17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60685E-6 L 0.51077 0.21393 " pathEditMode="relative" rAng="0" ptsTypes="AA">
                                      <p:cBhvr>
                                        <p:cTn id="7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" y="1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3" grpId="0"/>
      <p:bldP spid="13" grpId="1"/>
      <p:bldP spid="14" grpId="0"/>
      <p:bldP spid="1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/>
          <p:cNvPicPr>
            <a:picLocks noChangeAspect="1" noChangeArrowheads="1"/>
          </p:cNvPicPr>
          <p:nvPr/>
        </p:nvPicPr>
        <p:blipFill>
          <a:blip r:embed="rId2"/>
          <a:srcRect l="1550" t="21466" r="2272" b="24442"/>
          <a:stretch>
            <a:fillRect/>
          </a:stretch>
        </p:blipFill>
        <p:spPr bwMode="auto">
          <a:xfrm>
            <a:off x="-49213" y="0"/>
            <a:ext cx="91932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0" y="2357438"/>
            <a:ext cx="4643438" cy="142875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0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Урок </a:t>
            </a: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0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русского языка</a:t>
            </a:r>
            <a:endParaRPr lang="ru-RU" sz="4000" b="1" dirty="0">
              <a:solidFill>
                <a:srgbClr val="99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16387" name="Picture 4" descr="Алфавит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5" y="1893888"/>
            <a:ext cx="3929063" cy="239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5" descr="antn02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</a:blip>
          <a:srcRect l="9332" r="7672" b="17064"/>
          <a:stretch>
            <a:fillRect/>
          </a:stretch>
        </p:blipFill>
        <p:spPr bwMode="auto">
          <a:xfrm>
            <a:off x="0" y="4786313"/>
            <a:ext cx="1906588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640" y="1357298"/>
            <a:ext cx="4754674" cy="4151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perspectiveHeroicExtremeRightFacing"/>
            <a:lightRig rig="threePt" dir="t"/>
          </a:scene3d>
        </p:spPr>
      </p:pic>
      <p:sp>
        <p:nvSpPr>
          <p:cNvPr id="5" name="TextBox 4"/>
          <p:cNvSpPr txBox="1"/>
          <p:nvPr/>
        </p:nvSpPr>
        <p:spPr>
          <a:xfrm>
            <a:off x="142875" y="77788"/>
            <a:ext cx="74295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Слово о слове</a:t>
            </a:r>
            <a:endParaRPr lang="ru-RU" sz="4000" b="1" dirty="0">
              <a:solidFill>
                <a:srgbClr val="9933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4819" name="TextBox 5"/>
          <p:cNvSpPr txBox="1">
            <a:spLocks noChangeArrowheads="1"/>
          </p:cNvSpPr>
          <p:nvPr/>
        </p:nvSpPr>
        <p:spPr bwMode="auto">
          <a:xfrm>
            <a:off x="4214813" y="785813"/>
            <a:ext cx="4929187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/>
              <a:t>Слово </a:t>
            </a:r>
            <a:r>
              <a:rPr lang="ru-RU" sz="3200" i="1"/>
              <a:t>календарь </a:t>
            </a:r>
            <a:r>
              <a:rPr lang="ru-RU" sz="3200"/>
              <a:t>пришло к нам из латинского языка и было образовано от слова </a:t>
            </a:r>
            <a:r>
              <a:rPr lang="ru-RU" sz="3200" i="1"/>
              <a:t>календариум</a:t>
            </a:r>
            <a:r>
              <a:rPr lang="ru-RU" sz="3200"/>
              <a:t>, что означало «справочник расчётов». Древние римляне </a:t>
            </a:r>
            <a:r>
              <a:rPr lang="ru-RU" sz="3200" i="1"/>
              <a:t>календами</a:t>
            </a:r>
            <a:r>
              <a:rPr lang="ru-RU" sz="3200"/>
              <a:t> называли «первые дни каждого месяца».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6858000" y="4214813"/>
            <a:ext cx="142875" cy="142875"/>
          </a:xfrm>
          <a:prstGeom prst="line">
            <a:avLst/>
          </a:prstGeom>
          <a:ln w="444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5786438" y="2786063"/>
            <a:ext cx="142875" cy="142875"/>
          </a:xfrm>
          <a:prstGeom prst="line">
            <a:avLst/>
          </a:prstGeom>
          <a:ln w="444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Box 2"/>
          <p:cNvSpPr txBox="1">
            <a:spLocks noChangeArrowheads="1"/>
          </p:cNvSpPr>
          <p:nvPr/>
        </p:nvSpPr>
        <p:spPr bwMode="auto">
          <a:xfrm>
            <a:off x="-71438" y="1571625"/>
            <a:ext cx="7929563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/>
              <a:t>Календарь – это расписание работы солнышка на весь год. </a:t>
            </a:r>
          </a:p>
          <a:p>
            <a:pPr algn="r"/>
            <a:r>
              <a:rPr lang="ru-RU" sz="3600" b="1"/>
              <a:t>		</a:t>
            </a:r>
            <a:r>
              <a:rPr lang="ru-RU" sz="3200" b="1"/>
              <a:t>В. Бианки</a:t>
            </a:r>
            <a:endParaRPr lang="ru-RU" sz="3600" b="1"/>
          </a:p>
        </p:txBody>
      </p:sp>
      <p:sp>
        <p:nvSpPr>
          <p:cNvPr id="4" name="TextBox 3"/>
          <p:cNvSpPr txBox="1"/>
          <p:nvPr/>
        </p:nvSpPr>
        <p:spPr>
          <a:xfrm>
            <a:off x="142875" y="77788"/>
            <a:ext cx="74295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Слово о слове</a:t>
            </a:r>
            <a:endParaRPr lang="ru-RU" sz="4000" b="1" dirty="0">
              <a:solidFill>
                <a:srgbClr val="9933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35843" name="Picture 6" descr="http://inspiremoscow.ru/data/gallery/1538.jpg"/>
          <p:cNvPicPr>
            <a:picLocks noChangeAspect="1" noChangeArrowheads="1"/>
          </p:cNvPicPr>
          <p:nvPr/>
        </p:nvPicPr>
        <p:blipFill>
          <a:blip r:embed="rId2"/>
          <a:srcRect l="7996" t="6522" r="6351" b="21738"/>
          <a:stretch>
            <a:fillRect/>
          </a:stretch>
        </p:blipFill>
        <p:spPr bwMode="auto">
          <a:xfrm>
            <a:off x="3743325" y="3714750"/>
            <a:ext cx="511492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Oval 2"/>
          <p:cNvSpPr>
            <a:spLocks noChangeArrowheads="1"/>
          </p:cNvSpPr>
          <p:nvPr/>
        </p:nvSpPr>
        <p:spPr bwMode="auto">
          <a:xfrm>
            <a:off x="323850" y="404813"/>
            <a:ext cx="1150938" cy="1081087"/>
          </a:xfrm>
          <a:prstGeom prst="ellipse">
            <a:avLst/>
          </a:prstGeom>
          <a:gradFill rotWithShape="1">
            <a:gsLst>
              <a:gs pos="0">
                <a:srgbClr val="EB1D5D"/>
              </a:gs>
              <a:gs pos="100000">
                <a:srgbClr val="6D0D2B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7308850" y="5229225"/>
            <a:ext cx="1008063" cy="1008063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15364" name="Picture 4" descr="18m5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1412875"/>
            <a:ext cx="2016125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AutoShape 5"/>
          <p:cNvSpPr>
            <a:spLocks noChangeArrowheads="1"/>
          </p:cNvSpPr>
          <p:nvPr/>
        </p:nvSpPr>
        <p:spPr bwMode="auto">
          <a:xfrm>
            <a:off x="7019925" y="333375"/>
            <a:ext cx="1584325" cy="1223963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AD298A"/>
              </a:gs>
              <a:gs pos="100000">
                <a:srgbClr val="50134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67" name="AutoShape 7"/>
          <p:cNvSpPr>
            <a:spLocks noChangeArrowheads="1"/>
          </p:cNvSpPr>
          <p:nvPr/>
        </p:nvSpPr>
        <p:spPr bwMode="auto">
          <a:xfrm>
            <a:off x="323850" y="4797425"/>
            <a:ext cx="1438275" cy="1584325"/>
          </a:xfrm>
          <a:prstGeom prst="diamon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857500" y="77788"/>
            <a:ext cx="3786188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Физминутка</a:t>
            </a:r>
            <a:endParaRPr lang="ru-RU" sz="4000" b="1" dirty="0">
              <a:solidFill>
                <a:srgbClr val="9933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4.07031E-6 L 0.74827 -0.00532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4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-0.00532 L 0.00018 0.67137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-0.02613 L -0.7165 -0.03654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8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000"/>
                            </p:stCondLst>
                            <p:childTnLst>
                              <p:par>
                                <p:cTn id="24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00648E-6 L 0.00798 -0.66097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-3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000"/>
                            </p:stCondLst>
                            <p:childTnLst>
                              <p:par>
                                <p:cTn id="27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/>
      <p:bldP spid="15363" grpId="0" animBg="1"/>
      <p:bldP spid="15365" grpId="0" animBg="1"/>
      <p:bldP spid="15367" grpId="0" animBg="1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Oval 2"/>
          <p:cNvSpPr>
            <a:spLocks noChangeArrowheads="1"/>
          </p:cNvSpPr>
          <p:nvPr/>
        </p:nvSpPr>
        <p:spPr bwMode="auto">
          <a:xfrm>
            <a:off x="468313" y="2781300"/>
            <a:ext cx="1008062" cy="93662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path" presetSubtype="0" repeatCount="500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61 0.01896 C -0.01961 -0.12902 0.07639 -0.25156 0.19271 -0.25156 C 0.33004 -0.25156 0.37969 -0.11561 0.40018 -0.03445 L 0.42171 0.07283 C 0.44306 0.15376 0.49619 0.28763 0.65087 0.28763 C 0.75 0.28763 0.86198 0.16671 0.86198 0.01896 C 0.86198 -0.12902 0.75 -0.25156 0.65087 -0.25156 C 0.49619 -0.25156 0.44306 -0.11561 0.42171 -0.03445 L 0.40018 0.07283 C 0.37969 0.15376 0.33004 0.28763 0.19271 0.28763 C 0.07639 0.28763 -0.01961 0.16671 -0.01961 0.01896 Z " pathEditMode="relative" rAng="16200000" ptsTypes="ffFffffFfff">
                                      <p:cBhvr>
                                        <p:cTn id="10" dur="3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1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nimBg="1"/>
      <p:bldP spid="5122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Ols" descr="butterfly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1460576">
            <a:off x="1057275" y="687388"/>
            <a:ext cx="80010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6" descr="Роза открываеися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3573463"/>
            <a:ext cx="2160588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5 -0.08395 C 0.54931 -0.08395 0.71216 0.09945 0.71216 0.32493 C 0.71216 0.55042 0.54931 0.73427 0.35 0.73427 C 0.15018 0.73427 -0.01215 0.55042 -0.01215 0.32493 C -0.01215 0.09945 0.15018 -0.08395 0.35 -0.08395 Z " pathEditMode="relative" rAng="0" ptsTypes="fffff">
                                      <p:cBhvr>
                                        <p:cTn id="6" dur="5000" spd="-100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3.21924E-6 L 0.09444 0.57702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" y="2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00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7136 -0.0148 L 0.42726 0.3314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1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/>
          <p:cNvPicPr>
            <a:picLocks noChangeAspect="1" noChangeArrowheads="1"/>
          </p:cNvPicPr>
          <p:nvPr/>
        </p:nvPicPr>
        <p:blipFill>
          <a:blip r:embed="rId2"/>
          <a:srcRect l="2325" t="21466" r="2304" b="23289"/>
          <a:stretch>
            <a:fillRect/>
          </a:stretch>
        </p:blipFill>
        <p:spPr bwMode="auto">
          <a:xfrm>
            <a:off x="0" y="0"/>
            <a:ext cx="9144000" cy="703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4" name="Rectangle 6"/>
          <p:cNvSpPr>
            <a:spLocks noGrp="1" noChangeArrowheads="1"/>
          </p:cNvSpPr>
          <p:nvPr>
            <p:ph type="title"/>
          </p:nvPr>
        </p:nvSpPr>
        <p:spPr>
          <a:xfrm>
            <a:off x="714375" y="928688"/>
            <a:ext cx="7929563" cy="3429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80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Имя </a:t>
            </a:r>
            <a:r>
              <a:rPr lang="ru-RU" sz="80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прилагательное</a:t>
            </a:r>
          </a:p>
        </p:txBody>
      </p:sp>
      <p:pic>
        <p:nvPicPr>
          <p:cNvPr id="39939" name="Picture 5" descr="antn02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</a:blip>
          <a:srcRect l="18665" r="7672" b="17064"/>
          <a:stretch>
            <a:fillRect/>
          </a:stretch>
        </p:blipFill>
        <p:spPr bwMode="auto">
          <a:xfrm>
            <a:off x="0" y="4929188"/>
            <a:ext cx="1692275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/>
          <p:cNvPicPr>
            <a:picLocks noChangeAspect="1" noChangeArrowheads="1"/>
          </p:cNvPicPr>
          <p:nvPr/>
        </p:nvPicPr>
        <p:blipFill>
          <a:blip r:embed="rId2"/>
          <a:srcRect l="2325" t="21466" r="2304" b="23289"/>
          <a:stretch>
            <a:fillRect/>
          </a:stretch>
        </p:blipFill>
        <p:spPr bwMode="auto">
          <a:xfrm>
            <a:off x="0" y="714375"/>
            <a:ext cx="9144000" cy="631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90550" y="1768475"/>
            <a:ext cx="4052888" cy="3589338"/>
          </a:xfrm>
        </p:spPr>
        <p:txBody>
          <a:bodyPr/>
          <a:lstStyle/>
          <a:p>
            <a:pPr>
              <a:buClrTx/>
              <a:buFont typeface="Wingdings" pitchFamily="2" charset="2"/>
              <a:buChar char="v"/>
            </a:pPr>
            <a:r>
              <a:rPr lang="ru-RU" sz="2800" b="1" smtClean="0">
                <a:solidFill>
                  <a:schemeClr val="tx1"/>
                </a:solidFill>
                <a:latin typeface="Arial" charset="0"/>
              </a:rPr>
              <a:t>Название части речи </a:t>
            </a:r>
            <a:r>
              <a:rPr lang="ru-RU" sz="2800" b="1" i="1" smtClean="0">
                <a:solidFill>
                  <a:schemeClr val="tx1"/>
                </a:solidFill>
                <a:latin typeface="Arial" charset="0"/>
              </a:rPr>
              <a:t>прилагательное </a:t>
            </a:r>
            <a:r>
              <a:rPr lang="ru-RU" sz="2800" b="1" smtClean="0">
                <a:solidFill>
                  <a:schemeClr val="tx1"/>
                </a:solidFill>
                <a:latin typeface="Arial" charset="0"/>
              </a:rPr>
              <a:t>произошло от латинского слова. Оно означает «присоединение, прибавление».</a:t>
            </a:r>
          </a:p>
          <a:p>
            <a:pPr>
              <a:buFont typeface="Wingdings" pitchFamily="2" charset="2"/>
              <a:buChar char="v"/>
            </a:pPr>
            <a:endParaRPr lang="ru-RU" sz="2800" b="1" smtClean="0"/>
          </a:p>
        </p:txBody>
      </p:sp>
      <p:sp>
        <p:nvSpPr>
          <p:cNvPr id="40963" name="Прямоугольник 3"/>
          <p:cNvSpPr>
            <a:spLocks noChangeArrowheads="1"/>
          </p:cNvSpPr>
          <p:nvPr/>
        </p:nvSpPr>
        <p:spPr bwMode="auto">
          <a:xfrm>
            <a:off x="4572000" y="1928813"/>
            <a:ext cx="4000500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800" b="1"/>
              <a:t> К какой части речи «присоединяются, прибавляются» имена прилагательные?</a:t>
            </a:r>
          </a:p>
        </p:txBody>
      </p:sp>
      <p:pic>
        <p:nvPicPr>
          <p:cNvPr id="40964" name="Picture 5" descr="antn02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</a:blip>
          <a:srcRect l="21774" r="7672" b="17064"/>
          <a:stretch>
            <a:fillRect/>
          </a:stretch>
        </p:blipFill>
        <p:spPr bwMode="auto">
          <a:xfrm>
            <a:off x="22225" y="5000625"/>
            <a:ext cx="1620838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14313" y="-65088"/>
            <a:ext cx="7429500" cy="7080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Работа по теме урока</a:t>
            </a:r>
            <a:endParaRPr lang="ru-RU" sz="4000" b="1" dirty="0">
              <a:solidFill>
                <a:srgbClr val="9933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/>
          <p:cNvPicPr>
            <a:picLocks noChangeAspect="1" noChangeArrowheads="1"/>
          </p:cNvPicPr>
          <p:nvPr/>
        </p:nvPicPr>
        <p:blipFill>
          <a:blip r:embed="rId3"/>
          <a:srcRect l="2325" t="21466" r="2304" b="24545"/>
          <a:stretch>
            <a:fillRect/>
          </a:stretch>
        </p:blipFill>
        <p:spPr bwMode="auto">
          <a:xfrm>
            <a:off x="0" y="714375"/>
            <a:ext cx="9144000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6" name="Picture 5" descr="antn02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</a:blip>
          <a:srcRect l="9332" r="7672" b="17064"/>
          <a:stretch>
            <a:fillRect/>
          </a:stretch>
        </p:blipFill>
        <p:spPr bwMode="auto">
          <a:xfrm>
            <a:off x="0" y="4786313"/>
            <a:ext cx="1906588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0" y="-65088"/>
            <a:ext cx="9001125" cy="708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Тест </a:t>
            </a:r>
            <a:r>
              <a:rPr lang="ru-RU" sz="4000" b="1" dirty="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«Имя прилагательное»</a:t>
            </a:r>
            <a:endParaRPr lang="ru-RU" dirty="0">
              <a:solidFill>
                <a:srgbClr val="FF0066"/>
              </a:solidFill>
            </a:endParaRPr>
          </a:p>
        </p:txBody>
      </p:sp>
      <p:sp>
        <p:nvSpPr>
          <p:cNvPr id="41988" name="TextBox 4"/>
          <p:cNvSpPr txBox="1">
            <a:spLocks noChangeArrowheads="1"/>
          </p:cNvSpPr>
          <p:nvPr/>
        </p:nvSpPr>
        <p:spPr bwMode="auto">
          <a:xfrm>
            <a:off x="500063" y="2116138"/>
            <a:ext cx="4429125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/>
              <a:t>Имя прилагательное – часть речи, которая обозначает…</a:t>
            </a:r>
          </a:p>
        </p:txBody>
      </p:sp>
      <p:sp>
        <p:nvSpPr>
          <p:cNvPr id="41989" name="TextBox 5"/>
          <p:cNvSpPr txBox="1">
            <a:spLocks noChangeArrowheads="1"/>
          </p:cNvSpPr>
          <p:nvPr/>
        </p:nvSpPr>
        <p:spPr bwMode="auto">
          <a:xfrm>
            <a:off x="4929188" y="2286000"/>
            <a:ext cx="34290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4000" b="1"/>
              <a:t> предмет</a:t>
            </a:r>
          </a:p>
          <a:p>
            <a:pPr marL="342900" indent="-342900">
              <a:buFontTx/>
              <a:buAutoNum type="arabicPeriod"/>
            </a:pPr>
            <a:r>
              <a:rPr lang="ru-RU" sz="4000" b="1"/>
              <a:t> действие</a:t>
            </a:r>
          </a:p>
          <a:p>
            <a:pPr marL="342900" indent="-342900">
              <a:buFontTx/>
              <a:buAutoNum type="arabicPeriod"/>
            </a:pPr>
            <a:r>
              <a:rPr lang="ru-RU" sz="4000" b="1"/>
              <a:t> признак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2"/>
          <p:cNvPicPr>
            <a:picLocks noChangeAspect="1" noChangeArrowheads="1"/>
          </p:cNvPicPr>
          <p:nvPr/>
        </p:nvPicPr>
        <p:blipFill>
          <a:blip r:embed="rId3"/>
          <a:srcRect l="2325" t="21466" r="2304" b="24545"/>
          <a:stretch>
            <a:fillRect/>
          </a:stretch>
        </p:blipFill>
        <p:spPr bwMode="auto">
          <a:xfrm>
            <a:off x="0" y="614363"/>
            <a:ext cx="9144000" cy="6243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4" name="Picture 5" descr="antn02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</a:blip>
          <a:srcRect l="9332" r="7672" b="17064"/>
          <a:stretch>
            <a:fillRect/>
          </a:stretch>
        </p:blipFill>
        <p:spPr bwMode="auto">
          <a:xfrm>
            <a:off x="0" y="4786313"/>
            <a:ext cx="1906588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0" y="-65088"/>
            <a:ext cx="9001125" cy="708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Тест </a:t>
            </a:r>
            <a:r>
              <a:rPr lang="ru-RU" sz="4000" b="1" dirty="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«Имя прилагательное»</a:t>
            </a:r>
            <a:endParaRPr lang="ru-RU" dirty="0">
              <a:solidFill>
                <a:srgbClr val="FF0066"/>
              </a:solidFill>
            </a:endParaRPr>
          </a:p>
        </p:txBody>
      </p:sp>
      <p:sp>
        <p:nvSpPr>
          <p:cNvPr id="44036" name="TextBox 4"/>
          <p:cNvSpPr txBox="1">
            <a:spLocks noChangeArrowheads="1"/>
          </p:cNvSpPr>
          <p:nvPr/>
        </p:nvSpPr>
        <p:spPr bwMode="auto">
          <a:xfrm>
            <a:off x="428625" y="2568575"/>
            <a:ext cx="4429125" cy="243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800" b="1"/>
              <a:t>Имена прилагательные отвечают на вопросы:</a:t>
            </a:r>
          </a:p>
        </p:txBody>
      </p:sp>
      <p:sp>
        <p:nvSpPr>
          <p:cNvPr id="44037" name="TextBox 5"/>
          <p:cNvSpPr txBox="1">
            <a:spLocks noChangeArrowheads="1"/>
          </p:cNvSpPr>
          <p:nvPr/>
        </p:nvSpPr>
        <p:spPr bwMode="auto">
          <a:xfrm>
            <a:off x="4643438" y="2286000"/>
            <a:ext cx="4143375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3600" b="1"/>
              <a:t> Кто? Что?</a:t>
            </a:r>
          </a:p>
          <a:p>
            <a:pPr marL="342900" indent="-342900">
              <a:buFontTx/>
              <a:buAutoNum type="arabicPeriod"/>
            </a:pPr>
            <a:r>
              <a:rPr lang="ru-RU" sz="3600" b="1"/>
              <a:t> Какой? Какая?  Какое? Какие?</a:t>
            </a:r>
          </a:p>
          <a:p>
            <a:pPr marL="342900" indent="-342900">
              <a:buFontTx/>
              <a:buAutoNum type="arabicPeriod"/>
            </a:pPr>
            <a:r>
              <a:rPr lang="ru-RU" sz="3600" b="1"/>
              <a:t> Что делает? Что делают?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2"/>
          <p:cNvPicPr>
            <a:picLocks noChangeAspect="1" noChangeArrowheads="1"/>
          </p:cNvPicPr>
          <p:nvPr/>
        </p:nvPicPr>
        <p:blipFill>
          <a:blip r:embed="rId3"/>
          <a:srcRect l="3101" t="21466" r="2304" b="24545"/>
          <a:stretch>
            <a:fillRect/>
          </a:stretch>
        </p:blipFill>
        <p:spPr bwMode="auto">
          <a:xfrm>
            <a:off x="0" y="614363"/>
            <a:ext cx="9144000" cy="6243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2" name="Picture 5" descr="antn02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</a:blip>
          <a:srcRect l="9332" r="7672" b="17064"/>
          <a:stretch>
            <a:fillRect/>
          </a:stretch>
        </p:blipFill>
        <p:spPr bwMode="auto">
          <a:xfrm>
            <a:off x="0" y="4786313"/>
            <a:ext cx="1906588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0" y="-65088"/>
            <a:ext cx="9001125" cy="708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Тест </a:t>
            </a:r>
            <a:r>
              <a:rPr lang="ru-RU" sz="4000" b="1" dirty="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«Имя прилагательное»</a:t>
            </a:r>
            <a:endParaRPr lang="ru-RU" dirty="0">
              <a:solidFill>
                <a:srgbClr val="FF0066"/>
              </a:solidFill>
            </a:endParaRPr>
          </a:p>
        </p:txBody>
      </p:sp>
      <p:sp>
        <p:nvSpPr>
          <p:cNvPr id="46084" name="TextBox 4"/>
          <p:cNvSpPr txBox="1">
            <a:spLocks noChangeArrowheads="1"/>
          </p:cNvSpPr>
          <p:nvPr/>
        </p:nvSpPr>
        <p:spPr bwMode="auto">
          <a:xfrm>
            <a:off x="500063" y="2406650"/>
            <a:ext cx="414337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/>
              <a:t>Найди строку, в которой даны только имена прилагательные:</a:t>
            </a:r>
          </a:p>
        </p:txBody>
      </p:sp>
      <p:sp>
        <p:nvSpPr>
          <p:cNvPr id="46085" name="TextBox 5"/>
          <p:cNvSpPr txBox="1">
            <a:spLocks noChangeArrowheads="1"/>
          </p:cNvSpPr>
          <p:nvPr/>
        </p:nvSpPr>
        <p:spPr bwMode="auto">
          <a:xfrm>
            <a:off x="4500563" y="2000250"/>
            <a:ext cx="4429125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3600" b="1"/>
              <a:t> зимний, яркое, весенняя.</a:t>
            </a:r>
          </a:p>
          <a:p>
            <a:pPr marL="342900" indent="-342900">
              <a:buFontTx/>
              <a:buAutoNum type="arabicPeriod"/>
            </a:pPr>
            <a:r>
              <a:rPr lang="ru-RU" sz="3600" b="1"/>
              <a:t> чудесные, весна, быстрые.</a:t>
            </a:r>
          </a:p>
          <a:p>
            <a:pPr marL="342900" indent="-342900">
              <a:buFontTx/>
              <a:buAutoNum type="arabicPeriod"/>
            </a:pPr>
            <a:r>
              <a:rPr lang="ru-RU" sz="3600" b="1"/>
              <a:t> ручей, ледяная, сосулька.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785813" y="1143000"/>
            <a:ext cx="7429500" cy="347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000" b="1" dirty="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Прозвенел звонок весёлый,</a:t>
            </a:r>
          </a:p>
          <a:p>
            <a:pPr>
              <a:spcBef>
                <a:spcPct val="50000"/>
              </a:spcBef>
              <a:defRPr/>
            </a:pPr>
            <a:r>
              <a:rPr lang="ru-RU" sz="4000" b="1" dirty="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Мы начать урок готовы!</a:t>
            </a:r>
          </a:p>
          <a:p>
            <a:pPr>
              <a:spcBef>
                <a:spcPct val="50000"/>
              </a:spcBef>
              <a:defRPr/>
            </a:pPr>
            <a:r>
              <a:rPr lang="ru-RU" sz="4000" b="1" dirty="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Будем слушать, рассуждать</a:t>
            </a:r>
          </a:p>
          <a:p>
            <a:pPr>
              <a:spcBef>
                <a:spcPct val="50000"/>
              </a:spcBef>
              <a:defRPr/>
            </a:pPr>
            <a:r>
              <a:rPr lang="ru-RU" sz="4000" b="1" dirty="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 друг другу помогать!</a:t>
            </a:r>
            <a:endParaRPr lang="ru-RU" sz="4000" b="1" dirty="0">
              <a:solidFill>
                <a:srgbClr val="9933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7410" name="Picture 2" descr="http://preview.gogo.ru/urlpreview?url=img-fotki.yandex.ru/get/3100/flashtuchka.c0/0_1fc82_66c99b4_XL"/>
          <p:cNvPicPr>
            <a:picLocks noChangeAspect="1" noChangeArrowheads="1" noCrop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563" y="4500563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2"/>
          <p:cNvPicPr>
            <a:picLocks noChangeAspect="1" noChangeArrowheads="1"/>
          </p:cNvPicPr>
          <p:nvPr/>
        </p:nvPicPr>
        <p:blipFill>
          <a:blip r:embed="rId3"/>
          <a:srcRect l="2325" t="21466" r="2304" b="24545"/>
          <a:stretch>
            <a:fillRect/>
          </a:stretch>
        </p:blipFill>
        <p:spPr bwMode="auto">
          <a:xfrm>
            <a:off x="0" y="642938"/>
            <a:ext cx="9144000" cy="621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0" name="Picture 5" descr="antn02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</a:blip>
          <a:srcRect l="9332" r="7672" b="17064"/>
          <a:stretch>
            <a:fillRect/>
          </a:stretch>
        </p:blipFill>
        <p:spPr bwMode="auto">
          <a:xfrm>
            <a:off x="0" y="4786313"/>
            <a:ext cx="1906588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0" y="-65088"/>
            <a:ext cx="9001125" cy="708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Тест </a:t>
            </a:r>
            <a:r>
              <a:rPr lang="ru-RU" sz="4000" b="1" dirty="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«Имя прилагательное»</a:t>
            </a:r>
            <a:endParaRPr lang="ru-RU" dirty="0">
              <a:solidFill>
                <a:srgbClr val="FF0066"/>
              </a:solidFill>
            </a:endParaRPr>
          </a:p>
        </p:txBody>
      </p:sp>
      <p:sp>
        <p:nvSpPr>
          <p:cNvPr id="48132" name="TextBox 4"/>
          <p:cNvSpPr txBox="1">
            <a:spLocks noChangeArrowheads="1"/>
          </p:cNvSpPr>
          <p:nvPr/>
        </p:nvSpPr>
        <p:spPr bwMode="auto">
          <a:xfrm>
            <a:off x="571500" y="2071688"/>
            <a:ext cx="4071938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/>
              <a:t>Найди прилагательное – антоним к данному слову:</a:t>
            </a:r>
          </a:p>
          <a:p>
            <a:pPr algn="ctr"/>
            <a:r>
              <a:rPr lang="ru-RU" sz="3600" b="1" i="1">
                <a:solidFill>
                  <a:srgbClr val="993300"/>
                </a:solidFill>
              </a:rPr>
              <a:t>грустный</a:t>
            </a:r>
            <a:r>
              <a:rPr lang="ru-RU" sz="3600" b="1">
                <a:solidFill>
                  <a:srgbClr val="993300"/>
                </a:solidFill>
              </a:rPr>
              <a:t> </a:t>
            </a:r>
          </a:p>
        </p:txBody>
      </p:sp>
      <p:sp>
        <p:nvSpPr>
          <p:cNvPr id="48133" name="TextBox 5"/>
          <p:cNvSpPr txBox="1">
            <a:spLocks noChangeArrowheads="1"/>
          </p:cNvSpPr>
          <p:nvPr/>
        </p:nvSpPr>
        <p:spPr bwMode="auto">
          <a:xfrm>
            <a:off x="4786313" y="2501900"/>
            <a:ext cx="40005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3600" b="1"/>
              <a:t> печальный</a:t>
            </a:r>
          </a:p>
          <a:p>
            <a:pPr marL="342900" indent="-342900">
              <a:buFontTx/>
              <a:buAutoNum type="arabicPeriod"/>
            </a:pPr>
            <a:r>
              <a:rPr lang="ru-RU" sz="3600" b="1"/>
              <a:t> радостный</a:t>
            </a:r>
          </a:p>
          <a:p>
            <a:pPr marL="342900" indent="-342900">
              <a:buFontTx/>
              <a:buAutoNum type="arabicPeriod"/>
            </a:pPr>
            <a:r>
              <a:rPr lang="ru-RU" sz="3600" b="1"/>
              <a:t> отзывчивый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2"/>
          <p:cNvPicPr>
            <a:picLocks noChangeAspect="1" noChangeArrowheads="1"/>
          </p:cNvPicPr>
          <p:nvPr/>
        </p:nvPicPr>
        <p:blipFill>
          <a:blip r:embed="rId3"/>
          <a:srcRect l="2325" t="21466" r="2304" b="24545"/>
          <a:stretch>
            <a:fillRect/>
          </a:stretch>
        </p:blipFill>
        <p:spPr bwMode="auto">
          <a:xfrm>
            <a:off x="0" y="614363"/>
            <a:ext cx="9144000" cy="6243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8" name="Picture 5" descr="antn02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</a:blip>
          <a:srcRect l="9332" r="7672" b="17064"/>
          <a:stretch>
            <a:fillRect/>
          </a:stretch>
        </p:blipFill>
        <p:spPr bwMode="auto">
          <a:xfrm>
            <a:off x="0" y="4786313"/>
            <a:ext cx="1906588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0" y="-65088"/>
            <a:ext cx="9001125" cy="708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Тест </a:t>
            </a:r>
            <a:r>
              <a:rPr lang="ru-RU" sz="4000" b="1" dirty="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«Имя прилагательное»</a:t>
            </a:r>
            <a:endParaRPr lang="ru-RU" dirty="0">
              <a:solidFill>
                <a:srgbClr val="FF0066"/>
              </a:solidFill>
            </a:endParaRPr>
          </a:p>
        </p:txBody>
      </p:sp>
      <p:sp>
        <p:nvSpPr>
          <p:cNvPr id="50180" name="TextBox 4"/>
          <p:cNvSpPr txBox="1">
            <a:spLocks noChangeArrowheads="1"/>
          </p:cNvSpPr>
          <p:nvPr/>
        </p:nvSpPr>
        <p:spPr bwMode="auto">
          <a:xfrm>
            <a:off x="500063" y="2071688"/>
            <a:ext cx="414337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/>
              <a:t>В каком имени прилагательном нужно писать окончание </a:t>
            </a:r>
            <a:r>
              <a:rPr lang="ru-RU" sz="3600" b="1" i="1">
                <a:solidFill>
                  <a:srgbClr val="993300"/>
                </a:solidFill>
              </a:rPr>
              <a:t>–яя </a:t>
            </a:r>
            <a:r>
              <a:rPr lang="ru-RU" sz="3600" b="1"/>
              <a:t>?</a:t>
            </a:r>
          </a:p>
        </p:txBody>
      </p:sp>
      <p:sp>
        <p:nvSpPr>
          <p:cNvPr id="50181" name="TextBox 5"/>
          <p:cNvSpPr txBox="1">
            <a:spLocks noChangeArrowheads="1"/>
          </p:cNvSpPr>
          <p:nvPr/>
        </p:nvSpPr>
        <p:spPr bwMode="auto">
          <a:xfrm>
            <a:off x="4572000" y="1928813"/>
            <a:ext cx="428625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3600" b="1"/>
              <a:t> весенн… погода</a:t>
            </a:r>
          </a:p>
          <a:p>
            <a:pPr marL="342900" indent="-342900">
              <a:buFontTx/>
              <a:buAutoNum type="arabicPeriod"/>
            </a:pPr>
            <a:r>
              <a:rPr lang="ru-RU" sz="3600" b="1"/>
              <a:t> весенн… настроение</a:t>
            </a:r>
          </a:p>
          <a:p>
            <a:pPr marL="342900" indent="-342900">
              <a:buFontTx/>
              <a:buAutoNum type="arabicPeriod"/>
            </a:pPr>
            <a:r>
              <a:rPr lang="ru-RU" sz="3600" b="1"/>
              <a:t> весенн… </a:t>
            </a:r>
          </a:p>
          <a:p>
            <a:pPr marL="342900" indent="-342900"/>
            <a:r>
              <a:rPr lang="ru-RU" sz="3600" b="1"/>
              <a:t>    день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2"/>
          <p:cNvPicPr>
            <a:picLocks noChangeAspect="1" noChangeArrowheads="1"/>
          </p:cNvPicPr>
          <p:nvPr/>
        </p:nvPicPr>
        <p:blipFill>
          <a:blip r:embed="rId3"/>
          <a:srcRect l="2325" t="21466" r="2304" b="24545"/>
          <a:stretch>
            <a:fillRect/>
          </a:stretch>
        </p:blipFill>
        <p:spPr bwMode="auto">
          <a:xfrm>
            <a:off x="0" y="571500"/>
            <a:ext cx="9144000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6" name="Picture 5" descr="antn02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</a:blip>
          <a:srcRect l="9332" r="7672" b="17064"/>
          <a:stretch>
            <a:fillRect/>
          </a:stretch>
        </p:blipFill>
        <p:spPr bwMode="auto">
          <a:xfrm>
            <a:off x="0" y="4786313"/>
            <a:ext cx="1906588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0" y="-65088"/>
            <a:ext cx="9001125" cy="708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Тест </a:t>
            </a:r>
            <a:r>
              <a:rPr lang="ru-RU" sz="4000" b="1" dirty="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«Имя прилагательное»</a:t>
            </a:r>
            <a:endParaRPr lang="ru-RU" dirty="0">
              <a:solidFill>
                <a:srgbClr val="FF0066"/>
              </a:solidFill>
            </a:endParaRPr>
          </a:p>
        </p:txBody>
      </p:sp>
      <p:sp>
        <p:nvSpPr>
          <p:cNvPr id="52228" name="TextBox 4"/>
          <p:cNvSpPr txBox="1">
            <a:spLocks noChangeArrowheads="1"/>
          </p:cNvSpPr>
          <p:nvPr/>
        </p:nvSpPr>
        <p:spPr bwMode="auto">
          <a:xfrm>
            <a:off x="500063" y="2071688"/>
            <a:ext cx="421481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/>
              <a:t>Какие окончания у имён прилагательных среднего рода?</a:t>
            </a:r>
          </a:p>
        </p:txBody>
      </p:sp>
      <p:sp>
        <p:nvSpPr>
          <p:cNvPr id="52229" name="TextBox 5"/>
          <p:cNvSpPr txBox="1">
            <a:spLocks noChangeArrowheads="1"/>
          </p:cNvSpPr>
          <p:nvPr/>
        </p:nvSpPr>
        <p:spPr bwMode="auto">
          <a:xfrm>
            <a:off x="4500563" y="2286000"/>
            <a:ext cx="428625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4400" b="1"/>
              <a:t> -ой, -ый, -ий</a:t>
            </a:r>
          </a:p>
          <a:p>
            <a:pPr marL="342900" indent="-342900">
              <a:buFontTx/>
              <a:buAutoNum type="arabicPeriod"/>
            </a:pPr>
            <a:r>
              <a:rPr lang="ru-RU" sz="4400" b="1"/>
              <a:t> -ое, -ее</a:t>
            </a:r>
          </a:p>
          <a:p>
            <a:pPr marL="342900" indent="-342900">
              <a:buFontTx/>
              <a:buAutoNum type="arabicPeriod"/>
            </a:pPr>
            <a:r>
              <a:rPr lang="ru-RU" sz="4400" b="1"/>
              <a:t> -ая, -яя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2"/>
          <p:cNvPicPr>
            <a:picLocks noChangeAspect="1" noChangeArrowheads="1"/>
          </p:cNvPicPr>
          <p:nvPr/>
        </p:nvPicPr>
        <p:blipFill>
          <a:blip r:embed="rId3"/>
          <a:srcRect l="2325" t="21466" r="2304" b="24545"/>
          <a:stretch>
            <a:fillRect/>
          </a:stretch>
        </p:blipFill>
        <p:spPr bwMode="auto">
          <a:xfrm>
            <a:off x="0" y="565150"/>
            <a:ext cx="9144000" cy="629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4" name="Picture 5" descr="antn02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</a:blip>
          <a:srcRect l="9332" r="7672" b="17064"/>
          <a:stretch>
            <a:fillRect/>
          </a:stretch>
        </p:blipFill>
        <p:spPr bwMode="auto">
          <a:xfrm>
            <a:off x="0" y="4786313"/>
            <a:ext cx="1906588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0" y="-65088"/>
            <a:ext cx="9001125" cy="708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Тест </a:t>
            </a:r>
            <a:r>
              <a:rPr lang="ru-RU" sz="4000" b="1" dirty="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«Имя прилагательное»</a:t>
            </a:r>
            <a:endParaRPr lang="ru-RU" dirty="0">
              <a:solidFill>
                <a:srgbClr val="FF0066"/>
              </a:solidFill>
            </a:endParaRPr>
          </a:p>
        </p:txBody>
      </p:sp>
      <p:sp>
        <p:nvSpPr>
          <p:cNvPr id="54276" name="TextBox 4"/>
          <p:cNvSpPr txBox="1">
            <a:spLocks noChangeArrowheads="1"/>
          </p:cNvSpPr>
          <p:nvPr/>
        </p:nvSpPr>
        <p:spPr bwMode="auto">
          <a:xfrm>
            <a:off x="500063" y="2263775"/>
            <a:ext cx="421481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/>
              <a:t>С какой частью речи связано имя прилагательное?</a:t>
            </a:r>
          </a:p>
        </p:txBody>
      </p:sp>
      <p:sp>
        <p:nvSpPr>
          <p:cNvPr id="54277" name="TextBox 5"/>
          <p:cNvSpPr txBox="1">
            <a:spLocks noChangeArrowheads="1"/>
          </p:cNvSpPr>
          <p:nvPr/>
        </p:nvSpPr>
        <p:spPr bwMode="auto">
          <a:xfrm>
            <a:off x="4572000" y="2286000"/>
            <a:ext cx="4429125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3600" b="1"/>
              <a:t> </a:t>
            </a:r>
            <a:r>
              <a:rPr lang="ru-RU" sz="3200" b="1"/>
              <a:t>с глаголом</a:t>
            </a:r>
          </a:p>
          <a:p>
            <a:pPr marL="342900" indent="-342900">
              <a:buFontTx/>
              <a:buAutoNum type="arabicPeriod"/>
            </a:pPr>
            <a:r>
              <a:rPr lang="ru-RU" sz="3200" b="1"/>
              <a:t> с местоимением</a:t>
            </a:r>
          </a:p>
          <a:p>
            <a:pPr marL="342900" indent="-342900">
              <a:buFontTx/>
              <a:buAutoNum type="arabicPeriod"/>
            </a:pPr>
            <a:r>
              <a:rPr lang="ru-RU" sz="3200" b="1"/>
              <a:t> с именем      существительным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Picture 2"/>
          <p:cNvPicPr>
            <a:picLocks noChangeAspect="1" noChangeArrowheads="1"/>
          </p:cNvPicPr>
          <p:nvPr/>
        </p:nvPicPr>
        <p:blipFill>
          <a:blip r:embed="rId3"/>
          <a:srcRect l="2325" t="21466" r="2304" b="2444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2" name="Picture 5" descr="antn02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</a:blip>
          <a:srcRect l="9332" r="7672" b="17064"/>
          <a:stretch>
            <a:fillRect/>
          </a:stretch>
        </p:blipFill>
        <p:spPr bwMode="auto">
          <a:xfrm>
            <a:off x="0" y="4786313"/>
            <a:ext cx="1906588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14375" y="2413000"/>
            <a:ext cx="3857625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>
                <a:solidFill>
                  <a:schemeClr val="accent6">
                    <a:lumMod val="75000"/>
                  </a:schemeClr>
                </a:solidFill>
              </a:rPr>
              <a:t>Проверка</a:t>
            </a:r>
            <a:endParaRPr lang="ru-RU" sz="6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0" y="3862388"/>
            <a:ext cx="45720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>
              <a:defRPr/>
            </a:pPr>
            <a:r>
              <a:rPr lang="ru-RU" sz="5400" b="1" spc="-350" dirty="0">
                <a:solidFill>
                  <a:srgbClr val="993300"/>
                </a:solidFill>
              </a:rPr>
              <a:t>3, 2, 1, 2, 1, 2, 3</a:t>
            </a:r>
            <a:endParaRPr lang="ru-RU" sz="4800" b="1" spc="-350" dirty="0">
              <a:solidFill>
                <a:srgbClr val="993300"/>
              </a:solidFill>
            </a:endParaRPr>
          </a:p>
        </p:txBody>
      </p:sp>
      <p:pic>
        <p:nvPicPr>
          <p:cNvPr id="56325" name="Picture 2" descr="C:\Documents and Settings\User\Мои документы\Мои рисунки\прикол\024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29313" y="1914525"/>
            <a:ext cx="1857375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Picture 2"/>
          <p:cNvPicPr>
            <a:picLocks noChangeAspect="1" noChangeArrowheads="1"/>
          </p:cNvPicPr>
          <p:nvPr/>
        </p:nvPicPr>
        <p:blipFill>
          <a:blip r:embed="rId3"/>
          <a:srcRect l="2325" t="21466" r="2304" b="2444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0" name="Picture 6" descr="stars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9700" y="3284538"/>
            <a:ext cx="10287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1" name="Picture 7" descr="stars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4508500"/>
            <a:ext cx="194468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2" name="Picture 8" descr="stars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71775" y="765175"/>
            <a:ext cx="10287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3" name="Picture 9" descr="stars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620713"/>
            <a:ext cx="1873250" cy="173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4" name="Picture 10" descr="stars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00338" y="2492375"/>
            <a:ext cx="10287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5" name="Picture 11" descr="stars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03575" y="4652963"/>
            <a:ext cx="10287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6" name="Picture 12" descr="stars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24525" y="836613"/>
            <a:ext cx="194468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7" name="Picture 13" descr="stars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67625" y="3933825"/>
            <a:ext cx="10287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8" name="Picture 14" descr="stars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80063" y="5734050"/>
            <a:ext cx="10287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9" name="Picture 5" descr="antn02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</a:blip>
          <a:srcRect l="9332" r="7672" b="17064"/>
          <a:stretch>
            <a:fillRect/>
          </a:stretch>
        </p:blipFill>
        <p:spPr bwMode="auto">
          <a:xfrm>
            <a:off x="0" y="4143375"/>
            <a:ext cx="2497138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>
            <a:off x="5643570" y="357166"/>
            <a:ext cx="1785950" cy="538609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4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5</a:t>
            </a:r>
            <a:endParaRPr lang="ru-RU" sz="34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ndAc>
      <p:stSnd>
        <p:snd r:embed="rId2" name="about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Picture 2"/>
          <p:cNvPicPr>
            <a:picLocks noChangeAspect="1" noChangeArrowheads="1"/>
          </p:cNvPicPr>
          <p:nvPr/>
        </p:nvPicPr>
        <p:blipFill>
          <a:blip r:embed="rId3"/>
          <a:srcRect l="2325" t="21466" r="2304" b="24442"/>
          <a:stretch>
            <a:fillRect/>
          </a:stretch>
        </p:blipFill>
        <p:spPr bwMode="auto">
          <a:xfrm>
            <a:off x="0" y="0"/>
            <a:ext cx="9286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4" name="Picture 6" descr="stars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9700" y="3284538"/>
            <a:ext cx="10287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5" name="Picture 7" descr="stars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4508500"/>
            <a:ext cx="194468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6" name="Picture 8" descr="stars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71775" y="765175"/>
            <a:ext cx="10287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7" name="Picture 9" descr="stars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620713"/>
            <a:ext cx="1873250" cy="173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8" name="Picture 10" descr="stars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00338" y="2492375"/>
            <a:ext cx="10287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9" name="Picture 11" descr="stars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03575" y="4652963"/>
            <a:ext cx="10287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00" name="Picture 12" descr="stars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24525" y="836613"/>
            <a:ext cx="194468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01" name="Picture 13" descr="stars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15250" y="3929063"/>
            <a:ext cx="10287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02" name="Picture 14" descr="stars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80063" y="5734050"/>
            <a:ext cx="10287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03" name="Picture 5" descr="antn02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</a:blip>
          <a:srcRect l="9332" r="7672" b="17064"/>
          <a:stretch>
            <a:fillRect/>
          </a:stretch>
        </p:blipFill>
        <p:spPr bwMode="auto">
          <a:xfrm>
            <a:off x="0" y="4214813"/>
            <a:ext cx="2432050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>
            <a:off x="5357818" y="642918"/>
            <a:ext cx="2143140" cy="538609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4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4</a:t>
            </a:r>
            <a:endParaRPr lang="ru-RU" sz="34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ndAc>
      <p:stSnd>
        <p:snd r:embed="rId2" name="about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Picture 2"/>
          <p:cNvPicPr>
            <a:picLocks noChangeAspect="1" noChangeArrowheads="1"/>
          </p:cNvPicPr>
          <p:nvPr/>
        </p:nvPicPr>
        <p:blipFill>
          <a:blip r:embed="rId2"/>
          <a:srcRect l="2325" t="21466" r="2304" b="2444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8" name="WordArt 6"/>
          <p:cNvSpPr>
            <a:spLocks noChangeArrowheads="1" noChangeShapeType="1" noTextEdit="1"/>
          </p:cNvSpPr>
          <p:nvPr/>
        </p:nvSpPr>
        <p:spPr bwMode="auto">
          <a:xfrm>
            <a:off x="1662113" y="1916113"/>
            <a:ext cx="6553200" cy="23701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4D0808"/>
                    </a:gs>
                    <a:gs pos="30000">
                      <a:srgbClr val="FF0300"/>
                    </a:gs>
                    <a:gs pos="55000">
                      <a:srgbClr val="FF7A00"/>
                    </a:gs>
                    <a:gs pos="100000">
                      <a:srgbClr val="FFF2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Дружок, повтори, </a:t>
            </a:r>
          </a:p>
          <a:p>
            <a:pPr algn="ctr"/>
            <a:r>
              <a:rPr lang="ru-RU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4D0808"/>
                    </a:gs>
                    <a:gs pos="30000">
                      <a:srgbClr val="FF0300"/>
                    </a:gs>
                    <a:gs pos="55000">
                      <a:srgbClr val="FF7A00"/>
                    </a:gs>
                    <a:gs pos="100000">
                      <a:srgbClr val="FFF2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пожалуйста,  </a:t>
            </a:r>
          </a:p>
          <a:p>
            <a:pPr algn="ctr"/>
            <a:r>
              <a:rPr lang="ru-RU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4D0808"/>
                    </a:gs>
                    <a:gs pos="30000">
                      <a:srgbClr val="FF0300"/>
                    </a:gs>
                    <a:gs pos="55000">
                      <a:srgbClr val="FF7A00"/>
                    </a:gs>
                    <a:gs pos="100000">
                      <a:srgbClr val="FFF2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правила  !</a:t>
            </a:r>
          </a:p>
        </p:txBody>
      </p:sp>
      <p:pic>
        <p:nvPicPr>
          <p:cNvPr id="60419" name="Picture 5" descr="antn02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</a:blip>
          <a:srcRect l="9332" r="7672" b="17064"/>
          <a:stretch>
            <a:fillRect/>
          </a:stretch>
        </p:blipFill>
        <p:spPr bwMode="auto">
          <a:xfrm>
            <a:off x="0" y="4606925"/>
            <a:ext cx="2071688" cy="225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313" y="-65088"/>
            <a:ext cx="7429500" cy="181610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Работа по теме урока</a:t>
            </a:r>
          </a:p>
          <a:p>
            <a:pPr>
              <a:defRPr/>
            </a:pPr>
            <a:endParaRPr lang="ru-RU" sz="3600" b="1" dirty="0">
              <a:solidFill>
                <a:srgbClr val="9933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>
              <a:defRPr/>
            </a:pPr>
            <a:r>
              <a:rPr lang="ru-RU" sz="3600" b="1" dirty="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Согласование</a:t>
            </a:r>
            <a:endParaRPr lang="ru-RU" sz="3600" b="1" dirty="0">
              <a:solidFill>
                <a:srgbClr val="9933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1442" name="TextBox 4"/>
          <p:cNvSpPr txBox="1">
            <a:spLocks noChangeArrowheads="1"/>
          </p:cNvSpPr>
          <p:nvPr/>
        </p:nvSpPr>
        <p:spPr bwMode="auto">
          <a:xfrm>
            <a:off x="142875" y="1857375"/>
            <a:ext cx="9429750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100" b="1" i="1"/>
              <a:t>Существительное с прилагательным </a:t>
            </a:r>
          </a:p>
          <a:p>
            <a:r>
              <a:rPr lang="ru-RU" sz="3100" b="1" i="1"/>
              <a:t>Живёт на редкость дружно.</a:t>
            </a:r>
          </a:p>
          <a:p>
            <a:r>
              <a:rPr lang="ru-RU" sz="3100" b="1" i="1"/>
              <a:t>Изменит окончание, когда ему так нужно. </a:t>
            </a:r>
          </a:p>
          <a:p>
            <a:r>
              <a:rPr lang="ru-RU" sz="3100" b="1" i="1"/>
              <a:t>Оно его не бросит в воде и на земле, </a:t>
            </a:r>
          </a:p>
          <a:p>
            <a:r>
              <a:rPr lang="ru-RU" sz="3100" b="1" i="1"/>
              <a:t>Стоит в одном с ним роде, числе и падеже.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8625" y="5527675"/>
            <a:ext cx="52149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/>
              <a:t>яркое солнышко 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643313" y="5283200"/>
            <a:ext cx="4286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/>
              <a:t>Х</a:t>
            </a:r>
          </a:p>
        </p:txBody>
      </p:sp>
      <p:grpSp>
        <p:nvGrpSpPr>
          <p:cNvPr id="22" name="Группа 21"/>
          <p:cNvGrpSpPr>
            <a:grpSpLocks/>
          </p:cNvGrpSpPr>
          <p:nvPr/>
        </p:nvGrpSpPr>
        <p:grpSpPr bwMode="auto">
          <a:xfrm>
            <a:off x="1143000" y="5357813"/>
            <a:ext cx="1573213" cy="428625"/>
            <a:chOff x="3355966" y="5214950"/>
            <a:chExt cx="1574018" cy="42942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5400000" flipH="1" flipV="1">
              <a:off x="4750264" y="5393082"/>
              <a:ext cx="357851" cy="158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0800000">
              <a:off x="3357555" y="5214950"/>
              <a:ext cx="1572429" cy="159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 стрелкой 19"/>
            <p:cNvCxnSpPr/>
            <p:nvPr/>
          </p:nvCxnSpPr>
          <p:spPr>
            <a:xfrm rot="5400000">
              <a:off x="3142049" y="5428867"/>
              <a:ext cx="429422" cy="1589"/>
            </a:xfrm>
            <a:prstGeom prst="straightConnector1">
              <a:avLst/>
            </a:prstGeom>
            <a:ln w="3492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286375" y="5643563"/>
            <a:ext cx="3714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/>
              <a:t>(ср. р., ед. ч., И.п.)</a:t>
            </a:r>
          </a:p>
        </p:txBody>
      </p:sp>
      <p:sp>
        <p:nvSpPr>
          <p:cNvPr id="26" name="Rectangle 36"/>
          <p:cNvSpPr>
            <a:spLocks noChangeArrowheads="1"/>
          </p:cNvSpPr>
          <p:nvPr/>
        </p:nvSpPr>
        <p:spPr bwMode="auto">
          <a:xfrm>
            <a:off x="1500188" y="5715000"/>
            <a:ext cx="642937" cy="500063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21" grpId="0"/>
      <p:bldP spid="26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4313" y="-142875"/>
            <a:ext cx="74295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Творческое задание</a:t>
            </a:r>
            <a:endParaRPr lang="ru-RU" sz="4000" b="1" dirty="0">
              <a:solidFill>
                <a:srgbClr val="9933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/>
          <a:srcRect l="2325" t="21466" r="2304" b="24539"/>
          <a:stretch>
            <a:fillRect/>
          </a:stretch>
        </p:blipFill>
        <p:spPr bwMode="auto">
          <a:xfrm>
            <a:off x="0" y="571500"/>
            <a:ext cx="9144000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7" name="Picture 5" descr="antn02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</a:blip>
          <a:srcRect l="21774" r="7672" b="17064"/>
          <a:stretch>
            <a:fillRect/>
          </a:stretch>
        </p:blipFill>
        <p:spPr bwMode="auto">
          <a:xfrm>
            <a:off x="22225" y="5000625"/>
            <a:ext cx="1620838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8" name="TextBox 7"/>
          <p:cNvSpPr txBox="1">
            <a:spLocks noChangeArrowheads="1"/>
          </p:cNvSpPr>
          <p:nvPr/>
        </p:nvSpPr>
        <p:spPr bwMode="auto">
          <a:xfrm>
            <a:off x="1714500" y="3000375"/>
            <a:ext cx="2286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/>
              <a:t>весеннее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715125" y="4429125"/>
            <a:ext cx="22145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/>
              <a:t>солнышко</a:t>
            </a:r>
          </a:p>
        </p:txBody>
      </p:sp>
      <p:sp>
        <p:nvSpPr>
          <p:cNvPr id="62470" name="TextBox 9"/>
          <p:cNvSpPr txBox="1">
            <a:spLocks noChangeArrowheads="1"/>
          </p:cNvSpPr>
          <p:nvPr/>
        </p:nvSpPr>
        <p:spPr bwMode="auto">
          <a:xfrm>
            <a:off x="1714500" y="3476625"/>
            <a:ext cx="185737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/>
              <a:t>ранняя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286625" y="2333625"/>
            <a:ext cx="142875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/>
              <a:t>весна</a:t>
            </a:r>
          </a:p>
        </p:txBody>
      </p:sp>
      <p:sp>
        <p:nvSpPr>
          <p:cNvPr id="62472" name="TextBox 11"/>
          <p:cNvSpPr txBox="1">
            <a:spLocks noChangeArrowheads="1"/>
          </p:cNvSpPr>
          <p:nvPr/>
        </p:nvSpPr>
        <p:spPr bwMode="auto">
          <a:xfrm>
            <a:off x="1714500" y="3976688"/>
            <a:ext cx="28575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/>
              <a:t>проворный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143750" y="3571875"/>
            <a:ext cx="1571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3200"/>
              <a:t>ручеёк</a:t>
            </a:r>
          </a:p>
        </p:txBody>
      </p:sp>
      <p:sp>
        <p:nvSpPr>
          <p:cNvPr id="62474" name="TextBox 13"/>
          <p:cNvSpPr txBox="1">
            <a:spLocks noChangeArrowheads="1"/>
          </p:cNvSpPr>
          <p:nvPr/>
        </p:nvSpPr>
        <p:spPr bwMode="auto">
          <a:xfrm>
            <a:off x="1714500" y="4500563"/>
            <a:ext cx="23574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/>
              <a:t>крылатые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929438" y="4000500"/>
            <a:ext cx="17859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3200"/>
              <a:t>друзья</a:t>
            </a:r>
          </a:p>
        </p:txBody>
      </p:sp>
      <p:sp>
        <p:nvSpPr>
          <p:cNvPr id="62476" name="TextBox 15"/>
          <p:cNvSpPr txBox="1">
            <a:spLocks noChangeArrowheads="1"/>
          </p:cNvSpPr>
          <p:nvPr/>
        </p:nvSpPr>
        <p:spPr bwMode="auto">
          <a:xfrm>
            <a:off x="1714500" y="2047875"/>
            <a:ext cx="27146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/>
              <a:t>смолистые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7215188" y="3143250"/>
            <a:ext cx="1428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3200"/>
              <a:t>почки</a:t>
            </a:r>
          </a:p>
        </p:txBody>
      </p:sp>
      <p:sp>
        <p:nvSpPr>
          <p:cNvPr id="62478" name="TextBox 17"/>
          <p:cNvSpPr txBox="1">
            <a:spLocks noChangeArrowheads="1"/>
          </p:cNvSpPr>
          <p:nvPr/>
        </p:nvSpPr>
        <p:spPr bwMode="auto">
          <a:xfrm>
            <a:off x="1714500" y="2476500"/>
            <a:ext cx="22860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/>
              <a:t>чудесный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7143750" y="2714625"/>
            <a:ext cx="1428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3200"/>
              <a:t>денёк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54487E-6 L -0.29636 -0.1537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" y="-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2803E-6 L -0.28855 -0.02845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" y="-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9.15819E-7 L -0.25295 -0.19866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" y="-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10916E-6 L -0.29619 0.16328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" y="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6.38298E-7 L -0.29219 0.06684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" y="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2.82146E-6 L -0.29618 0.0779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" y="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1" grpId="0"/>
      <p:bldP spid="13" grpId="0"/>
      <p:bldP spid="15" grpId="0"/>
      <p:bldP spid="17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/>
          <p:cNvPicPr>
            <a:picLocks noChangeAspect="1" noChangeArrowheads="1"/>
          </p:cNvPicPr>
          <p:nvPr/>
        </p:nvPicPr>
        <p:blipFill>
          <a:blip r:embed="rId2"/>
          <a:srcRect l="2325" t="21466" r="2304" b="24539"/>
          <a:stretch>
            <a:fillRect/>
          </a:stretch>
        </p:blipFill>
        <p:spPr bwMode="auto">
          <a:xfrm>
            <a:off x="0" y="541338"/>
            <a:ext cx="9144000" cy="6316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Содержимое 4"/>
          <p:cNvSpPr>
            <a:spLocks noGrp="1"/>
          </p:cNvSpPr>
          <p:nvPr>
            <p:ph idx="1"/>
          </p:nvPr>
        </p:nvSpPr>
        <p:spPr>
          <a:xfrm>
            <a:off x="571500" y="2171700"/>
            <a:ext cx="5286375" cy="2185988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2000" b="1" i="1" u="sng" smtClean="0">
                <a:solidFill>
                  <a:schemeClr val="tx1"/>
                </a:solidFill>
              </a:rPr>
              <a:t>Учитель:</a:t>
            </a:r>
          </a:p>
          <a:p>
            <a:pPr>
              <a:buFont typeface="Wingdings 2" pitchFamily="18" charset="2"/>
              <a:buNone/>
            </a:pPr>
            <a:r>
              <a:rPr lang="ru-RU" sz="2400" b="1" smtClean="0">
                <a:solidFill>
                  <a:schemeClr val="tx1"/>
                </a:solidFill>
                <a:latin typeface="Arial" charset="0"/>
              </a:rPr>
              <a:t>Говорим всегда красиво,</a:t>
            </a:r>
          </a:p>
          <a:p>
            <a:pPr>
              <a:buFont typeface="Wingdings 2" pitchFamily="18" charset="2"/>
              <a:buNone/>
            </a:pPr>
            <a:r>
              <a:rPr lang="ru-RU" sz="2400" b="1" smtClean="0">
                <a:solidFill>
                  <a:schemeClr val="tx1"/>
                </a:solidFill>
                <a:latin typeface="Arial" charset="0"/>
              </a:rPr>
              <a:t>Смело и неторопливо.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714875" y="3111500"/>
            <a:ext cx="442912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i="1" u="sng" dirty="0">
                <a:latin typeface="+mn-lt"/>
              </a:rPr>
              <a:t>Ученики</a:t>
            </a:r>
            <a:r>
              <a:rPr lang="ru-RU" sz="2400" b="1" dirty="0"/>
              <a:t>:</a:t>
            </a:r>
          </a:p>
          <a:p>
            <a:pPr>
              <a:defRPr/>
            </a:pPr>
            <a:r>
              <a:rPr lang="ru-RU" sz="2400" b="1" dirty="0"/>
              <a:t>Ясно, чётко говорим,</a:t>
            </a:r>
          </a:p>
          <a:p>
            <a:pPr>
              <a:defRPr/>
            </a:pPr>
            <a:r>
              <a:rPr lang="ru-RU" sz="2400" b="1" dirty="0"/>
              <a:t>Думаем и не спешим.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14313" y="-142875"/>
            <a:ext cx="74295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Речевая разминка</a:t>
            </a:r>
            <a:endParaRPr lang="ru-RU" sz="4000" b="1" dirty="0">
              <a:solidFill>
                <a:srgbClr val="9933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8437" name="Picture 5" descr="antn02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</a:blip>
          <a:srcRect l="18668" r="7672" b="17064"/>
          <a:stretch>
            <a:fillRect/>
          </a:stretch>
        </p:blipFill>
        <p:spPr bwMode="auto">
          <a:xfrm>
            <a:off x="22225" y="4786313"/>
            <a:ext cx="1692275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extBox 1"/>
          <p:cNvSpPr txBox="1">
            <a:spLocks noChangeArrowheads="1"/>
          </p:cNvSpPr>
          <p:nvPr/>
        </p:nvSpPr>
        <p:spPr bwMode="auto">
          <a:xfrm>
            <a:off x="4857750" y="2571750"/>
            <a:ext cx="4500563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/>
              <a:t>чудесный денёк</a:t>
            </a:r>
          </a:p>
          <a:p>
            <a:r>
              <a:rPr lang="ru-RU" sz="3200" b="1"/>
              <a:t>весеннее солнышко</a:t>
            </a:r>
          </a:p>
          <a:p>
            <a:r>
              <a:rPr lang="ru-RU" sz="3200" b="1"/>
              <a:t>ранняя весна</a:t>
            </a:r>
          </a:p>
          <a:p>
            <a:r>
              <a:rPr lang="ru-RU" sz="3200" b="1"/>
              <a:t>проворный ручеёк</a:t>
            </a:r>
          </a:p>
        </p:txBody>
      </p:sp>
      <p:pic>
        <p:nvPicPr>
          <p:cNvPr id="3" name="Содержимое 6" descr="март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1844675"/>
            <a:ext cx="4429125" cy="465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0" y="77788"/>
            <a:ext cx="74295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Творческое задание</a:t>
            </a:r>
            <a:endParaRPr lang="ru-RU" sz="4000" b="1" dirty="0">
              <a:solidFill>
                <a:srgbClr val="9933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3"/>
          <p:cNvPicPr>
            <a:picLocks noChangeAspect="1" noChangeArrowheads="1"/>
          </p:cNvPicPr>
          <p:nvPr/>
        </p:nvPicPr>
        <p:blipFill>
          <a:blip r:embed="rId4"/>
          <a:srcRect l="30225" t="24731" r="30338" b="25830"/>
          <a:stretch>
            <a:fillRect/>
          </a:stretch>
        </p:blipFill>
        <p:spPr bwMode="auto">
          <a:xfrm>
            <a:off x="4598988" y="2428875"/>
            <a:ext cx="4402137" cy="421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4" name="Rectangle 4"/>
          <p:cNvSpPr>
            <a:spLocks noChangeArrowheads="1"/>
          </p:cNvSpPr>
          <p:nvPr/>
        </p:nvSpPr>
        <p:spPr bwMode="auto">
          <a:xfrm>
            <a:off x="144463" y="1003300"/>
            <a:ext cx="4713287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800">
                <a:latin typeface="Times New Roman" pitchFamily="18" charset="0"/>
              </a:rPr>
              <a:t>На шесте весёлый дом</a:t>
            </a:r>
            <a:br>
              <a:rPr lang="ru-RU" sz="2800">
                <a:latin typeface="Times New Roman" pitchFamily="18" charset="0"/>
              </a:rPr>
            </a:br>
            <a:r>
              <a:rPr lang="ru-RU" sz="2800">
                <a:latin typeface="Times New Roman" pitchFamily="18" charset="0"/>
              </a:rPr>
              <a:t>С круглым маленьким окном.</a:t>
            </a:r>
            <a:br>
              <a:rPr lang="ru-RU" sz="2800">
                <a:latin typeface="Times New Roman" pitchFamily="18" charset="0"/>
              </a:rPr>
            </a:br>
            <a:r>
              <a:rPr lang="ru-RU" sz="2800">
                <a:latin typeface="Times New Roman" pitchFamily="18" charset="0"/>
              </a:rPr>
              <a:t>Чтоб уснули дети,</a:t>
            </a:r>
            <a:br>
              <a:rPr lang="ru-RU" sz="2800">
                <a:latin typeface="Times New Roman" pitchFamily="18" charset="0"/>
              </a:rPr>
            </a:br>
            <a:r>
              <a:rPr lang="ru-RU" sz="2800">
                <a:latin typeface="Times New Roman" pitchFamily="18" charset="0"/>
              </a:rPr>
              <a:t>Дом качает ветер.</a:t>
            </a:r>
            <a:br>
              <a:rPr lang="ru-RU" sz="2800">
                <a:latin typeface="Times New Roman" pitchFamily="18" charset="0"/>
              </a:rPr>
            </a:br>
            <a:r>
              <a:rPr lang="ru-RU" sz="2800">
                <a:latin typeface="Times New Roman" pitchFamily="18" charset="0"/>
              </a:rPr>
              <a:t>На крыльце поёт отец -</a:t>
            </a:r>
            <a:br>
              <a:rPr lang="ru-RU" sz="2800">
                <a:latin typeface="Times New Roman" pitchFamily="18" charset="0"/>
              </a:rPr>
            </a:br>
            <a:r>
              <a:rPr lang="ru-RU" sz="2800">
                <a:latin typeface="Times New Roman" pitchFamily="18" charset="0"/>
              </a:rPr>
              <a:t>Он и лётчик, и певец.</a:t>
            </a:r>
          </a:p>
        </p:txBody>
      </p:sp>
      <p:sp>
        <p:nvSpPr>
          <p:cNvPr id="28677" name="AutoShape 5"/>
          <p:cNvSpPr>
            <a:spLocks noChangeArrowheads="1"/>
          </p:cNvSpPr>
          <p:nvPr/>
        </p:nvSpPr>
        <p:spPr bwMode="auto">
          <a:xfrm>
            <a:off x="642938" y="5572125"/>
            <a:ext cx="3311525" cy="792163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4000" b="1" dirty="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СКВОРЕЦ</a:t>
            </a:r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4500563" y="2428875"/>
            <a:ext cx="4500562" cy="4214813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8680" name="Freeform 8"/>
          <p:cNvSpPr>
            <a:spLocks/>
          </p:cNvSpPr>
          <p:nvPr/>
        </p:nvSpPr>
        <p:spPr bwMode="auto">
          <a:xfrm>
            <a:off x="5857875" y="3286125"/>
            <a:ext cx="1870075" cy="2286000"/>
          </a:xfrm>
          <a:custGeom>
            <a:avLst/>
            <a:gdLst/>
            <a:ahLst/>
            <a:cxnLst>
              <a:cxn ang="0">
                <a:pos x="929" y="666"/>
              </a:cxn>
              <a:cxn ang="0">
                <a:pos x="946" y="616"/>
              </a:cxn>
              <a:cxn ang="0">
                <a:pos x="958" y="564"/>
              </a:cxn>
              <a:cxn ang="0">
                <a:pos x="963" y="510"/>
              </a:cxn>
              <a:cxn ang="0">
                <a:pos x="962" y="433"/>
              </a:cxn>
              <a:cxn ang="0">
                <a:pos x="943" y="340"/>
              </a:cxn>
              <a:cxn ang="0">
                <a:pos x="906" y="253"/>
              </a:cxn>
              <a:cxn ang="0">
                <a:pos x="854" y="175"/>
              </a:cxn>
              <a:cxn ang="0">
                <a:pos x="789" y="110"/>
              </a:cxn>
              <a:cxn ang="0">
                <a:pos x="712" y="59"/>
              </a:cxn>
              <a:cxn ang="0">
                <a:pos x="625" y="22"/>
              </a:cxn>
              <a:cxn ang="0">
                <a:pos x="532" y="2"/>
              </a:cxn>
              <a:cxn ang="0">
                <a:pos x="433" y="2"/>
              </a:cxn>
              <a:cxn ang="0">
                <a:pos x="339" y="22"/>
              </a:cxn>
              <a:cxn ang="0">
                <a:pos x="252" y="59"/>
              </a:cxn>
              <a:cxn ang="0">
                <a:pos x="175" y="110"/>
              </a:cxn>
              <a:cxn ang="0">
                <a:pos x="110" y="175"/>
              </a:cxn>
              <a:cxn ang="0">
                <a:pos x="58" y="253"/>
              </a:cxn>
              <a:cxn ang="0">
                <a:pos x="22" y="340"/>
              </a:cxn>
              <a:cxn ang="0">
                <a:pos x="2" y="433"/>
              </a:cxn>
              <a:cxn ang="0">
                <a:pos x="2" y="533"/>
              </a:cxn>
              <a:cxn ang="0">
                <a:pos x="22" y="626"/>
              </a:cxn>
              <a:cxn ang="0">
                <a:pos x="58" y="713"/>
              </a:cxn>
              <a:cxn ang="0">
                <a:pos x="110" y="790"/>
              </a:cxn>
              <a:cxn ang="0">
                <a:pos x="175" y="857"/>
              </a:cxn>
              <a:cxn ang="0">
                <a:pos x="252" y="908"/>
              </a:cxn>
              <a:cxn ang="0">
                <a:pos x="339" y="945"/>
              </a:cxn>
              <a:cxn ang="0">
                <a:pos x="433" y="965"/>
              </a:cxn>
              <a:cxn ang="0">
                <a:pos x="497" y="967"/>
              </a:cxn>
              <a:cxn ang="0">
                <a:pos x="524" y="965"/>
              </a:cxn>
              <a:cxn ang="0">
                <a:pos x="552" y="961"/>
              </a:cxn>
              <a:cxn ang="0">
                <a:pos x="578" y="957"/>
              </a:cxn>
              <a:cxn ang="0">
                <a:pos x="604" y="951"/>
              </a:cxn>
              <a:cxn ang="0">
                <a:pos x="631" y="944"/>
              </a:cxn>
              <a:cxn ang="0">
                <a:pos x="656" y="934"/>
              </a:cxn>
              <a:cxn ang="0">
                <a:pos x="680" y="924"/>
              </a:cxn>
              <a:cxn ang="0">
                <a:pos x="705" y="938"/>
              </a:cxn>
              <a:cxn ang="0">
                <a:pos x="735" y="972"/>
              </a:cxn>
              <a:cxn ang="0">
                <a:pos x="774" y="997"/>
              </a:cxn>
              <a:cxn ang="0">
                <a:pos x="819" y="1010"/>
              </a:cxn>
              <a:cxn ang="0">
                <a:pos x="878" y="1009"/>
              </a:cxn>
              <a:cxn ang="0">
                <a:pos x="938" y="983"/>
              </a:cxn>
              <a:cxn ang="0">
                <a:pos x="984" y="937"/>
              </a:cxn>
              <a:cxn ang="0">
                <a:pos x="1010" y="876"/>
              </a:cxn>
              <a:cxn ang="0">
                <a:pos x="1011" y="818"/>
              </a:cxn>
              <a:cxn ang="0">
                <a:pos x="998" y="773"/>
              </a:cxn>
              <a:cxn ang="0">
                <a:pos x="973" y="733"/>
              </a:cxn>
              <a:cxn ang="0">
                <a:pos x="938" y="702"/>
              </a:cxn>
            </a:cxnLst>
            <a:rect l="0" t="0" r="r" b="b"/>
            <a:pathLst>
              <a:path w="1013" h="1012">
                <a:moveTo>
                  <a:pt x="918" y="690"/>
                </a:moveTo>
                <a:lnTo>
                  <a:pt x="929" y="666"/>
                </a:lnTo>
                <a:lnTo>
                  <a:pt x="938" y="642"/>
                </a:lnTo>
                <a:lnTo>
                  <a:pt x="946" y="616"/>
                </a:lnTo>
                <a:lnTo>
                  <a:pt x="952" y="591"/>
                </a:lnTo>
                <a:lnTo>
                  <a:pt x="958" y="564"/>
                </a:lnTo>
                <a:lnTo>
                  <a:pt x="961" y="538"/>
                </a:lnTo>
                <a:lnTo>
                  <a:pt x="963" y="510"/>
                </a:lnTo>
                <a:lnTo>
                  <a:pt x="965" y="483"/>
                </a:lnTo>
                <a:lnTo>
                  <a:pt x="962" y="433"/>
                </a:lnTo>
                <a:lnTo>
                  <a:pt x="955" y="386"/>
                </a:lnTo>
                <a:lnTo>
                  <a:pt x="943" y="340"/>
                </a:lnTo>
                <a:lnTo>
                  <a:pt x="927" y="294"/>
                </a:lnTo>
                <a:lnTo>
                  <a:pt x="906" y="253"/>
                </a:lnTo>
                <a:lnTo>
                  <a:pt x="882" y="213"/>
                </a:lnTo>
                <a:lnTo>
                  <a:pt x="854" y="175"/>
                </a:lnTo>
                <a:lnTo>
                  <a:pt x="824" y="141"/>
                </a:lnTo>
                <a:lnTo>
                  <a:pt x="789" y="110"/>
                </a:lnTo>
                <a:lnTo>
                  <a:pt x="752" y="83"/>
                </a:lnTo>
                <a:lnTo>
                  <a:pt x="712" y="59"/>
                </a:lnTo>
                <a:lnTo>
                  <a:pt x="671" y="38"/>
                </a:lnTo>
                <a:lnTo>
                  <a:pt x="625" y="22"/>
                </a:lnTo>
                <a:lnTo>
                  <a:pt x="579" y="10"/>
                </a:lnTo>
                <a:lnTo>
                  <a:pt x="532" y="2"/>
                </a:lnTo>
                <a:lnTo>
                  <a:pt x="482" y="0"/>
                </a:lnTo>
                <a:lnTo>
                  <a:pt x="433" y="2"/>
                </a:lnTo>
                <a:lnTo>
                  <a:pt x="385" y="10"/>
                </a:lnTo>
                <a:lnTo>
                  <a:pt x="339" y="22"/>
                </a:lnTo>
                <a:lnTo>
                  <a:pt x="294" y="38"/>
                </a:lnTo>
                <a:lnTo>
                  <a:pt x="252" y="59"/>
                </a:lnTo>
                <a:lnTo>
                  <a:pt x="212" y="83"/>
                </a:lnTo>
                <a:lnTo>
                  <a:pt x="175" y="110"/>
                </a:lnTo>
                <a:lnTo>
                  <a:pt x="141" y="141"/>
                </a:lnTo>
                <a:lnTo>
                  <a:pt x="110" y="175"/>
                </a:lnTo>
                <a:lnTo>
                  <a:pt x="82" y="213"/>
                </a:lnTo>
                <a:lnTo>
                  <a:pt x="58" y="253"/>
                </a:lnTo>
                <a:lnTo>
                  <a:pt x="37" y="294"/>
                </a:lnTo>
                <a:lnTo>
                  <a:pt x="22" y="340"/>
                </a:lnTo>
                <a:lnTo>
                  <a:pt x="10" y="386"/>
                </a:lnTo>
                <a:lnTo>
                  <a:pt x="2" y="433"/>
                </a:lnTo>
                <a:lnTo>
                  <a:pt x="0" y="483"/>
                </a:lnTo>
                <a:lnTo>
                  <a:pt x="2" y="533"/>
                </a:lnTo>
                <a:lnTo>
                  <a:pt x="10" y="580"/>
                </a:lnTo>
                <a:lnTo>
                  <a:pt x="22" y="626"/>
                </a:lnTo>
                <a:lnTo>
                  <a:pt x="37" y="671"/>
                </a:lnTo>
                <a:lnTo>
                  <a:pt x="58" y="713"/>
                </a:lnTo>
                <a:lnTo>
                  <a:pt x="82" y="753"/>
                </a:lnTo>
                <a:lnTo>
                  <a:pt x="110" y="790"/>
                </a:lnTo>
                <a:lnTo>
                  <a:pt x="141" y="825"/>
                </a:lnTo>
                <a:lnTo>
                  <a:pt x="175" y="857"/>
                </a:lnTo>
                <a:lnTo>
                  <a:pt x="212" y="884"/>
                </a:lnTo>
                <a:lnTo>
                  <a:pt x="252" y="908"/>
                </a:lnTo>
                <a:lnTo>
                  <a:pt x="294" y="928"/>
                </a:lnTo>
                <a:lnTo>
                  <a:pt x="339" y="945"/>
                </a:lnTo>
                <a:lnTo>
                  <a:pt x="385" y="957"/>
                </a:lnTo>
                <a:lnTo>
                  <a:pt x="433" y="965"/>
                </a:lnTo>
                <a:lnTo>
                  <a:pt x="482" y="967"/>
                </a:lnTo>
                <a:lnTo>
                  <a:pt x="497" y="967"/>
                </a:lnTo>
                <a:lnTo>
                  <a:pt x="510" y="966"/>
                </a:lnTo>
                <a:lnTo>
                  <a:pt x="524" y="965"/>
                </a:lnTo>
                <a:lnTo>
                  <a:pt x="537" y="964"/>
                </a:lnTo>
                <a:lnTo>
                  <a:pt x="552" y="961"/>
                </a:lnTo>
                <a:lnTo>
                  <a:pt x="565" y="959"/>
                </a:lnTo>
                <a:lnTo>
                  <a:pt x="578" y="957"/>
                </a:lnTo>
                <a:lnTo>
                  <a:pt x="591" y="954"/>
                </a:lnTo>
                <a:lnTo>
                  <a:pt x="604" y="951"/>
                </a:lnTo>
                <a:lnTo>
                  <a:pt x="618" y="947"/>
                </a:lnTo>
                <a:lnTo>
                  <a:pt x="631" y="944"/>
                </a:lnTo>
                <a:lnTo>
                  <a:pt x="643" y="939"/>
                </a:lnTo>
                <a:lnTo>
                  <a:pt x="656" y="934"/>
                </a:lnTo>
                <a:lnTo>
                  <a:pt x="668" y="929"/>
                </a:lnTo>
                <a:lnTo>
                  <a:pt x="680" y="924"/>
                </a:lnTo>
                <a:lnTo>
                  <a:pt x="693" y="918"/>
                </a:lnTo>
                <a:lnTo>
                  <a:pt x="705" y="938"/>
                </a:lnTo>
                <a:lnTo>
                  <a:pt x="719" y="956"/>
                </a:lnTo>
                <a:lnTo>
                  <a:pt x="735" y="972"/>
                </a:lnTo>
                <a:lnTo>
                  <a:pt x="753" y="986"/>
                </a:lnTo>
                <a:lnTo>
                  <a:pt x="774" y="997"/>
                </a:lnTo>
                <a:lnTo>
                  <a:pt x="796" y="1005"/>
                </a:lnTo>
                <a:lnTo>
                  <a:pt x="819" y="1010"/>
                </a:lnTo>
                <a:lnTo>
                  <a:pt x="843" y="1012"/>
                </a:lnTo>
                <a:lnTo>
                  <a:pt x="878" y="1009"/>
                </a:lnTo>
                <a:lnTo>
                  <a:pt x="909" y="999"/>
                </a:lnTo>
                <a:lnTo>
                  <a:pt x="938" y="983"/>
                </a:lnTo>
                <a:lnTo>
                  <a:pt x="963" y="962"/>
                </a:lnTo>
                <a:lnTo>
                  <a:pt x="984" y="937"/>
                </a:lnTo>
                <a:lnTo>
                  <a:pt x="1000" y="908"/>
                </a:lnTo>
                <a:lnTo>
                  <a:pt x="1010" y="876"/>
                </a:lnTo>
                <a:lnTo>
                  <a:pt x="1013" y="842"/>
                </a:lnTo>
                <a:lnTo>
                  <a:pt x="1011" y="818"/>
                </a:lnTo>
                <a:lnTo>
                  <a:pt x="1006" y="795"/>
                </a:lnTo>
                <a:lnTo>
                  <a:pt x="998" y="773"/>
                </a:lnTo>
                <a:lnTo>
                  <a:pt x="987" y="752"/>
                </a:lnTo>
                <a:lnTo>
                  <a:pt x="973" y="733"/>
                </a:lnTo>
                <a:lnTo>
                  <a:pt x="957" y="717"/>
                </a:lnTo>
                <a:lnTo>
                  <a:pt x="938" y="702"/>
                </a:lnTo>
                <a:lnTo>
                  <a:pt x="918" y="69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6357938" y="3643313"/>
            <a:ext cx="801687" cy="1339850"/>
            <a:chOff x="5443" y="1166"/>
            <a:chExt cx="434" cy="593"/>
          </a:xfrm>
        </p:grpSpPr>
        <p:sp>
          <p:nvSpPr>
            <p:cNvPr id="64521" name="Freeform 10"/>
            <p:cNvSpPr>
              <a:spLocks/>
            </p:cNvSpPr>
            <p:nvPr/>
          </p:nvSpPr>
          <p:spPr bwMode="auto">
            <a:xfrm>
              <a:off x="5443" y="1166"/>
              <a:ext cx="434" cy="377"/>
            </a:xfrm>
            <a:custGeom>
              <a:avLst/>
              <a:gdLst>
                <a:gd name="T0" fmla="*/ 171 w 434"/>
                <a:gd name="T1" fmla="*/ 130 h 377"/>
                <a:gd name="T2" fmla="*/ 182 w 434"/>
                <a:gd name="T3" fmla="*/ 122 h 377"/>
                <a:gd name="T4" fmla="*/ 194 w 434"/>
                <a:gd name="T5" fmla="*/ 118 h 377"/>
                <a:gd name="T6" fmla="*/ 208 w 434"/>
                <a:gd name="T7" fmla="*/ 114 h 377"/>
                <a:gd name="T8" fmla="*/ 230 w 434"/>
                <a:gd name="T9" fmla="*/ 116 h 377"/>
                <a:gd name="T10" fmla="*/ 255 w 434"/>
                <a:gd name="T11" fmla="*/ 123 h 377"/>
                <a:gd name="T12" fmla="*/ 272 w 434"/>
                <a:gd name="T13" fmla="*/ 139 h 377"/>
                <a:gd name="T14" fmla="*/ 281 w 434"/>
                <a:gd name="T15" fmla="*/ 161 h 377"/>
                <a:gd name="T16" fmla="*/ 280 w 434"/>
                <a:gd name="T17" fmla="*/ 188 h 377"/>
                <a:gd name="T18" fmla="*/ 268 w 434"/>
                <a:gd name="T19" fmla="*/ 211 h 377"/>
                <a:gd name="T20" fmla="*/ 247 w 434"/>
                <a:gd name="T21" fmla="*/ 229 h 377"/>
                <a:gd name="T22" fmla="*/ 224 w 434"/>
                <a:gd name="T23" fmla="*/ 241 h 377"/>
                <a:gd name="T24" fmla="*/ 209 w 434"/>
                <a:gd name="T25" fmla="*/ 248 h 377"/>
                <a:gd name="T26" fmla="*/ 197 w 434"/>
                <a:gd name="T27" fmla="*/ 254 h 377"/>
                <a:gd name="T28" fmla="*/ 179 w 434"/>
                <a:gd name="T29" fmla="*/ 267 h 377"/>
                <a:gd name="T30" fmla="*/ 157 w 434"/>
                <a:gd name="T31" fmla="*/ 293 h 377"/>
                <a:gd name="T32" fmla="*/ 146 w 434"/>
                <a:gd name="T33" fmla="*/ 323 h 377"/>
                <a:gd name="T34" fmla="*/ 141 w 434"/>
                <a:gd name="T35" fmla="*/ 354 h 377"/>
                <a:gd name="T36" fmla="*/ 141 w 434"/>
                <a:gd name="T37" fmla="*/ 370 h 377"/>
                <a:gd name="T38" fmla="*/ 141 w 434"/>
                <a:gd name="T39" fmla="*/ 375 h 377"/>
                <a:gd name="T40" fmla="*/ 152 w 434"/>
                <a:gd name="T41" fmla="*/ 377 h 377"/>
                <a:gd name="T42" fmla="*/ 186 w 434"/>
                <a:gd name="T43" fmla="*/ 377 h 377"/>
                <a:gd name="T44" fmla="*/ 225 w 434"/>
                <a:gd name="T45" fmla="*/ 377 h 377"/>
                <a:gd name="T46" fmla="*/ 259 w 434"/>
                <a:gd name="T47" fmla="*/ 377 h 377"/>
                <a:gd name="T48" fmla="*/ 271 w 434"/>
                <a:gd name="T49" fmla="*/ 365 h 377"/>
                <a:gd name="T50" fmla="*/ 279 w 434"/>
                <a:gd name="T51" fmla="*/ 343 h 377"/>
                <a:gd name="T52" fmla="*/ 292 w 434"/>
                <a:gd name="T53" fmla="*/ 325 h 377"/>
                <a:gd name="T54" fmla="*/ 312 w 434"/>
                <a:gd name="T55" fmla="*/ 308 h 377"/>
                <a:gd name="T56" fmla="*/ 345 w 434"/>
                <a:gd name="T57" fmla="*/ 291 h 377"/>
                <a:gd name="T58" fmla="*/ 380 w 434"/>
                <a:gd name="T59" fmla="*/ 272 h 377"/>
                <a:gd name="T60" fmla="*/ 408 w 434"/>
                <a:gd name="T61" fmla="*/ 248 h 377"/>
                <a:gd name="T62" fmla="*/ 428 w 434"/>
                <a:gd name="T63" fmla="*/ 214 h 377"/>
                <a:gd name="T64" fmla="*/ 434 w 434"/>
                <a:gd name="T65" fmla="*/ 162 h 377"/>
                <a:gd name="T66" fmla="*/ 433 w 434"/>
                <a:gd name="T67" fmla="*/ 155 h 377"/>
                <a:gd name="T68" fmla="*/ 432 w 434"/>
                <a:gd name="T69" fmla="*/ 149 h 377"/>
                <a:gd name="T70" fmla="*/ 429 w 434"/>
                <a:gd name="T71" fmla="*/ 129 h 377"/>
                <a:gd name="T72" fmla="*/ 422 w 434"/>
                <a:gd name="T73" fmla="*/ 109 h 377"/>
                <a:gd name="T74" fmla="*/ 411 w 434"/>
                <a:gd name="T75" fmla="*/ 88 h 377"/>
                <a:gd name="T76" fmla="*/ 397 w 434"/>
                <a:gd name="T77" fmla="*/ 67 h 377"/>
                <a:gd name="T78" fmla="*/ 378 w 434"/>
                <a:gd name="T79" fmla="*/ 48 h 377"/>
                <a:gd name="T80" fmla="*/ 356 w 434"/>
                <a:gd name="T81" fmla="*/ 33 h 377"/>
                <a:gd name="T82" fmla="*/ 328 w 434"/>
                <a:gd name="T83" fmla="*/ 19 h 377"/>
                <a:gd name="T84" fmla="*/ 298 w 434"/>
                <a:gd name="T85" fmla="*/ 9 h 377"/>
                <a:gd name="T86" fmla="*/ 262 w 434"/>
                <a:gd name="T87" fmla="*/ 2 h 377"/>
                <a:gd name="T88" fmla="*/ 222 w 434"/>
                <a:gd name="T89" fmla="*/ 0 h 377"/>
                <a:gd name="T90" fmla="*/ 183 w 434"/>
                <a:gd name="T91" fmla="*/ 2 h 377"/>
                <a:gd name="T92" fmla="*/ 149 w 434"/>
                <a:gd name="T93" fmla="*/ 9 h 377"/>
                <a:gd name="T94" fmla="*/ 119 w 434"/>
                <a:gd name="T95" fmla="*/ 19 h 377"/>
                <a:gd name="T96" fmla="*/ 94 w 434"/>
                <a:gd name="T97" fmla="*/ 31 h 377"/>
                <a:gd name="T98" fmla="*/ 72 w 434"/>
                <a:gd name="T99" fmla="*/ 46 h 377"/>
                <a:gd name="T100" fmla="*/ 54 w 434"/>
                <a:gd name="T101" fmla="*/ 64 h 377"/>
                <a:gd name="T102" fmla="*/ 40 w 434"/>
                <a:gd name="T103" fmla="*/ 82 h 377"/>
                <a:gd name="T104" fmla="*/ 28 w 434"/>
                <a:gd name="T105" fmla="*/ 101 h 377"/>
                <a:gd name="T106" fmla="*/ 18 w 434"/>
                <a:gd name="T107" fmla="*/ 121 h 377"/>
                <a:gd name="T108" fmla="*/ 10 w 434"/>
                <a:gd name="T109" fmla="*/ 141 h 377"/>
                <a:gd name="T110" fmla="*/ 4 w 434"/>
                <a:gd name="T111" fmla="*/ 165 h 377"/>
                <a:gd name="T112" fmla="*/ 0 w 434"/>
                <a:gd name="T113" fmla="*/ 187 h 377"/>
                <a:gd name="T114" fmla="*/ 31 w 434"/>
                <a:gd name="T115" fmla="*/ 187 h 377"/>
                <a:gd name="T116" fmla="*/ 74 w 434"/>
                <a:gd name="T117" fmla="*/ 187 h 377"/>
                <a:gd name="T118" fmla="*/ 117 w 434"/>
                <a:gd name="T119" fmla="*/ 187 h 377"/>
                <a:gd name="T120" fmla="*/ 146 w 434"/>
                <a:gd name="T121" fmla="*/ 187 h 377"/>
                <a:gd name="T122" fmla="*/ 151 w 434"/>
                <a:gd name="T123" fmla="*/ 159 h 377"/>
                <a:gd name="T124" fmla="*/ 165 w 434"/>
                <a:gd name="T125" fmla="*/ 135 h 37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34"/>
                <a:gd name="T190" fmla="*/ 0 h 377"/>
                <a:gd name="T191" fmla="*/ 434 w 434"/>
                <a:gd name="T192" fmla="*/ 377 h 37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34" h="377">
                  <a:moveTo>
                    <a:pt x="165" y="135"/>
                  </a:moveTo>
                  <a:lnTo>
                    <a:pt x="171" y="130"/>
                  </a:lnTo>
                  <a:lnTo>
                    <a:pt x="176" y="127"/>
                  </a:lnTo>
                  <a:lnTo>
                    <a:pt x="182" y="122"/>
                  </a:lnTo>
                  <a:lnTo>
                    <a:pt x="187" y="120"/>
                  </a:lnTo>
                  <a:lnTo>
                    <a:pt x="194" y="118"/>
                  </a:lnTo>
                  <a:lnTo>
                    <a:pt x="201" y="116"/>
                  </a:lnTo>
                  <a:lnTo>
                    <a:pt x="208" y="114"/>
                  </a:lnTo>
                  <a:lnTo>
                    <a:pt x="216" y="114"/>
                  </a:lnTo>
                  <a:lnTo>
                    <a:pt x="230" y="116"/>
                  </a:lnTo>
                  <a:lnTo>
                    <a:pt x="244" y="119"/>
                  </a:lnTo>
                  <a:lnTo>
                    <a:pt x="255" y="123"/>
                  </a:lnTo>
                  <a:lnTo>
                    <a:pt x="265" y="131"/>
                  </a:lnTo>
                  <a:lnTo>
                    <a:pt x="272" y="139"/>
                  </a:lnTo>
                  <a:lnTo>
                    <a:pt x="278" y="150"/>
                  </a:lnTo>
                  <a:lnTo>
                    <a:pt x="281" y="161"/>
                  </a:lnTo>
                  <a:lnTo>
                    <a:pt x="282" y="174"/>
                  </a:lnTo>
                  <a:lnTo>
                    <a:pt x="280" y="188"/>
                  </a:lnTo>
                  <a:lnTo>
                    <a:pt x="276" y="200"/>
                  </a:lnTo>
                  <a:lnTo>
                    <a:pt x="268" y="211"/>
                  </a:lnTo>
                  <a:lnTo>
                    <a:pt x="258" y="220"/>
                  </a:lnTo>
                  <a:lnTo>
                    <a:pt x="247" y="229"/>
                  </a:lnTo>
                  <a:lnTo>
                    <a:pt x="235" y="236"/>
                  </a:lnTo>
                  <a:lnTo>
                    <a:pt x="224" y="241"/>
                  </a:lnTo>
                  <a:lnTo>
                    <a:pt x="212" y="247"/>
                  </a:lnTo>
                  <a:lnTo>
                    <a:pt x="209" y="248"/>
                  </a:lnTo>
                  <a:lnTo>
                    <a:pt x="203" y="251"/>
                  </a:lnTo>
                  <a:lnTo>
                    <a:pt x="197" y="254"/>
                  </a:lnTo>
                  <a:lnTo>
                    <a:pt x="194" y="256"/>
                  </a:lnTo>
                  <a:lnTo>
                    <a:pt x="179" y="267"/>
                  </a:lnTo>
                  <a:lnTo>
                    <a:pt x="167" y="279"/>
                  </a:lnTo>
                  <a:lnTo>
                    <a:pt x="157" y="293"/>
                  </a:lnTo>
                  <a:lnTo>
                    <a:pt x="150" y="307"/>
                  </a:lnTo>
                  <a:lnTo>
                    <a:pt x="146" y="323"/>
                  </a:lnTo>
                  <a:lnTo>
                    <a:pt x="143" y="338"/>
                  </a:lnTo>
                  <a:lnTo>
                    <a:pt x="141" y="354"/>
                  </a:lnTo>
                  <a:lnTo>
                    <a:pt x="141" y="368"/>
                  </a:lnTo>
                  <a:lnTo>
                    <a:pt x="141" y="370"/>
                  </a:lnTo>
                  <a:lnTo>
                    <a:pt x="141" y="372"/>
                  </a:lnTo>
                  <a:lnTo>
                    <a:pt x="141" y="375"/>
                  </a:lnTo>
                  <a:lnTo>
                    <a:pt x="141" y="377"/>
                  </a:lnTo>
                  <a:lnTo>
                    <a:pt x="152" y="377"/>
                  </a:lnTo>
                  <a:lnTo>
                    <a:pt x="168" y="377"/>
                  </a:lnTo>
                  <a:lnTo>
                    <a:pt x="186" y="377"/>
                  </a:lnTo>
                  <a:lnTo>
                    <a:pt x="206" y="377"/>
                  </a:lnTo>
                  <a:lnTo>
                    <a:pt x="225" y="377"/>
                  </a:lnTo>
                  <a:lnTo>
                    <a:pt x="244" y="377"/>
                  </a:lnTo>
                  <a:lnTo>
                    <a:pt x="259" y="377"/>
                  </a:lnTo>
                  <a:lnTo>
                    <a:pt x="270" y="377"/>
                  </a:lnTo>
                  <a:lnTo>
                    <a:pt x="271" y="365"/>
                  </a:lnTo>
                  <a:lnTo>
                    <a:pt x="274" y="353"/>
                  </a:lnTo>
                  <a:lnTo>
                    <a:pt x="279" y="343"/>
                  </a:lnTo>
                  <a:lnTo>
                    <a:pt x="284" y="334"/>
                  </a:lnTo>
                  <a:lnTo>
                    <a:pt x="292" y="325"/>
                  </a:lnTo>
                  <a:lnTo>
                    <a:pt x="301" y="316"/>
                  </a:lnTo>
                  <a:lnTo>
                    <a:pt x="312" y="308"/>
                  </a:lnTo>
                  <a:lnTo>
                    <a:pt x="325" y="301"/>
                  </a:lnTo>
                  <a:lnTo>
                    <a:pt x="345" y="291"/>
                  </a:lnTo>
                  <a:lnTo>
                    <a:pt x="363" y="281"/>
                  </a:lnTo>
                  <a:lnTo>
                    <a:pt x="380" y="272"/>
                  </a:lnTo>
                  <a:lnTo>
                    <a:pt x="394" y="261"/>
                  </a:lnTo>
                  <a:lnTo>
                    <a:pt x="408" y="248"/>
                  </a:lnTo>
                  <a:lnTo>
                    <a:pt x="419" y="232"/>
                  </a:lnTo>
                  <a:lnTo>
                    <a:pt x="428" y="214"/>
                  </a:lnTo>
                  <a:lnTo>
                    <a:pt x="432" y="190"/>
                  </a:lnTo>
                  <a:lnTo>
                    <a:pt x="434" y="162"/>
                  </a:lnTo>
                  <a:lnTo>
                    <a:pt x="434" y="159"/>
                  </a:lnTo>
                  <a:lnTo>
                    <a:pt x="433" y="155"/>
                  </a:lnTo>
                  <a:lnTo>
                    <a:pt x="433" y="152"/>
                  </a:lnTo>
                  <a:lnTo>
                    <a:pt x="432" y="149"/>
                  </a:lnTo>
                  <a:lnTo>
                    <a:pt x="431" y="139"/>
                  </a:lnTo>
                  <a:lnTo>
                    <a:pt x="429" y="129"/>
                  </a:lnTo>
                  <a:lnTo>
                    <a:pt x="425" y="119"/>
                  </a:lnTo>
                  <a:lnTo>
                    <a:pt x="422" y="109"/>
                  </a:lnTo>
                  <a:lnTo>
                    <a:pt x="417" y="98"/>
                  </a:lnTo>
                  <a:lnTo>
                    <a:pt x="411" y="88"/>
                  </a:lnTo>
                  <a:lnTo>
                    <a:pt x="404" y="77"/>
                  </a:lnTo>
                  <a:lnTo>
                    <a:pt x="397" y="67"/>
                  </a:lnTo>
                  <a:lnTo>
                    <a:pt x="388" y="58"/>
                  </a:lnTo>
                  <a:lnTo>
                    <a:pt x="378" y="48"/>
                  </a:lnTo>
                  <a:lnTo>
                    <a:pt x="367" y="41"/>
                  </a:lnTo>
                  <a:lnTo>
                    <a:pt x="356" y="33"/>
                  </a:lnTo>
                  <a:lnTo>
                    <a:pt x="343" y="25"/>
                  </a:lnTo>
                  <a:lnTo>
                    <a:pt x="328" y="19"/>
                  </a:lnTo>
                  <a:lnTo>
                    <a:pt x="314" y="13"/>
                  </a:lnTo>
                  <a:lnTo>
                    <a:pt x="298" y="9"/>
                  </a:lnTo>
                  <a:lnTo>
                    <a:pt x="281" y="5"/>
                  </a:lnTo>
                  <a:lnTo>
                    <a:pt x="262" y="2"/>
                  </a:lnTo>
                  <a:lnTo>
                    <a:pt x="243" y="1"/>
                  </a:lnTo>
                  <a:lnTo>
                    <a:pt x="222" y="0"/>
                  </a:lnTo>
                  <a:lnTo>
                    <a:pt x="202" y="1"/>
                  </a:lnTo>
                  <a:lnTo>
                    <a:pt x="183" y="2"/>
                  </a:lnTo>
                  <a:lnTo>
                    <a:pt x="165" y="4"/>
                  </a:lnTo>
                  <a:lnTo>
                    <a:pt x="149" y="9"/>
                  </a:lnTo>
                  <a:lnTo>
                    <a:pt x="133" y="13"/>
                  </a:lnTo>
                  <a:lnTo>
                    <a:pt x="119" y="19"/>
                  </a:lnTo>
                  <a:lnTo>
                    <a:pt x="106" y="24"/>
                  </a:lnTo>
                  <a:lnTo>
                    <a:pt x="94" y="31"/>
                  </a:lnTo>
                  <a:lnTo>
                    <a:pt x="83" y="38"/>
                  </a:lnTo>
                  <a:lnTo>
                    <a:pt x="72" y="46"/>
                  </a:lnTo>
                  <a:lnTo>
                    <a:pt x="63" y="55"/>
                  </a:lnTo>
                  <a:lnTo>
                    <a:pt x="54" y="64"/>
                  </a:lnTo>
                  <a:lnTo>
                    <a:pt x="46" y="73"/>
                  </a:lnTo>
                  <a:lnTo>
                    <a:pt x="40" y="82"/>
                  </a:lnTo>
                  <a:lnTo>
                    <a:pt x="33" y="91"/>
                  </a:lnTo>
                  <a:lnTo>
                    <a:pt x="28" y="101"/>
                  </a:lnTo>
                  <a:lnTo>
                    <a:pt x="22" y="111"/>
                  </a:lnTo>
                  <a:lnTo>
                    <a:pt x="18" y="121"/>
                  </a:lnTo>
                  <a:lnTo>
                    <a:pt x="13" y="131"/>
                  </a:lnTo>
                  <a:lnTo>
                    <a:pt x="10" y="141"/>
                  </a:lnTo>
                  <a:lnTo>
                    <a:pt x="7" y="154"/>
                  </a:lnTo>
                  <a:lnTo>
                    <a:pt x="4" y="165"/>
                  </a:lnTo>
                  <a:lnTo>
                    <a:pt x="1" y="177"/>
                  </a:lnTo>
                  <a:lnTo>
                    <a:pt x="0" y="187"/>
                  </a:lnTo>
                  <a:lnTo>
                    <a:pt x="13" y="187"/>
                  </a:lnTo>
                  <a:lnTo>
                    <a:pt x="31" y="187"/>
                  </a:lnTo>
                  <a:lnTo>
                    <a:pt x="52" y="187"/>
                  </a:lnTo>
                  <a:lnTo>
                    <a:pt x="74" y="187"/>
                  </a:lnTo>
                  <a:lnTo>
                    <a:pt x="96" y="187"/>
                  </a:lnTo>
                  <a:lnTo>
                    <a:pt x="117" y="187"/>
                  </a:lnTo>
                  <a:lnTo>
                    <a:pt x="133" y="187"/>
                  </a:lnTo>
                  <a:lnTo>
                    <a:pt x="146" y="187"/>
                  </a:lnTo>
                  <a:lnTo>
                    <a:pt x="148" y="172"/>
                  </a:lnTo>
                  <a:lnTo>
                    <a:pt x="151" y="159"/>
                  </a:lnTo>
                  <a:lnTo>
                    <a:pt x="158" y="146"/>
                  </a:lnTo>
                  <a:lnTo>
                    <a:pt x="165" y="13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22" name="Freeform 11"/>
            <p:cNvSpPr>
              <a:spLocks/>
            </p:cNvSpPr>
            <p:nvPr/>
          </p:nvSpPr>
          <p:spPr bwMode="auto">
            <a:xfrm>
              <a:off x="5598" y="1609"/>
              <a:ext cx="150" cy="150"/>
            </a:xfrm>
            <a:custGeom>
              <a:avLst/>
              <a:gdLst>
                <a:gd name="T0" fmla="*/ 138 w 150"/>
                <a:gd name="T1" fmla="*/ 34 h 150"/>
                <a:gd name="T2" fmla="*/ 132 w 150"/>
                <a:gd name="T3" fmla="*/ 26 h 150"/>
                <a:gd name="T4" fmla="*/ 126 w 150"/>
                <a:gd name="T5" fmla="*/ 19 h 150"/>
                <a:gd name="T6" fmla="*/ 119 w 150"/>
                <a:gd name="T7" fmla="*/ 14 h 150"/>
                <a:gd name="T8" fmla="*/ 111 w 150"/>
                <a:gd name="T9" fmla="*/ 8 h 150"/>
                <a:gd name="T10" fmla="*/ 102 w 150"/>
                <a:gd name="T11" fmla="*/ 5 h 150"/>
                <a:gd name="T12" fmla="*/ 94 w 150"/>
                <a:gd name="T13" fmla="*/ 2 h 150"/>
                <a:gd name="T14" fmla="*/ 85 w 150"/>
                <a:gd name="T15" fmla="*/ 1 h 150"/>
                <a:gd name="T16" fmla="*/ 75 w 150"/>
                <a:gd name="T17" fmla="*/ 0 h 150"/>
                <a:gd name="T18" fmla="*/ 65 w 150"/>
                <a:gd name="T19" fmla="*/ 1 h 150"/>
                <a:gd name="T20" fmla="*/ 56 w 150"/>
                <a:gd name="T21" fmla="*/ 2 h 150"/>
                <a:gd name="T22" fmla="*/ 47 w 150"/>
                <a:gd name="T23" fmla="*/ 5 h 150"/>
                <a:gd name="T24" fmla="*/ 39 w 150"/>
                <a:gd name="T25" fmla="*/ 8 h 150"/>
                <a:gd name="T26" fmla="*/ 31 w 150"/>
                <a:gd name="T27" fmla="*/ 14 h 150"/>
                <a:gd name="T28" fmla="*/ 24 w 150"/>
                <a:gd name="T29" fmla="*/ 19 h 150"/>
                <a:gd name="T30" fmla="*/ 18 w 150"/>
                <a:gd name="T31" fmla="*/ 26 h 150"/>
                <a:gd name="T32" fmla="*/ 12 w 150"/>
                <a:gd name="T33" fmla="*/ 34 h 150"/>
                <a:gd name="T34" fmla="*/ 8 w 150"/>
                <a:gd name="T35" fmla="*/ 40 h 150"/>
                <a:gd name="T36" fmla="*/ 5 w 150"/>
                <a:gd name="T37" fmla="*/ 48 h 150"/>
                <a:gd name="T38" fmla="*/ 2 w 150"/>
                <a:gd name="T39" fmla="*/ 56 h 150"/>
                <a:gd name="T40" fmla="*/ 1 w 150"/>
                <a:gd name="T41" fmla="*/ 64 h 150"/>
                <a:gd name="T42" fmla="*/ 0 w 150"/>
                <a:gd name="T43" fmla="*/ 66 h 150"/>
                <a:gd name="T44" fmla="*/ 0 w 150"/>
                <a:gd name="T45" fmla="*/ 69 h 150"/>
                <a:gd name="T46" fmla="*/ 0 w 150"/>
                <a:gd name="T47" fmla="*/ 71 h 150"/>
                <a:gd name="T48" fmla="*/ 0 w 150"/>
                <a:gd name="T49" fmla="*/ 75 h 150"/>
                <a:gd name="T50" fmla="*/ 1 w 150"/>
                <a:gd name="T51" fmla="*/ 90 h 150"/>
                <a:gd name="T52" fmla="*/ 5 w 150"/>
                <a:gd name="T53" fmla="*/ 103 h 150"/>
                <a:gd name="T54" fmla="*/ 12 w 150"/>
                <a:gd name="T55" fmla="*/ 116 h 150"/>
                <a:gd name="T56" fmla="*/ 22 w 150"/>
                <a:gd name="T57" fmla="*/ 128 h 150"/>
                <a:gd name="T58" fmla="*/ 33 w 150"/>
                <a:gd name="T59" fmla="*/ 136 h 150"/>
                <a:gd name="T60" fmla="*/ 45 w 150"/>
                <a:gd name="T61" fmla="*/ 144 h 150"/>
                <a:gd name="T62" fmla="*/ 59 w 150"/>
                <a:gd name="T63" fmla="*/ 148 h 150"/>
                <a:gd name="T64" fmla="*/ 75 w 150"/>
                <a:gd name="T65" fmla="*/ 150 h 150"/>
                <a:gd name="T66" fmla="*/ 90 w 150"/>
                <a:gd name="T67" fmla="*/ 148 h 150"/>
                <a:gd name="T68" fmla="*/ 104 w 150"/>
                <a:gd name="T69" fmla="*/ 144 h 150"/>
                <a:gd name="T70" fmla="*/ 117 w 150"/>
                <a:gd name="T71" fmla="*/ 136 h 150"/>
                <a:gd name="T72" fmla="*/ 128 w 150"/>
                <a:gd name="T73" fmla="*/ 128 h 150"/>
                <a:gd name="T74" fmla="*/ 137 w 150"/>
                <a:gd name="T75" fmla="*/ 116 h 150"/>
                <a:gd name="T76" fmla="*/ 144 w 150"/>
                <a:gd name="T77" fmla="*/ 103 h 150"/>
                <a:gd name="T78" fmla="*/ 149 w 150"/>
                <a:gd name="T79" fmla="*/ 90 h 150"/>
                <a:gd name="T80" fmla="*/ 150 w 150"/>
                <a:gd name="T81" fmla="*/ 75 h 150"/>
                <a:gd name="T82" fmla="*/ 150 w 150"/>
                <a:gd name="T83" fmla="*/ 71 h 150"/>
                <a:gd name="T84" fmla="*/ 150 w 150"/>
                <a:gd name="T85" fmla="*/ 69 h 150"/>
                <a:gd name="T86" fmla="*/ 149 w 150"/>
                <a:gd name="T87" fmla="*/ 66 h 150"/>
                <a:gd name="T88" fmla="*/ 149 w 150"/>
                <a:gd name="T89" fmla="*/ 64 h 150"/>
                <a:gd name="T90" fmla="*/ 146 w 150"/>
                <a:gd name="T91" fmla="*/ 56 h 150"/>
                <a:gd name="T92" fmla="*/ 144 w 150"/>
                <a:gd name="T93" fmla="*/ 48 h 150"/>
                <a:gd name="T94" fmla="*/ 141 w 150"/>
                <a:gd name="T95" fmla="*/ 40 h 150"/>
                <a:gd name="T96" fmla="*/ 138 w 150"/>
                <a:gd name="T97" fmla="*/ 34 h 15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50"/>
                <a:gd name="T148" fmla="*/ 0 h 150"/>
                <a:gd name="T149" fmla="*/ 150 w 150"/>
                <a:gd name="T150" fmla="*/ 150 h 15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50" h="150">
                  <a:moveTo>
                    <a:pt x="138" y="34"/>
                  </a:moveTo>
                  <a:lnTo>
                    <a:pt x="132" y="26"/>
                  </a:lnTo>
                  <a:lnTo>
                    <a:pt x="126" y="19"/>
                  </a:lnTo>
                  <a:lnTo>
                    <a:pt x="119" y="14"/>
                  </a:lnTo>
                  <a:lnTo>
                    <a:pt x="111" y="8"/>
                  </a:lnTo>
                  <a:lnTo>
                    <a:pt x="102" y="5"/>
                  </a:lnTo>
                  <a:lnTo>
                    <a:pt x="94" y="2"/>
                  </a:lnTo>
                  <a:lnTo>
                    <a:pt x="85" y="1"/>
                  </a:lnTo>
                  <a:lnTo>
                    <a:pt x="75" y="0"/>
                  </a:lnTo>
                  <a:lnTo>
                    <a:pt x="65" y="1"/>
                  </a:lnTo>
                  <a:lnTo>
                    <a:pt x="56" y="2"/>
                  </a:lnTo>
                  <a:lnTo>
                    <a:pt x="47" y="5"/>
                  </a:lnTo>
                  <a:lnTo>
                    <a:pt x="39" y="8"/>
                  </a:lnTo>
                  <a:lnTo>
                    <a:pt x="31" y="14"/>
                  </a:lnTo>
                  <a:lnTo>
                    <a:pt x="24" y="19"/>
                  </a:lnTo>
                  <a:lnTo>
                    <a:pt x="18" y="26"/>
                  </a:lnTo>
                  <a:lnTo>
                    <a:pt x="12" y="34"/>
                  </a:lnTo>
                  <a:lnTo>
                    <a:pt x="8" y="40"/>
                  </a:lnTo>
                  <a:lnTo>
                    <a:pt x="5" y="48"/>
                  </a:lnTo>
                  <a:lnTo>
                    <a:pt x="2" y="56"/>
                  </a:lnTo>
                  <a:lnTo>
                    <a:pt x="1" y="64"/>
                  </a:lnTo>
                  <a:lnTo>
                    <a:pt x="0" y="66"/>
                  </a:lnTo>
                  <a:lnTo>
                    <a:pt x="0" y="69"/>
                  </a:lnTo>
                  <a:lnTo>
                    <a:pt x="0" y="71"/>
                  </a:lnTo>
                  <a:lnTo>
                    <a:pt x="0" y="75"/>
                  </a:lnTo>
                  <a:lnTo>
                    <a:pt x="1" y="90"/>
                  </a:lnTo>
                  <a:lnTo>
                    <a:pt x="5" y="103"/>
                  </a:lnTo>
                  <a:lnTo>
                    <a:pt x="12" y="116"/>
                  </a:lnTo>
                  <a:lnTo>
                    <a:pt x="22" y="128"/>
                  </a:lnTo>
                  <a:lnTo>
                    <a:pt x="33" y="136"/>
                  </a:lnTo>
                  <a:lnTo>
                    <a:pt x="45" y="144"/>
                  </a:lnTo>
                  <a:lnTo>
                    <a:pt x="59" y="148"/>
                  </a:lnTo>
                  <a:lnTo>
                    <a:pt x="75" y="150"/>
                  </a:lnTo>
                  <a:lnTo>
                    <a:pt x="90" y="148"/>
                  </a:lnTo>
                  <a:lnTo>
                    <a:pt x="104" y="144"/>
                  </a:lnTo>
                  <a:lnTo>
                    <a:pt x="117" y="136"/>
                  </a:lnTo>
                  <a:lnTo>
                    <a:pt x="128" y="128"/>
                  </a:lnTo>
                  <a:lnTo>
                    <a:pt x="137" y="116"/>
                  </a:lnTo>
                  <a:lnTo>
                    <a:pt x="144" y="103"/>
                  </a:lnTo>
                  <a:lnTo>
                    <a:pt x="149" y="90"/>
                  </a:lnTo>
                  <a:lnTo>
                    <a:pt x="150" y="75"/>
                  </a:lnTo>
                  <a:lnTo>
                    <a:pt x="150" y="71"/>
                  </a:lnTo>
                  <a:lnTo>
                    <a:pt x="150" y="69"/>
                  </a:lnTo>
                  <a:lnTo>
                    <a:pt x="149" y="66"/>
                  </a:lnTo>
                  <a:lnTo>
                    <a:pt x="149" y="64"/>
                  </a:lnTo>
                  <a:lnTo>
                    <a:pt x="146" y="56"/>
                  </a:lnTo>
                  <a:lnTo>
                    <a:pt x="144" y="48"/>
                  </a:lnTo>
                  <a:lnTo>
                    <a:pt x="141" y="40"/>
                  </a:lnTo>
                  <a:lnTo>
                    <a:pt x="138" y="3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77788"/>
            <a:ext cx="74295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Творческое задание</a:t>
            </a:r>
            <a:endParaRPr lang="ru-RU" sz="4000" b="1" dirty="0">
              <a:solidFill>
                <a:srgbClr val="9933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3" name="Скворец 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449763" y="3306763"/>
            <a:ext cx="2444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24" name="Приложение 2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38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2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5328" fill="hold"/>
                                        <p:tgtEl>
                                          <p:spTgt spid="645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>
                <p:cTn id="3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4524"/>
                </p:tgtEl>
              </p:cMediaNode>
            </p:audio>
          </p:childTnLst>
        </p:cTn>
      </p:par>
    </p:tnLst>
    <p:bldLst>
      <p:bldP spid="28677" grpId="0"/>
      <p:bldP spid="28679" grpId="0" animBg="1"/>
      <p:bldP spid="28680" grpId="0" animBg="1"/>
      <p:bldP spid="11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1563" y="0"/>
            <a:ext cx="7358062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Увидел скворца – </a:t>
            </a:r>
          </a:p>
          <a:p>
            <a:pPr algn="r">
              <a:defRPr/>
            </a:pPr>
            <a:r>
              <a:rPr lang="ru-RU" sz="4000" b="1" dirty="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весна у крыльца!</a:t>
            </a:r>
            <a:endParaRPr lang="ru-RU" sz="4000" b="1" dirty="0">
              <a:solidFill>
                <a:srgbClr val="9933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5" name="Весна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14313" y="1357313"/>
            <a:ext cx="8715375" cy="529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313" y="77788"/>
            <a:ext cx="74295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Итог урока</a:t>
            </a:r>
            <a:endParaRPr lang="ru-RU" sz="4000" b="1" dirty="0">
              <a:solidFill>
                <a:srgbClr val="9933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42900" y="1254125"/>
            <a:ext cx="8229600" cy="4032250"/>
          </a:xfrm>
          <a:prstGeom prst="rect">
            <a:avLst/>
          </a:prstGeom>
          <a:noFill/>
          <a:ln/>
        </p:spPr>
        <p:txBody>
          <a:bodyPr/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defRPr/>
            </a:pPr>
            <a:endParaRPr lang="ru-RU" sz="2800" dirty="0">
              <a:solidFill>
                <a:srgbClr val="66FF33"/>
              </a:solidFill>
              <a:latin typeface="+mn-lt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defRPr/>
            </a:pPr>
            <a:r>
              <a:rPr lang="ru-RU" sz="6000" b="1" i="1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Я  узнал …..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defRPr/>
            </a:pPr>
            <a:r>
              <a:rPr lang="ru-RU" sz="6000" b="1" i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Я  научился…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defRPr/>
            </a:pPr>
            <a:r>
              <a:rPr lang="ru-RU" sz="6000" b="1" i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Мне  понравилось ….</a:t>
            </a:r>
            <a:endParaRPr lang="ru-RU" sz="3600" b="1" i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"/>
              <a:defRPr/>
            </a:pPr>
            <a:endParaRPr lang="ru-RU" sz="4000" dirty="0">
              <a:solidFill>
                <a:schemeClr val="tx2"/>
              </a:solidFill>
              <a:latin typeface="+mn-lt"/>
            </a:endParaRPr>
          </a:p>
        </p:txBody>
      </p:sp>
      <p:grpSp>
        <p:nvGrpSpPr>
          <p:cNvPr id="66563" name="Group 3"/>
          <p:cNvGrpSpPr>
            <a:grpSpLocks/>
          </p:cNvGrpSpPr>
          <p:nvPr/>
        </p:nvGrpSpPr>
        <p:grpSpPr bwMode="auto">
          <a:xfrm>
            <a:off x="6107113" y="428625"/>
            <a:ext cx="2894012" cy="3071813"/>
            <a:chOff x="4303" y="2966"/>
            <a:chExt cx="1193" cy="1218"/>
          </a:xfrm>
        </p:grpSpPr>
        <p:sp>
          <p:nvSpPr>
            <p:cNvPr id="66564" name="Freeform 4"/>
            <p:cNvSpPr>
              <a:spLocks/>
            </p:cNvSpPr>
            <p:nvPr/>
          </p:nvSpPr>
          <p:spPr bwMode="auto">
            <a:xfrm>
              <a:off x="4555" y="2972"/>
              <a:ext cx="456" cy="273"/>
            </a:xfrm>
            <a:custGeom>
              <a:avLst/>
              <a:gdLst>
                <a:gd name="T0" fmla="*/ 4 w 913"/>
                <a:gd name="T1" fmla="*/ 354 h 546"/>
                <a:gd name="T2" fmla="*/ 0 w 913"/>
                <a:gd name="T3" fmla="*/ 290 h 546"/>
                <a:gd name="T4" fmla="*/ 81 w 913"/>
                <a:gd name="T5" fmla="*/ 260 h 546"/>
                <a:gd name="T6" fmla="*/ 133 w 913"/>
                <a:gd name="T7" fmla="*/ 220 h 546"/>
                <a:gd name="T8" fmla="*/ 170 w 913"/>
                <a:gd name="T9" fmla="*/ 183 h 546"/>
                <a:gd name="T10" fmla="*/ 197 w 913"/>
                <a:gd name="T11" fmla="*/ 141 h 546"/>
                <a:gd name="T12" fmla="*/ 306 w 913"/>
                <a:gd name="T13" fmla="*/ 196 h 546"/>
                <a:gd name="T14" fmla="*/ 302 w 913"/>
                <a:gd name="T15" fmla="*/ 189 h 546"/>
                <a:gd name="T16" fmla="*/ 295 w 913"/>
                <a:gd name="T17" fmla="*/ 176 h 546"/>
                <a:gd name="T18" fmla="*/ 286 w 913"/>
                <a:gd name="T19" fmla="*/ 159 h 546"/>
                <a:gd name="T20" fmla="*/ 279 w 913"/>
                <a:gd name="T21" fmla="*/ 144 h 546"/>
                <a:gd name="T22" fmla="*/ 271 w 913"/>
                <a:gd name="T23" fmla="*/ 131 h 546"/>
                <a:gd name="T24" fmla="*/ 267 w 913"/>
                <a:gd name="T25" fmla="*/ 118 h 546"/>
                <a:gd name="T26" fmla="*/ 264 w 913"/>
                <a:gd name="T27" fmla="*/ 111 h 546"/>
                <a:gd name="T28" fmla="*/ 306 w 913"/>
                <a:gd name="T29" fmla="*/ 135 h 546"/>
                <a:gd name="T30" fmla="*/ 302 w 913"/>
                <a:gd name="T31" fmla="*/ 130 h 546"/>
                <a:gd name="T32" fmla="*/ 297 w 913"/>
                <a:gd name="T33" fmla="*/ 120 h 546"/>
                <a:gd name="T34" fmla="*/ 293 w 913"/>
                <a:gd name="T35" fmla="*/ 113 h 546"/>
                <a:gd name="T36" fmla="*/ 291 w 913"/>
                <a:gd name="T37" fmla="*/ 104 h 546"/>
                <a:gd name="T38" fmla="*/ 291 w 913"/>
                <a:gd name="T39" fmla="*/ 93 h 546"/>
                <a:gd name="T40" fmla="*/ 293 w 913"/>
                <a:gd name="T41" fmla="*/ 82 h 546"/>
                <a:gd name="T42" fmla="*/ 385 w 913"/>
                <a:gd name="T43" fmla="*/ 148 h 546"/>
                <a:gd name="T44" fmla="*/ 420 w 913"/>
                <a:gd name="T45" fmla="*/ 80 h 546"/>
                <a:gd name="T46" fmla="*/ 581 w 913"/>
                <a:gd name="T47" fmla="*/ 26 h 546"/>
                <a:gd name="T48" fmla="*/ 767 w 913"/>
                <a:gd name="T49" fmla="*/ 0 h 546"/>
                <a:gd name="T50" fmla="*/ 821 w 913"/>
                <a:gd name="T51" fmla="*/ 80 h 546"/>
                <a:gd name="T52" fmla="*/ 813 w 913"/>
                <a:gd name="T53" fmla="*/ 117 h 546"/>
                <a:gd name="T54" fmla="*/ 822 w 913"/>
                <a:gd name="T55" fmla="*/ 117 h 546"/>
                <a:gd name="T56" fmla="*/ 832 w 913"/>
                <a:gd name="T57" fmla="*/ 118 h 546"/>
                <a:gd name="T58" fmla="*/ 845 w 913"/>
                <a:gd name="T59" fmla="*/ 120 h 546"/>
                <a:gd name="T60" fmla="*/ 856 w 913"/>
                <a:gd name="T61" fmla="*/ 124 h 546"/>
                <a:gd name="T62" fmla="*/ 869 w 913"/>
                <a:gd name="T63" fmla="*/ 126 h 546"/>
                <a:gd name="T64" fmla="*/ 880 w 913"/>
                <a:gd name="T65" fmla="*/ 130 h 546"/>
                <a:gd name="T66" fmla="*/ 889 w 913"/>
                <a:gd name="T67" fmla="*/ 135 h 546"/>
                <a:gd name="T68" fmla="*/ 900 w 913"/>
                <a:gd name="T69" fmla="*/ 144 h 546"/>
                <a:gd name="T70" fmla="*/ 907 w 913"/>
                <a:gd name="T71" fmla="*/ 159 h 546"/>
                <a:gd name="T72" fmla="*/ 911 w 913"/>
                <a:gd name="T73" fmla="*/ 168 h 546"/>
                <a:gd name="T74" fmla="*/ 913 w 913"/>
                <a:gd name="T75" fmla="*/ 174 h 546"/>
                <a:gd name="T76" fmla="*/ 612 w 913"/>
                <a:gd name="T77" fmla="*/ 546 h 546"/>
                <a:gd name="T78" fmla="*/ 7 w 913"/>
                <a:gd name="T79" fmla="*/ 391 h 54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913"/>
                <a:gd name="T121" fmla="*/ 0 h 546"/>
                <a:gd name="T122" fmla="*/ 913 w 913"/>
                <a:gd name="T123" fmla="*/ 546 h 54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913" h="546">
                  <a:moveTo>
                    <a:pt x="7" y="391"/>
                  </a:moveTo>
                  <a:lnTo>
                    <a:pt x="4" y="354"/>
                  </a:lnTo>
                  <a:lnTo>
                    <a:pt x="66" y="325"/>
                  </a:lnTo>
                  <a:lnTo>
                    <a:pt x="0" y="290"/>
                  </a:lnTo>
                  <a:lnTo>
                    <a:pt x="39" y="270"/>
                  </a:lnTo>
                  <a:lnTo>
                    <a:pt x="81" y="260"/>
                  </a:lnTo>
                  <a:lnTo>
                    <a:pt x="66" y="231"/>
                  </a:lnTo>
                  <a:lnTo>
                    <a:pt x="133" y="220"/>
                  </a:lnTo>
                  <a:lnTo>
                    <a:pt x="113" y="181"/>
                  </a:lnTo>
                  <a:lnTo>
                    <a:pt x="170" y="183"/>
                  </a:lnTo>
                  <a:lnTo>
                    <a:pt x="220" y="203"/>
                  </a:lnTo>
                  <a:lnTo>
                    <a:pt x="197" y="141"/>
                  </a:lnTo>
                  <a:lnTo>
                    <a:pt x="256" y="166"/>
                  </a:lnTo>
                  <a:lnTo>
                    <a:pt x="306" y="196"/>
                  </a:lnTo>
                  <a:lnTo>
                    <a:pt x="304" y="194"/>
                  </a:lnTo>
                  <a:lnTo>
                    <a:pt x="302" y="189"/>
                  </a:lnTo>
                  <a:lnTo>
                    <a:pt x="297" y="183"/>
                  </a:lnTo>
                  <a:lnTo>
                    <a:pt x="295" y="176"/>
                  </a:lnTo>
                  <a:lnTo>
                    <a:pt x="290" y="168"/>
                  </a:lnTo>
                  <a:lnTo>
                    <a:pt x="286" y="159"/>
                  </a:lnTo>
                  <a:lnTo>
                    <a:pt x="280" y="152"/>
                  </a:lnTo>
                  <a:lnTo>
                    <a:pt x="279" y="144"/>
                  </a:lnTo>
                  <a:lnTo>
                    <a:pt x="275" y="137"/>
                  </a:lnTo>
                  <a:lnTo>
                    <a:pt x="271" y="131"/>
                  </a:lnTo>
                  <a:lnTo>
                    <a:pt x="269" y="124"/>
                  </a:lnTo>
                  <a:lnTo>
                    <a:pt x="267" y="118"/>
                  </a:lnTo>
                  <a:lnTo>
                    <a:pt x="264" y="115"/>
                  </a:lnTo>
                  <a:lnTo>
                    <a:pt x="264" y="111"/>
                  </a:lnTo>
                  <a:lnTo>
                    <a:pt x="264" y="107"/>
                  </a:lnTo>
                  <a:lnTo>
                    <a:pt x="306" y="135"/>
                  </a:lnTo>
                  <a:lnTo>
                    <a:pt x="304" y="133"/>
                  </a:lnTo>
                  <a:lnTo>
                    <a:pt x="302" y="130"/>
                  </a:lnTo>
                  <a:lnTo>
                    <a:pt x="299" y="126"/>
                  </a:lnTo>
                  <a:lnTo>
                    <a:pt x="297" y="120"/>
                  </a:lnTo>
                  <a:lnTo>
                    <a:pt x="295" y="117"/>
                  </a:lnTo>
                  <a:lnTo>
                    <a:pt x="293" y="113"/>
                  </a:lnTo>
                  <a:lnTo>
                    <a:pt x="291" y="107"/>
                  </a:lnTo>
                  <a:lnTo>
                    <a:pt x="291" y="104"/>
                  </a:lnTo>
                  <a:lnTo>
                    <a:pt x="291" y="98"/>
                  </a:lnTo>
                  <a:lnTo>
                    <a:pt x="291" y="93"/>
                  </a:lnTo>
                  <a:lnTo>
                    <a:pt x="291" y="87"/>
                  </a:lnTo>
                  <a:lnTo>
                    <a:pt x="293" y="82"/>
                  </a:lnTo>
                  <a:lnTo>
                    <a:pt x="345" y="139"/>
                  </a:lnTo>
                  <a:lnTo>
                    <a:pt x="385" y="148"/>
                  </a:lnTo>
                  <a:lnTo>
                    <a:pt x="400" y="95"/>
                  </a:lnTo>
                  <a:lnTo>
                    <a:pt x="420" y="80"/>
                  </a:lnTo>
                  <a:lnTo>
                    <a:pt x="454" y="126"/>
                  </a:lnTo>
                  <a:lnTo>
                    <a:pt x="581" y="26"/>
                  </a:lnTo>
                  <a:lnTo>
                    <a:pt x="662" y="4"/>
                  </a:lnTo>
                  <a:lnTo>
                    <a:pt x="767" y="0"/>
                  </a:lnTo>
                  <a:lnTo>
                    <a:pt x="712" y="50"/>
                  </a:lnTo>
                  <a:lnTo>
                    <a:pt x="821" y="80"/>
                  </a:lnTo>
                  <a:lnTo>
                    <a:pt x="865" y="102"/>
                  </a:lnTo>
                  <a:lnTo>
                    <a:pt x="813" y="117"/>
                  </a:lnTo>
                  <a:lnTo>
                    <a:pt x="815" y="117"/>
                  </a:lnTo>
                  <a:lnTo>
                    <a:pt x="822" y="117"/>
                  </a:lnTo>
                  <a:lnTo>
                    <a:pt x="826" y="117"/>
                  </a:lnTo>
                  <a:lnTo>
                    <a:pt x="832" y="118"/>
                  </a:lnTo>
                  <a:lnTo>
                    <a:pt x="837" y="118"/>
                  </a:lnTo>
                  <a:lnTo>
                    <a:pt x="845" y="120"/>
                  </a:lnTo>
                  <a:lnTo>
                    <a:pt x="848" y="122"/>
                  </a:lnTo>
                  <a:lnTo>
                    <a:pt x="856" y="124"/>
                  </a:lnTo>
                  <a:lnTo>
                    <a:pt x="861" y="124"/>
                  </a:lnTo>
                  <a:lnTo>
                    <a:pt x="869" y="126"/>
                  </a:lnTo>
                  <a:lnTo>
                    <a:pt x="874" y="128"/>
                  </a:lnTo>
                  <a:lnTo>
                    <a:pt x="880" y="130"/>
                  </a:lnTo>
                  <a:lnTo>
                    <a:pt x="883" y="131"/>
                  </a:lnTo>
                  <a:lnTo>
                    <a:pt x="889" y="135"/>
                  </a:lnTo>
                  <a:lnTo>
                    <a:pt x="894" y="139"/>
                  </a:lnTo>
                  <a:lnTo>
                    <a:pt x="900" y="144"/>
                  </a:lnTo>
                  <a:lnTo>
                    <a:pt x="904" y="152"/>
                  </a:lnTo>
                  <a:lnTo>
                    <a:pt x="907" y="159"/>
                  </a:lnTo>
                  <a:lnTo>
                    <a:pt x="909" y="163"/>
                  </a:lnTo>
                  <a:lnTo>
                    <a:pt x="911" y="168"/>
                  </a:lnTo>
                  <a:lnTo>
                    <a:pt x="913" y="172"/>
                  </a:lnTo>
                  <a:lnTo>
                    <a:pt x="913" y="174"/>
                  </a:lnTo>
                  <a:lnTo>
                    <a:pt x="913" y="240"/>
                  </a:lnTo>
                  <a:lnTo>
                    <a:pt x="612" y="546"/>
                  </a:lnTo>
                  <a:lnTo>
                    <a:pt x="113" y="509"/>
                  </a:lnTo>
                  <a:lnTo>
                    <a:pt x="7" y="391"/>
                  </a:lnTo>
                  <a:close/>
                </a:path>
              </a:pathLst>
            </a:custGeom>
            <a:solidFill>
              <a:srgbClr val="D999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65" name="Freeform 5"/>
            <p:cNvSpPr>
              <a:spLocks/>
            </p:cNvSpPr>
            <p:nvPr/>
          </p:nvSpPr>
          <p:spPr bwMode="auto">
            <a:xfrm>
              <a:off x="4552" y="3064"/>
              <a:ext cx="482" cy="212"/>
            </a:xfrm>
            <a:custGeom>
              <a:avLst/>
              <a:gdLst>
                <a:gd name="T0" fmla="*/ 53 w 962"/>
                <a:gd name="T1" fmla="*/ 380 h 422"/>
                <a:gd name="T2" fmla="*/ 40 w 962"/>
                <a:gd name="T3" fmla="*/ 328 h 422"/>
                <a:gd name="T4" fmla="*/ 47 w 962"/>
                <a:gd name="T5" fmla="*/ 282 h 422"/>
                <a:gd name="T6" fmla="*/ 49 w 962"/>
                <a:gd name="T7" fmla="*/ 210 h 422"/>
                <a:gd name="T8" fmla="*/ 57 w 962"/>
                <a:gd name="T9" fmla="*/ 221 h 422"/>
                <a:gd name="T10" fmla="*/ 71 w 962"/>
                <a:gd name="T11" fmla="*/ 234 h 422"/>
                <a:gd name="T12" fmla="*/ 84 w 962"/>
                <a:gd name="T13" fmla="*/ 241 h 422"/>
                <a:gd name="T14" fmla="*/ 94 w 962"/>
                <a:gd name="T15" fmla="*/ 243 h 422"/>
                <a:gd name="T16" fmla="*/ 101 w 962"/>
                <a:gd name="T17" fmla="*/ 243 h 422"/>
                <a:gd name="T18" fmla="*/ 116 w 962"/>
                <a:gd name="T19" fmla="*/ 240 h 422"/>
                <a:gd name="T20" fmla="*/ 130 w 962"/>
                <a:gd name="T21" fmla="*/ 232 h 422"/>
                <a:gd name="T22" fmla="*/ 147 w 962"/>
                <a:gd name="T23" fmla="*/ 225 h 422"/>
                <a:gd name="T24" fmla="*/ 162 w 962"/>
                <a:gd name="T25" fmla="*/ 217 h 422"/>
                <a:gd name="T26" fmla="*/ 177 w 962"/>
                <a:gd name="T27" fmla="*/ 210 h 422"/>
                <a:gd name="T28" fmla="*/ 186 w 962"/>
                <a:gd name="T29" fmla="*/ 206 h 422"/>
                <a:gd name="T30" fmla="*/ 193 w 962"/>
                <a:gd name="T31" fmla="*/ 203 h 422"/>
                <a:gd name="T32" fmla="*/ 180 w 962"/>
                <a:gd name="T33" fmla="*/ 243 h 422"/>
                <a:gd name="T34" fmla="*/ 164 w 962"/>
                <a:gd name="T35" fmla="*/ 273 h 422"/>
                <a:gd name="T36" fmla="*/ 173 w 962"/>
                <a:gd name="T37" fmla="*/ 269 h 422"/>
                <a:gd name="T38" fmla="*/ 182 w 962"/>
                <a:gd name="T39" fmla="*/ 265 h 422"/>
                <a:gd name="T40" fmla="*/ 191 w 962"/>
                <a:gd name="T41" fmla="*/ 260 h 422"/>
                <a:gd name="T42" fmla="*/ 201 w 962"/>
                <a:gd name="T43" fmla="*/ 256 h 422"/>
                <a:gd name="T44" fmla="*/ 213 w 962"/>
                <a:gd name="T45" fmla="*/ 247 h 422"/>
                <a:gd name="T46" fmla="*/ 219 w 962"/>
                <a:gd name="T47" fmla="*/ 286 h 422"/>
                <a:gd name="T48" fmla="*/ 328 w 962"/>
                <a:gd name="T49" fmla="*/ 256 h 422"/>
                <a:gd name="T50" fmla="*/ 449 w 962"/>
                <a:gd name="T51" fmla="*/ 171 h 422"/>
                <a:gd name="T52" fmla="*/ 573 w 962"/>
                <a:gd name="T53" fmla="*/ 149 h 422"/>
                <a:gd name="T54" fmla="*/ 571 w 962"/>
                <a:gd name="T55" fmla="*/ 147 h 422"/>
                <a:gd name="T56" fmla="*/ 562 w 962"/>
                <a:gd name="T57" fmla="*/ 144 h 422"/>
                <a:gd name="T58" fmla="*/ 551 w 962"/>
                <a:gd name="T59" fmla="*/ 138 h 422"/>
                <a:gd name="T60" fmla="*/ 538 w 962"/>
                <a:gd name="T61" fmla="*/ 131 h 422"/>
                <a:gd name="T62" fmla="*/ 523 w 962"/>
                <a:gd name="T63" fmla="*/ 122 h 422"/>
                <a:gd name="T64" fmla="*/ 510 w 962"/>
                <a:gd name="T65" fmla="*/ 114 h 422"/>
                <a:gd name="T66" fmla="*/ 497 w 962"/>
                <a:gd name="T67" fmla="*/ 105 h 422"/>
                <a:gd name="T68" fmla="*/ 490 w 962"/>
                <a:gd name="T69" fmla="*/ 98 h 422"/>
                <a:gd name="T70" fmla="*/ 481 w 962"/>
                <a:gd name="T71" fmla="*/ 79 h 422"/>
                <a:gd name="T72" fmla="*/ 473 w 962"/>
                <a:gd name="T73" fmla="*/ 64 h 422"/>
                <a:gd name="T74" fmla="*/ 470 w 962"/>
                <a:gd name="T75" fmla="*/ 53 h 422"/>
                <a:gd name="T76" fmla="*/ 468 w 962"/>
                <a:gd name="T77" fmla="*/ 48 h 422"/>
                <a:gd name="T78" fmla="*/ 754 w 962"/>
                <a:gd name="T79" fmla="*/ 127 h 422"/>
                <a:gd name="T80" fmla="*/ 732 w 962"/>
                <a:gd name="T81" fmla="*/ 72 h 422"/>
                <a:gd name="T82" fmla="*/ 741 w 962"/>
                <a:gd name="T83" fmla="*/ 72 h 422"/>
                <a:gd name="T84" fmla="*/ 752 w 962"/>
                <a:gd name="T85" fmla="*/ 70 h 422"/>
                <a:gd name="T86" fmla="*/ 765 w 962"/>
                <a:gd name="T87" fmla="*/ 70 h 422"/>
                <a:gd name="T88" fmla="*/ 778 w 962"/>
                <a:gd name="T89" fmla="*/ 68 h 422"/>
                <a:gd name="T90" fmla="*/ 791 w 962"/>
                <a:gd name="T91" fmla="*/ 66 h 422"/>
                <a:gd name="T92" fmla="*/ 803 w 962"/>
                <a:gd name="T93" fmla="*/ 64 h 422"/>
                <a:gd name="T94" fmla="*/ 816 w 962"/>
                <a:gd name="T95" fmla="*/ 63 h 422"/>
                <a:gd name="T96" fmla="*/ 833 w 962"/>
                <a:gd name="T97" fmla="*/ 59 h 422"/>
                <a:gd name="T98" fmla="*/ 846 w 962"/>
                <a:gd name="T99" fmla="*/ 59 h 422"/>
                <a:gd name="T100" fmla="*/ 857 w 962"/>
                <a:gd name="T101" fmla="*/ 59 h 422"/>
                <a:gd name="T102" fmla="*/ 861 w 962"/>
                <a:gd name="T103" fmla="*/ 61 h 422"/>
                <a:gd name="T104" fmla="*/ 851 w 962"/>
                <a:gd name="T105" fmla="*/ 18 h 422"/>
                <a:gd name="T106" fmla="*/ 962 w 962"/>
                <a:gd name="T107" fmla="*/ 120 h 422"/>
                <a:gd name="T108" fmla="*/ 892 w 962"/>
                <a:gd name="T109" fmla="*/ 310 h 422"/>
                <a:gd name="T110" fmla="*/ 90 w 962"/>
                <a:gd name="T111" fmla="*/ 422 h 42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962"/>
                <a:gd name="T169" fmla="*/ 0 h 422"/>
                <a:gd name="T170" fmla="*/ 962 w 962"/>
                <a:gd name="T171" fmla="*/ 422 h 422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962" h="422">
                  <a:moveTo>
                    <a:pt x="90" y="422"/>
                  </a:moveTo>
                  <a:lnTo>
                    <a:pt x="53" y="380"/>
                  </a:lnTo>
                  <a:lnTo>
                    <a:pt x="5" y="365"/>
                  </a:lnTo>
                  <a:lnTo>
                    <a:pt x="40" y="328"/>
                  </a:lnTo>
                  <a:lnTo>
                    <a:pt x="0" y="315"/>
                  </a:lnTo>
                  <a:lnTo>
                    <a:pt x="47" y="282"/>
                  </a:lnTo>
                  <a:lnTo>
                    <a:pt x="49" y="208"/>
                  </a:lnTo>
                  <a:lnTo>
                    <a:pt x="49" y="210"/>
                  </a:lnTo>
                  <a:lnTo>
                    <a:pt x="53" y="216"/>
                  </a:lnTo>
                  <a:lnTo>
                    <a:pt x="57" y="221"/>
                  </a:lnTo>
                  <a:lnTo>
                    <a:pt x="64" y="228"/>
                  </a:lnTo>
                  <a:lnTo>
                    <a:pt x="71" y="234"/>
                  </a:lnTo>
                  <a:lnTo>
                    <a:pt x="79" y="240"/>
                  </a:lnTo>
                  <a:lnTo>
                    <a:pt x="84" y="241"/>
                  </a:lnTo>
                  <a:lnTo>
                    <a:pt x="88" y="243"/>
                  </a:lnTo>
                  <a:lnTo>
                    <a:pt x="94" y="243"/>
                  </a:lnTo>
                  <a:lnTo>
                    <a:pt x="97" y="245"/>
                  </a:lnTo>
                  <a:lnTo>
                    <a:pt x="101" y="243"/>
                  </a:lnTo>
                  <a:lnTo>
                    <a:pt x="108" y="241"/>
                  </a:lnTo>
                  <a:lnTo>
                    <a:pt x="116" y="240"/>
                  </a:lnTo>
                  <a:lnTo>
                    <a:pt x="123" y="238"/>
                  </a:lnTo>
                  <a:lnTo>
                    <a:pt x="130" y="232"/>
                  </a:lnTo>
                  <a:lnTo>
                    <a:pt x="138" y="230"/>
                  </a:lnTo>
                  <a:lnTo>
                    <a:pt x="147" y="225"/>
                  </a:lnTo>
                  <a:lnTo>
                    <a:pt x="154" y="223"/>
                  </a:lnTo>
                  <a:lnTo>
                    <a:pt x="162" y="217"/>
                  </a:lnTo>
                  <a:lnTo>
                    <a:pt x="169" y="216"/>
                  </a:lnTo>
                  <a:lnTo>
                    <a:pt x="177" y="210"/>
                  </a:lnTo>
                  <a:lnTo>
                    <a:pt x="182" y="208"/>
                  </a:lnTo>
                  <a:lnTo>
                    <a:pt x="186" y="206"/>
                  </a:lnTo>
                  <a:lnTo>
                    <a:pt x="189" y="205"/>
                  </a:lnTo>
                  <a:lnTo>
                    <a:pt x="193" y="203"/>
                  </a:lnTo>
                  <a:lnTo>
                    <a:pt x="195" y="203"/>
                  </a:lnTo>
                  <a:lnTo>
                    <a:pt x="180" y="243"/>
                  </a:lnTo>
                  <a:lnTo>
                    <a:pt x="164" y="275"/>
                  </a:lnTo>
                  <a:lnTo>
                    <a:pt x="164" y="273"/>
                  </a:lnTo>
                  <a:lnTo>
                    <a:pt x="169" y="271"/>
                  </a:lnTo>
                  <a:lnTo>
                    <a:pt x="173" y="269"/>
                  </a:lnTo>
                  <a:lnTo>
                    <a:pt x="177" y="267"/>
                  </a:lnTo>
                  <a:lnTo>
                    <a:pt x="182" y="265"/>
                  </a:lnTo>
                  <a:lnTo>
                    <a:pt x="188" y="263"/>
                  </a:lnTo>
                  <a:lnTo>
                    <a:pt x="191" y="260"/>
                  </a:lnTo>
                  <a:lnTo>
                    <a:pt x="197" y="258"/>
                  </a:lnTo>
                  <a:lnTo>
                    <a:pt x="201" y="256"/>
                  </a:lnTo>
                  <a:lnTo>
                    <a:pt x="206" y="252"/>
                  </a:lnTo>
                  <a:lnTo>
                    <a:pt x="213" y="247"/>
                  </a:lnTo>
                  <a:lnTo>
                    <a:pt x="221" y="241"/>
                  </a:lnTo>
                  <a:lnTo>
                    <a:pt x="219" y="286"/>
                  </a:lnTo>
                  <a:lnTo>
                    <a:pt x="269" y="267"/>
                  </a:lnTo>
                  <a:lnTo>
                    <a:pt x="328" y="256"/>
                  </a:lnTo>
                  <a:lnTo>
                    <a:pt x="534" y="208"/>
                  </a:lnTo>
                  <a:lnTo>
                    <a:pt x="449" y="171"/>
                  </a:lnTo>
                  <a:lnTo>
                    <a:pt x="536" y="164"/>
                  </a:lnTo>
                  <a:lnTo>
                    <a:pt x="573" y="149"/>
                  </a:lnTo>
                  <a:lnTo>
                    <a:pt x="571" y="147"/>
                  </a:lnTo>
                  <a:lnTo>
                    <a:pt x="566" y="146"/>
                  </a:lnTo>
                  <a:lnTo>
                    <a:pt x="562" y="144"/>
                  </a:lnTo>
                  <a:lnTo>
                    <a:pt x="556" y="140"/>
                  </a:lnTo>
                  <a:lnTo>
                    <a:pt x="551" y="138"/>
                  </a:lnTo>
                  <a:lnTo>
                    <a:pt x="544" y="134"/>
                  </a:lnTo>
                  <a:lnTo>
                    <a:pt x="538" y="131"/>
                  </a:lnTo>
                  <a:lnTo>
                    <a:pt x="529" y="125"/>
                  </a:lnTo>
                  <a:lnTo>
                    <a:pt x="523" y="122"/>
                  </a:lnTo>
                  <a:lnTo>
                    <a:pt x="516" y="118"/>
                  </a:lnTo>
                  <a:lnTo>
                    <a:pt x="510" y="114"/>
                  </a:lnTo>
                  <a:lnTo>
                    <a:pt x="503" y="109"/>
                  </a:lnTo>
                  <a:lnTo>
                    <a:pt x="497" y="105"/>
                  </a:lnTo>
                  <a:lnTo>
                    <a:pt x="494" y="99"/>
                  </a:lnTo>
                  <a:lnTo>
                    <a:pt x="490" y="98"/>
                  </a:lnTo>
                  <a:lnTo>
                    <a:pt x="484" y="88"/>
                  </a:lnTo>
                  <a:lnTo>
                    <a:pt x="481" y="79"/>
                  </a:lnTo>
                  <a:lnTo>
                    <a:pt x="477" y="72"/>
                  </a:lnTo>
                  <a:lnTo>
                    <a:pt x="473" y="64"/>
                  </a:lnTo>
                  <a:lnTo>
                    <a:pt x="472" y="57"/>
                  </a:lnTo>
                  <a:lnTo>
                    <a:pt x="470" y="53"/>
                  </a:lnTo>
                  <a:lnTo>
                    <a:pt x="468" y="50"/>
                  </a:lnTo>
                  <a:lnTo>
                    <a:pt x="468" y="48"/>
                  </a:lnTo>
                  <a:lnTo>
                    <a:pt x="551" y="94"/>
                  </a:lnTo>
                  <a:lnTo>
                    <a:pt x="754" y="127"/>
                  </a:lnTo>
                  <a:lnTo>
                    <a:pt x="826" y="105"/>
                  </a:lnTo>
                  <a:lnTo>
                    <a:pt x="732" y="72"/>
                  </a:lnTo>
                  <a:lnTo>
                    <a:pt x="733" y="72"/>
                  </a:lnTo>
                  <a:lnTo>
                    <a:pt x="741" y="72"/>
                  </a:lnTo>
                  <a:lnTo>
                    <a:pt x="746" y="70"/>
                  </a:lnTo>
                  <a:lnTo>
                    <a:pt x="752" y="70"/>
                  </a:lnTo>
                  <a:lnTo>
                    <a:pt x="756" y="70"/>
                  </a:lnTo>
                  <a:lnTo>
                    <a:pt x="765" y="70"/>
                  </a:lnTo>
                  <a:lnTo>
                    <a:pt x="770" y="68"/>
                  </a:lnTo>
                  <a:lnTo>
                    <a:pt x="778" y="68"/>
                  </a:lnTo>
                  <a:lnTo>
                    <a:pt x="783" y="66"/>
                  </a:lnTo>
                  <a:lnTo>
                    <a:pt x="791" y="66"/>
                  </a:lnTo>
                  <a:lnTo>
                    <a:pt x="798" y="64"/>
                  </a:lnTo>
                  <a:lnTo>
                    <a:pt x="803" y="64"/>
                  </a:lnTo>
                  <a:lnTo>
                    <a:pt x="809" y="64"/>
                  </a:lnTo>
                  <a:lnTo>
                    <a:pt x="816" y="63"/>
                  </a:lnTo>
                  <a:lnTo>
                    <a:pt x="824" y="59"/>
                  </a:lnTo>
                  <a:lnTo>
                    <a:pt x="833" y="59"/>
                  </a:lnTo>
                  <a:lnTo>
                    <a:pt x="839" y="59"/>
                  </a:lnTo>
                  <a:lnTo>
                    <a:pt x="846" y="59"/>
                  </a:lnTo>
                  <a:lnTo>
                    <a:pt x="851" y="59"/>
                  </a:lnTo>
                  <a:lnTo>
                    <a:pt x="857" y="59"/>
                  </a:lnTo>
                  <a:lnTo>
                    <a:pt x="859" y="61"/>
                  </a:lnTo>
                  <a:lnTo>
                    <a:pt x="861" y="61"/>
                  </a:lnTo>
                  <a:lnTo>
                    <a:pt x="776" y="0"/>
                  </a:lnTo>
                  <a:lnTo>
                    <a:pt x="851" y="18"/>
                  </a:lnTo>
                  <a:lnTo>
                    <a:pt x="907" y="50"/>
                  </a:lnTo>
                  <a:lnTo>
                    <a:pt x="962" y="120"/>
                  </a:lnTo>
                  <a:lnTo>
                    <a:pt x="922" y="127"/>
                  </a:lnTo>
                  <a:lnTo>
                    <a:pt x="892" y="310"/>
                  </a:lnTo>
                  <a:lnTo>
                    <a:pt x="90" y="422"/>
                  </a:lnTo>
                  <a:close/>
                </a:path>
              </a:pathLst>
            </a:custGeom>
            <a:solidFill>
              <a:srgbClr val="BF66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66" name="Freeform 6"/>
            <p:cNvSpPr>
              <a:spLocks/>
            </p:cNvSpPr>
            <p:nvPr/>
          </p:nvSpPr>
          <p:spPr bwMode="auto">
            <a:xfrm>
              <a:off x="4596" y="3940"/>
              <a:ext cx="899" cy="237"/>
            </a:xfrm>
            <a:custGeom>
              <a:avLst/>
              <a:gdLst>
                <a:gd name="T0" fmla="*/ 0 w 1800"/>
                <a:gd name="T1" fmla="*/ 336 h 474"/>
                <a:gd name="T2" fmla="*/ 11 w 1800"/>
                <a:gd name="T3" fmla="*/ 358 h 474"/>
                <a:gd name="T4" fmla="*/ 61 w 1800"/>
                <a:gd name="T5" fmla="*/ 365 h 474"/>
                <a:gd name="T6" fmla="*/ 63 w 1800"/>
                <a:gd name="T7" fmla="*/ 415 h 474"/>
                <a:gd name="T8" fmla="*/ 115 w 1800"/>
                <a:gd name="T9" fmla="*/ 415 h 474"/>
                <a:gd name="T10" fmla="*/ 120 w 1800"/>
                <a:gd name="T11" fmla="*/ 459 h 474"/>
                <a:gd name="T12" fmla="*/ 144 w 1800"/>
                <a:gd name="T13" fmla="*/ 474 h 474"/>
                <a:gd name="T14" fmla="*/ 839 w 1800"/>
                <a:gd name="T15" fmla="*/ 386 h 474"/>
                <a:gd name="T16" fmla="*/ 939 w 1800"/>
                <a:gd name="T17" fmla="*/ 384 h 474"/>
                <a:gd name="T18" fmla="*/ 987 w 1800"/>
                <a:gd name="T19" fmla="*/ 384 h 474"/>
                <a:gd name="T20" fmla="*/ 1483 w 1800"/>
                <a:gd name="T21" fmla="*/ 306 h 474"/>
                <a:gd name="T22" fmla="*/ 1728 w 1800"/>
                <a:gd name="T23" fmla="*/ 306 h 474"/>
                <a:gd name="T24" fmla="*/ 1730 w 1800"/>
                <a:gd name="T25" fmla="*/ 279 h 474"/>
                <a:gd name="T26" fmla="*/ 1743 w 1800"/>
                <a:gd name="T27" fmla="*/ 258 h 474"/>
                <a:gd name="T28" fmla="*/ 1776 w 1800"/>
                <a:gd name="T29" fmla="*/ 203 h 474"/>
                <a:gd name="T30" fmla="*/ 1800 w 1800"/>
                <a:gd name="T31" fmla="*/ 150 h 474"/>
                <a:gd name="T32" fmla="*/ 511 w 1800"/>
                <a:gd name="T33" fmla="*/ 0 h 474"/>
                <a:gd name="T34" fmla="*/ 0 w 1800"/>
                <a:gd name="T35" fmla="*/ 336 h 474"/>
                <a:gd name="T36" fmla="*/ 0 w 1800"/>
                <a:gd name="T37" fmla="*/ 336 h 47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800"/>
                <a:gd name="T58" fmla="*/ 0 h 474"/>
                <a:gd name="T59" fmla="*/ 1800 w 1800"/>
                <a:gd name="T60" fmla="*/ 474 h 47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800" h="474">
                  <a:moveTo>
                    <a:pt x="0" y="336"/>
                  </a:moveTo>
                  <a:lnTo>
                    <a:pt x="11" y="358"/>
                  </a:lnTo>
                  <a:lnTo>
                    <a:pt x="61" y="365"/>
                  </a:lnTo>
                  <a:lnTo>
                    <a:pt x="63" y="415"/>
                  </a:lnTo>
                  <a:lnTo>
                    <a:pt x="115" y="415"/>
                  </a:lnTo>
                  <a:lnTo>
                    <a:pt x="120" y="459"/>
                  </a:lnTo>
                  <a:lnTo>
                    <a:pt x="144" y="474"/>
                  </a:lnTo>
                  <a:lnTo>
                    <a:pt x="839" y="386"/>
                  </a:lnTo>
                  <a:lnTo>
                    <a:pt x="939" y="384"/>
                  </a:lnTo>
                  <a:lnTo>
                    <a:pt x="987" y="384"/>
                  </a:lnTo>
                  <a:lnTo>
                    <a:pt x="1483" y="306"/>
                  </a:lnTo>
                  <a:lnTo>
                    <a:pt x="1728" y="306"/>
                  </a:lnTo>
                  <a:lnTo>
                    <a:pt x="1730" y="279"/>
                  </a:lnTo>
                  <a:lnTo>
                    <a:pt x="1743" y="258"/>
                  </a:lnTo>
                  <a:lnTo>
                    <a:pt x="1776" y="203"/>
                  </a:lnTo>
                  <a:lnTo>
                    <a:pt x="1800" y="150"/>
                  </a:lnTo>
                  <a:lnTo>
                    <a:pt x="511" y="0"/>
                  </a:lnTo>
                  <a:lnTo>
                    <a:pt x="0" y="336"/>
                  </a:lnTo>
                  <a:close/>
                </a:path>
              </a:pathLst>
            </a:custGeom>
            <a:solidFill>
              <a:srgbClr val="E8D9D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67" name="Freeform 7"/>
            <p:cNvSpPr>
              <a:spLocks/>
            </p:cNvSpPr>
            <p:nvPr/>
          </p:nvSpPr>
          <p:spPr bwMode="auto">
            <a:xfrm>
              <a:off x="4580" y="3433"/>
              <a:ext cx="640" cy="461"/>
            </a:xfrm>
            <a:custGeom>
              <a:avLst/>
              <a:gdLst>
                <a:gd name="T0" fmla="*/ 0 w 1280"/>
                <a:gd name="T1" fmla="*/ 0 h 922"/>
                <a:gd name="T2" fmla="*/ 1014 w 1280"/>
                <a:gd name="T3" fmla="*/ 19 h 922"/>
                <a:gd name="T4" fmla="*/ 1280 w 1280"/>
                <a:gd name="T5" fmla="*/ 493 h 922"/>
                <a:gd name="T6" fmla="*/ 1084 w 1280"/>
                <a:gd name="T7" fmla="*/ 670 h 922"/>
                <a:gd name="T8" fmla="*/ 1088 w 1280"/>
                <a:gd name="T9" fmla="*/ 826 h 922"/>
                <a:gd name="T10" fmla="*/ 50 w 1280"/>
                <a:gd name="T11" fmla="*/ 922 h 922"/>
                <a:gd name="T12" fmla="*/ 0 w 1280"/>
                <a:gd name="T13" fmla="*/ 0 h 922"/>
                <a:gd name="T14" fmla="*/ 0 w 1280"/>
                <a:gd name="T15" fmla="*/ 0 h 92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80"/>
                <a:gd name="T25" fmla="*/ 0 h 922"/>
                <a:gd name="T26" fmla="*/ 1280 w 1280"/>
                <a:gd name="T27" fmla="*/ 922 h 92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80" h="922">
                  <a:moveTo>
                    <a:pt x="0" y="0"/>
                  </a:moveTo>
                  <a:lnTo>
                    <a:pt x="1014" y="19"/>
                  </a:lnTo>
                  <a:lnTo>
                    <a:pt x="1280" y="493"/>
                  </a:lnTo>
                  <a:lnTo>
                    <a:pt x="1084" y="670"/>
                  </a:lnTo>
                  <a:lnTo>
                    <a:pt x="1088" y="826"/>
                  </a:lnTo>
                  <a:lnTo>
                    <a:pt x="50" y="9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1B0F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68" name="Freeform 8"/>
            <p:cNvSpPr>
              <a:spLocks/>
            </p:cNvSpPr>
            <p:nvPr/>
          </p:nvSpPr>
          <p:spPr bwMode="auto">
            <a:xfrm>
              <a:off x="4657" y="3424"/>
              <a:ext cx="321" cy="126"/>
            </a:xfrm>
            <a:custGeom>
              <a:avLst/>
              <a:gdLst>
                <a:gd name="T0" fmla="*/ 2 w 641"/>
                <a:gd name="T1" fmla="*/ 133 h 252"/>
                <a:gd name="T2" fmla="*/ 13 w 641"/>
                <a:gd name="T3" fmla="*/ 144 h 252"/>
                <a:gd name="T4" fmla="*/ 20 w 641"/>
                <a:gd name="T5" fmla="*/ 151 h 252"/>
                <a:gd name="T6" fmla="*/ 29 w 641"/>
                <a:gd name="T7" fmla="*/ 160 h 252"/>
                <a:gd name="T8" fmla="*/ 42 w 641"/>
                <a:gd name="T9" fmla="*/ 169 h 252"/>
                <a:gd name="T10" fmla="*/ 57 w 641"/>
                <a:gd name="T11" fmla="*/ 181 h 252"/>
                <a:gd name="T12" fmla="*/ 64 w 641"/>
                <a:gd name="T13" fmla="*/ 186 h 252"/>
                <a:gd name="T14" fmla="*/ 74 w 641"/>
                <a:gd name="T15" fmla="*/ 190 h 252"/>
                <a:gd name="T16" fmla="*/ 83 w 641"/>
                <a:gd name="T17" fmla="*/ 195 h 252"/>
                <a:gd name="T18" fmla="*/ 92 w 641"/>
                <a:gd name="T19" fmla="*/ 201 h 252"/>
                <a:gd name="T20" fmla="*/ 103 w 641"/>
                <a:gd name="T21" fmla="*/ 205 h 252"/>
                <a:gd name="T22" fmla="*/ 116 w 641"/>
                <a:gd name="T23" fmla="*/ 210 h 252"/>
                <a:gd name="T24" fmla="*/ 127 w 641"/>
                <a:gd name="T25" fmla="*/ 216 h 252"/>
                <a:gd name="T26" fmla="*/ 142 w 641"/>
                <a:gd name="T27" fmla="*/ 221 h 252"/>
                <a:gd name="T28" fmla="*/ 155 w 641"/>
                <a:gd name="T29" fmla="*/ 225 h 252"/>
                <a:gd name="T30" fmla="*/ 169 w 641"/>
                <a:gd name="T31" fmla="*/ 228 h 252"/>
                <a:gd name="T32" fmla="*/ 184 w 641"/>
                <a:gd name="T33" fmla="*/ 232 h 252"/>
                <a:gd name="T34" fmla="*/ 203 w 641"/>
                <a:gd name="T35" fmla="*/ 238 h 252"/>
                <a:gd name="T36" fmla="*/ 219 w 641"/>
                <a:gd name="T37" fmla="*/ 240 h 252"/>
                <a:gd name="T38" fmla="*/ 238 w 641"/>
                <a:gd name="T39" fmla="*/ 243 h 252"/>
                <a:gd name="T40" fmla="*/ 256 w 641"/>
                <a:gd name="T41" fmla="*/ 247 h 252"/>
                <a:gd name="T42" fmla="*/ 276 w 641"/>
                <a:gd name="T43" fmla="*/ 251 h 252"/>
                <a:gd name="T44" fmla="*/ 297 w 641"/>
                <a:gd name="T45" fmla="*/ 251 h 252"/>
                <a:gd name="T46" fmla="*/ 317 w 641"/>
                <a:gd name="T47" fmla="*/ 252 h 252"/>
                <a:gd name="T48" fmla="*/ 335 w 641"/>
                <a:gd name="T49" fmla="*/ 251 h 252"/>
                <a:gd name="T50" fmla="*/ 354 w 641"/>
                <a:gd name="T51" fmla="*/ 249 h 252"/>
                <a:gd name="T52" fmla="*/ 372 w 641"/>
                <a:gd name="T53" fmla="*/ 247 h 252"/>
                <a:gd name="T54" fmla="*/ 389 w 641"/>
                <a:gd name="T55" fmla="*/ 243 h 252"/>
                <a:gd name="T56" fmla="*/ 407 w 641"/>
                <a:gd name="T57" fmla="*/ 240 h 252"/>
                <a:gd name="T58" fmla="*/ 424 w 641"/>
                <a:gd name="T59" fmla="*/ 236 h 252"/>
                <a:gd name="T60" fmla="*/ 440 w 641"/>
                <a:gd name="T61" fmla="*/ 230 h 252"/>
                <a:gd name="T62" fmla="*/ 457 w 641"/>
                <a:gd name="T63" fmla="*/ 223 h 252"/>
                <a:gd name="T64" fmla="*/ 472 w 641"/>
                <a:gd name="T65" fmla="*/ 217 h 252"/>
                <a:gd name="T66" fmla="*/ 487 w 641"/>
                <a:gd name="T67" fmla="*/ 210 h 252"/>
                <a:gd name="T68" fmla="*/ 501 w 641"/>
                <a:gd name="T69" fmla="*/ 203 h 252"/>
                <a:gd name="T70" fmla="*/ 514 w 641"/>
                <a:gd name="T71" fmla="*/ 195 h 252"/>
                <a:gd name="T72" fmla="*/ 527 w 641"/>
                <a:gd name="T73" fmla="*/ 188 h 252"/>
                <a:gd name="T74" fmla="*/ 540 w 641"/>
                <a:gd name="T75" fmla="*/ 181 h 252"/>
                <a:gd name="T76" fmla="*/ 551 w 641"/>
                <a:gd name="T77" fmla="*/ 173 h 252"/>
                <a:gd name="T78" fmla="*/ 562 w 641"/>
                <a:gd name="T79" fmla="*/ 164 h 252"/>
                <a:gd name="T80" fmla="*/ 573 w 641"/>
                <a:gd name="T81" fmla="*/ 157 h 252"/>
                <a:gd name="T82" fmla="*/ 582 w 641"/>
                <a:gd name="T83" fmla="*/ 149 h 252"/>
                <a:gd name="T84" fmla="*/ 599 w 641"/>
                <a:gd name="T85" fmla="*/ 134 h 252"/>
                <a:gd name="T86" fmla="*/ 616 w 641"/>
                <a:gd name="T87" fmla="*/ 122 h 252"/>
                <a:gd name="T88" fmla="*/ 625 w 641"/>
                <a:gd name="T89" fmla="*/ 110 h 252"/>
                <a:gd name="T90" fmla="*/ 634 w 641"/>
                <a:gd name="T91" fmla="*/ 101 h 252"/>
                <a:gd name="T92" fmla="*/ 641 w 641"/>
                <a:gd name="T93" fmla="*/ 96 h 252"/>
                <a:gd name="T94" fmla="*/ 0 w 641"/>
                <a:gd name="T95" fmla="*/ 129 h 25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41"/>
                <a:gd name="T145" fmla="*/ 0 h 252"/>
                <a:gd name="T146" fmla="*/ 641 w 641"/>
                <a:gd name="T147" fmla="*/ 252 h 25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41" h="252">
                  <a:moveTo>
                    <a:pt x="0" y="129"/>
                  </a:moveTo>
                  <a:lnTo>
                    <a:pt x="2" y="133"/>
                  </a:lnTo>
                  <a:lnTo>
                    <a:pt x="5" y="138"/>
                  </a:lnTo>
                  <a:lnTo>
                    <a:pt x="13" y="144"/>
                  </a:lnTo>
                  <a:lnTo>
                    <a:pt x="15" y="147"/>
                  </a:lnTo>
                  <a:lnTo>
                    <a:pt x="20" y="151"/>
                  </a:lnTo>
                  <a:lnTo>
                    <a:pt x="24" y="155"/>
                  </a:lnTo>
                  <a:lnTo>
                    <a:pt x="29" y="160"/>
                  </a:lnTo>
                  <a:lnTo>
                    <a:pt x="35" y="164"/>
                  </a:lnTo>
                  <a:lnTo>
                    <a:pt x="42" y="169"/>
                  </a:lnTo>
                  <a:lnTo>
                    <a:pt x="48" y="175"/>
                  </a:lnTo>
                  <a:lnTo>
                    <a:pt x="57" y="181"/>
                  </a:lnTo>
                  <a:lnTo>
                    <a:pt x="61" y="182"/>
                  </a:lnTo>
                  <a:lnTo>
                    <a:pt x="64" y="186"/>
                  </a:lnTo>
                  <a:lnTo>
                    <a:pt x="68" y="188"/>
                  </a:lnTo>
                  <a:lnTo>
                    <a:pt x="74" y="190"/>
                  </a:lnTo>
                  <a:lnTo>
                    <a:pt x="77" y="193"/>
                  </a:lnTo>
                  <a:lnTo>
                    <a:pt x="83" y="195"/>
                  </a:lnTo>
                  <a:lnTo>
                    <a:pt x="88" y="197"/>
                  </a:lnTo>
                  <a:lnTo>
                    <a:pt x="92" y="201"/>
                  </a:lnTo>
                  <a:lnTo>
                    <a:pt x="97" y="203"/>
                  </a:lnTo>
                  <a:lnTo>
                    <a:pt x="103" y="205"/>
                  </a:lnTo>
                  <a:lnTo>
                    <a:pt x="109" y="208"/>
                  </a:lnTo>
                  <a:lnTo>
                    <a:pt x="116" y="210"/>
                  </a:lnTo>
                  <a:lnTo>
                    <a:pt x="121" y="212"/>
                  </a:lnTo>
                  <a:lnTo>
                    <a:pt x="127" y="216"/>
                  </a:lnTo>
                  <a:lnTo>
                    <a:pt x="134" y="217"/>
                  </a:lnTo>
                  <a:lnTo>
                    <a:pt x="142" y="221"/>
                  </a:lnTo>
                  <a:lnTo>
                    <a:pt x="147" y="221"/>
                  </a:lnTo>
                  <a:lnTo>
                    <a:pt x="155" y="225"/>
                  </a:lnTo>
                  <a:lnTo>
                    <a:pt x="162" y="227"/>
                  </a:lnTo>
                  <a:lnTo>
                    <a:pt x="169" y="228"/>
                  </a:lnTo>
                  <a:lnTo>
                    <a:pt x="177" y="230"/>
                  </a:lnTo>
                  <a:lnTo>
                    <a:pt x="184" y="232"/>
                  </a:lnTo>
                  <a:lnTo>
                    <a:pt x="193" y="234"/>
                  </a:lnTo>
                  <a:lnTo>
                    <a:pt x="203" y="238"/>
                  </a:lnTo>
                  <a:lnTo>
                    <a:pt x="210" y="238"/>
                  </a:lnTo>
                  <a:lnTo>
                    <a:pt x="219" y="240"/>
                  </a:lnTo>
                  <a:lnTo>
                    <a:pt x="227" y="241"/>
                  </a:lnTo>
                  <a:lnTo>
                    <a:pt x="238" y="243"/>
                  </a:lnTo>
                  <a:lnTo>
                    <a:pt x="247" y="245"/>
                  </a:lnTo>
                  <a:lnTo>
                    <a:pt x="256" y="247"/>
                  </a:lnTo>
                  <a:lnTo>
                    <a:pt x="267" y="249"/>
                  </a:lnTo>
                  <a:lnTo>
                    <a:pt x="276" y="251"/>
                  </a:lnTo>
                  <a:lnTo>
                    <a:pt x="286" y="251"/>
                  </a:lnTo>
                  <a:lnTo>
                    <a:pt x="297" y="251"/>
                  </a:lnTo>
                  <a:lnTo>
                    <a:pt x="306" y="251"/>
                  </a:lnTo>
                  <a:lnTo>
                    <a:pt x="317" y="252"/>
                  </a:lnTo>
                  <a:lnTo>
                    <a:pt x="326" y="251"/>
                  </a:lnTo>
                  <a:lnTo>
                    <a:pt x="335" y="251"/>
                  </a:lnTo>
                  <a:lnTo>
                    <a:pt x="345" y="251"/>
                  </a:lnTo>
                  <a:lnTo>
                    <a:pt x="354" y="249"/>
                  </a:lnTo>
                  <a:lnTo>
                    <a:pt x="363" y="247"/>
                  </a:lnTo>
                  <a:lnTo>
                    <a:pt x="372" y="247"/>
                  </a:lnTo>
                  <a:lnTo>
                    <a:pt x="381" y="245"/>
                  </a:lnTo>
                  <a:lnTo>
                    <a:pt x="389" y="243"/>
                  </a:lnTo>
                  <a:lnTo>
                    <a:pt x="398" y="241"/>
                  </a:lnTo>
                  <a:lnTo>
                    <a:pt x="407" y="240"/>
                  </a:lnTo>
                  <a:lnTo>
                    <a:pt x="416" y="238"/>
                  </a:lnTo>
                  <a:lnTo>
                    <a:pt x="424" y="236"/>
                  </a:lnTo>
                  <a:lnTo>
                    <a:pt x="431" y="232"/>
                  </a:lnTo>
                  <a:lnTo>
                    <a:pt x="440" y="230"/>
                  </a:lnTo>
                  <a:lnTo>
                    <a:pt x="450" y="227"/>
                  </a:lnTo>
                  <a:lnTo>
                    <a:pt x="457" y="223"/>
                  </a:lnTo>
                  <a:lnTo>
                    <a:pt x="464" y="221"/>
                  </a:lnTo>
                  <a:lnTo>
                    <a:pt x="472" y="217"/>
                  </a:lnTo>
                  <a:lnTo>
                    <a:pt x="479" y="214"/>
                  </a:lnTo>
                  <a:lnTo>
                    <a:pt x="487" y="210"/>
                  </a:lnTo>
                  <a:lnTo>
                    <a:pt x="494" y="206"/>
                  </a:lnTo>
                  <a:lnTo>
                    <a:pt x="501" y="203"/>
                  </a:lnTo>
                  <a:lnTo>
                    <a:pt x="507" y="199"/>
                  </a:lnTo>
                  <a:lnTo>
                    <a:pt x="514" y="195"/>
                  </a:lnTo>
                  <a:lnTo>
                    <a:pt x="520" y="192"/>
                  </a:lnTo>
                  <a:lnTo>
                    <a:pt x="527" y="188"/>
                  </a:lnTo>
                  <a:lnTo>
                    <a:pt x="534" y="184"/>
                  </a:lnTo>
                  <a:lnTo>
                    <a:pt x="540" y="181"/>
                  </a:lnTo>
                  <a:lnTo>
                    <a:pt x="546" y="177"/>
                  </a:lnTo>
                  <a:lnTo>
                    <a:pt x="551" y="173"/>
                  </a:lnTo>
                  <a:lnTo>
                    <a:pt x="557" y="168"/>
                  </a:lnTo>
                  <a:lnTo>
                    <a:pt x="562" y="164"/>
                  </a:lnTo>
                  <a:lnTo>
                    <a:pt x="568" y="160"/>
                  </a:lnTo>
                  <a:lnTo>
                    <a:pt x="573" y="157"/>
                  </a:lnTo>
                  <a:lnTo>
                    <a:pt x="577" y="153"/>
                  </a:lnTo>
                  <a:lnTo>
                    <a:pt x="582" y="149"/>
                  </a:lnTo>
                  <a:lnTo>
                    <a:pt x="590" y="142"/>
                  </a:lnTo>
                  <a:lnTo>
                    <a:pt x="599" y="134"/>
                  </a:lnTo>
                  <a:lnTo>
                    <a:pt x="608" y="127"/>
                  </a:lnTo>
                  <a:lnTo>
                    <a:pt x="616" y="122"/>
                  </a:lnTo>
                  <a:lnTo>
                    <a:pt x="619" y="116"/>
                  </a:lnTo>
                  <a:lnTo>
                    <a:pt x="625" y="110"/>
                  </a:lnTo>
                  <a:lnTo>
                    <a:pt x="630" y="105"/>
                  </a:lnTo>
                  <a:lnTo>
                    <a:pt x="634" y="101"/>
                  </a:lnTo>
                  <a:lnTo>
                    <a:pt x="640" y="98"/>
                  </a:lnTo>
                  <a:lnTo>
                    <a:pt x="641" y="96"/>
                  </a:lnTo>
                  <a:lnTo>
                    <a:pt x="55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708FF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69" name="Freeform 9"/>
            <p:cNvSpPr>
              <a:spLocks/>
            </p:cNvSpPr>
            <p:nvPr/>
          </p:nvSpPr>
          <p:spPr bwMode="auto">
            <a:xfrm>
              <a:off x="5081" y="3317"/>
              <a:ext cx="278" cy="510"/>
            </a:xfrm>
            <a:custGeom>
              <a:avLst/>
              <a:gdLst>
                <a:gd name="T0" fmla="*/ 2 w 557"/>
                <a:gd name="T1" fmla="*/ 302 h 1020"/>
                <a:gd name="T2" fmla="*/ 0 w 557"/>
                <a:gd name="T3" fmla="*/ 446 h 1020"/>
                <a:gd name="T4" fmla="*/ 22 w 557"/>
                <a:gd name="T5" fmla="*/ 465 h 1020"/>
                <a:gd name="T6" fmla="*/ 81 w 557"/>
                <a:gd name="T7" fmla="*/ 466 h 1020"/>
                <a:gd name="T8" fmla="*/ 170 w 557"/>
                <a:gd name="T9" fmla="*/ 546 h 1020"/>
                <a:gd name="T10" fmla="*/ 205 w 557"/>
                <a:gd name="T11" fmla="*/ 798 h 1020"/>
                <a:gd name="T12" fmla="*/ 116 w 557"/>
                <a:gd name="T13" fmla="*/ 887 h 1020"/>
                <a:gd name="T14" fmla="*/ 249 w 557"/>
                <a:gd name="T15" fmla="*/ 961 h 1020"/>
                <a:gd name="T16" fmla="*/ 321 w 557"/>
                <a:gd name="T17" fmla="*/ 1003 h 1020"/>
                <a:gd name="T18" fmla="*/ 419 w 557"/>
                <a:gd name="T19" fmla="*/ 1020 h 1020"/>
                <a:gd name="T20" fmla="*/ 492 w 557"/>
                <a:gd name="T21" fmla="*/ 997 h 1020"/>
                <a:gd name="T22" fmla="*/ 557 w 557"/>
                <a:gd name="T23" fmla="*/ 937 h 1020"/>
                <a:gd name="T24" fmla="*/ 551 w 557"/>
                <a:gd name="T25" fmla="*/ 800 h 1020"/>
                <a:gd name="T26" fmla="*/ 363 w 557"/>
                <a:gd name="T27" fmla="*/ 490 h 1020"/>
                <a:gd name="T28" fmla="*/ 400 w 557"/>
                <a:gd name="T29" fmla="*/ 442 h 1020"/>
                <a:gd name="T30" fmla="*/ 421 w 557"/>
                <a:gd name="T31" fmla="*/ 365 h 1020"/>
                <a:gd name="T32" fmla="*/ 468 w 557"/>
                <a:gd name="T33" fmla="*/ 33 h 1020"/>
                <a:gd name="T34" fmla="*/ 452 w 557"/>
                <a:gd name="T35" fmla="*/ 0 h 1020"/>
                <a:gd name="T36" fmla="*/ 393 w 557"/>
                <a:gd name="T37" fmla="*/ 26 h 1020"/>
                <a:gd name="T38" fmla="*/ 354 w 557"/>
                <a:gd name="T39" fmla="*/ 186 h 1020"/>
                <a:gd name="T40" fmla="*/ 304 w 557"/>
                <a:gd name="T41" fmla="*/ 157 h 1020"/>
                <a:gd name="T42" fmla="*/ 249 w 557"/>
                <a:gd name="T43" fmla="*/ 171 h 1020"/>
                <a:gd name="T44" fmla="*/ 216 w 557"/>
                <a:gd name="T45" fmla="*/ 149 h 1020"/>
                <a:gd name="T46" fmla="*/ 159 w 557"/>
                <a:gd name="T47" fmla="*/ 157 h 1020"/>
                <a:gd name="T48" fmla="*/ 155 w 557"/>
                <a:gd name="T49" fmla="*/ 53 h 1020"/>
                <a:gd name="T50" fmla="*/ 114 w 557"/>
                <a:gd name="T51" fmla="*/ 37 h 1020"/>
                <a:gd name="T52" fmla="*/ 52 w 557"/>
                <a:gd name="T53" fmla="*/ 79 h 1020"/>
                <a:gd name="T54" fmla="*/ 0 w 557"/>
                <a:gd name="T55" fmla="*/ 212 h 1020"/>
                <a:gd name="T56" fmla="*/ 2 w 557"/>
                <a:gd name="T57" fmla="*/ 302 h 1020"/>
                <a:gd name="T58" fmla="*/ 2 w 557"/>
                <a:gd name="T59" fmla="*/ 302 h 102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557"/>
                <a:gd name="T91" fmla="*/ 0 h 1020"/>
                <a:gd name="T92" fmla="*/ 557 w 557"/>
                <a:gd name="T93" fmla="*/ 1020 h 102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557" h="1020">
                  <a:moveTo>
                    <a:pt x="2" y="302"/>
                  </a:moveTo>
                  <a:lnTo>
                    <a:pt x="0" y="446"/>
                  </a:lnTo>
                  <a:lnTo>
                    <a:pt x="22" y="465"/>
                  </a:lnTo>
                  <a:lnTo>
                    <a:pt x="81" y="466"/>
                  </a:lnTo>
                  <a:lnTo>
                    <a:pt x="170" y="546"/>
                  </a:lnTo>
                  <a:lnTo>
                    <a:pt x="205" y="798"/>
                  </a:lnTo>
                  <a:lnTo>
                    <a:pt x="116" y="887"/>
                  </a:lnTo>
                  <a:lnTo>
                    <a:pt x="249" y="961"/>
                  </a:lnTo>
                  <a:lnTo>
                    <a:pt x="321" y="1003"/>
                  </a:lnTo>
                  <a:lnTo>
                    <a:pt x="419" y="1020"/>
                  </a:lnTo>
                  <a:lnTo>
                    <a:pt x="492" y="997"/>
                  </a:lnTo>
                  <a:lnTo>
                    <a:pt x="557" y="937"/>
                  </a:lnTo>
                  <a:lnTo>
                    <a:pt x="551" y="800"/>
                  </a:lnTo>
                  <a:lnTo>
                    <a:pt x="363" y="490"/>
                  </a:lnTo>
                  <a:lnTo>
                    <a:pt x="400" y="442"/>
                  </a:lnTo>
                  <a:lnTo>
                    <a:pt x="421" y="365"/>
                  </a:lnTo>
                  <a:lnTo>
                    <a:pt x="468" y="33"/>
                  </a:lnTo>
                  <a:lnTo>
                    <a:pt x="452" y="0"/>
                  </a:lnTo>
                  <a:lnTo>
                    <a:pt x="393" y="26"/>
                  </a:lnTo>
                  <a:lnTo>
                    <a:pt x="354" y="186"/>
                  </a:lnTo>
                  <a:lnTo>
                    <a:pt x="304" y="157"/>
                  </a:lnTo>
                  <a:lnTo>
                    <a:pt x="249" y="171"/>
                  </a:lnTo>
                  <a:lnTo>
                    <a:pt x="216" y="149"/>
                  </a:lnTo>
                  <a:lnTo>
                    <a:pt x="159" y="157"/>
                  </a:lnTo>
                  <a:lnTo>
                    <a:pt x="155" y="53"/>
                  </a:lnTo>
                  <a:lnTo>
                    <a:pt x="114" y="37"/>
                  </a:lnTo>
                  <a:lnTo>
                    <a:pt x="52" y="79"/>
                  </a:lnTo>
                  <a:lnTo>
                    <a:pt x="0" y="212"/>
                  </a:lnTo>
                  <a:lnTo>
                    <a:pt x="2" y="302"/>
                  </a:lnTo>
                  <a:close/>
                </a:path>
              </a:pathLst>
            </a:custGeom>
            <a:solidFill>
              <a:srgbClr val="FFB5A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70" name="Freeform 10"/>
            <p:cNvSpPr>
              <a:spLocks/>
            </p:cNvSpPr>
            <p:nvPr/>
          </p:nvSpPr>
          <p:spPr bwMode="auto">
            <a:xfrm>
              <a:off x="4415" y="3123"/>
              <a:ext cx="645" cy="752"/>
            </a:xfrm>
            <a:custGeom>
              <a:avLst/>
              <a:gdLst>
                <a:gd name="T0" fmla="*/ 51 w 1291"/>
                <a:gd name="T1" fmla="*/ 1401 h 1504"/>
                <a:gd name="T2" fmla="*/ 217 w 1291"/>
                <a:gd name="T3" fmla="*/ 1504 h 1504"/>
                <a:gd name="T4" fmla="*/ 407 w 1291"/>
                <a:gd name="T5" fmla="*/ 1385 h 1504"/>
                <a:gd name="T6" fmla="*/ 428 w 1291"/>
                <a:gd name="T7" fmla="*/ 1139 h 1504"/>
                <a:gd name="T8" fmla="*/ 450 w 1291"/>
                <a:gd name="T9" fmla="*/ 784 h 1504"/>
                <a:gd name="T10" fmla="*/ 516 w 1291"/>
                <a:gd name="T11" fmla="*/ 717 h 1504"/>
                <a:gd name="T12" fmla="*/ 647 w 1291"/>
                <a:gd name="T13" fmla="*/ 719 h 1504"/>
                <a:gd name="T14" fmla="*/ 1215 w 1291"/>
                <a:gd name="T15" fmla="*/ 581 h 1504"/>
                <a:gd name="T16" fmla="*/ 1281 w 1291"/>
                <a:gd name="T17" fmla="*/ 317 h 1504"/>
                <a:gd name="T18" fmla="*/ 1272 w 1291"/>
                <a:gd name="T19" fmla="*/ 146 h 1504"/>
                <a:gd name="T20" fmla="*/ 1187 w 1291"/>
                <a:gd name="T21" fmla="*/ 81 h 1504"/>
                <a:gd name="T22" fmla="*/ 962 w 1291"/>
                <a:gd name="T23" fmla="*/ 66 h 1504"/>
                <a:gd name="T24" fmla="*/ 844 w 1291"/>
                <a:gd name="T25" fmla="*/ 68 h 1504"/>
                <a:gd name="T26" fmla="*/ 833 w 1291"/>
                <a:gd name="T27" fmla="*/ 72 h 1504"/>
                <a:gd name="T28" fmla="*/ 822 w 1291"/>
                <a:gd name="T29" fmla="*/ 76 h 1504"/>
                <a:gd name="T30" fmla="*/ 807 w 1291"/>
                <a:gd name="T31" fmla="*/ 79 h 1504"/>
                <a:gd name="T32" fmla="*/ 793 w 1291"/>
                <a:gd name="T33" fmla="*/ 83 h 1504"/>
                <a:gd name="T34" fmla="*/ 778 w 1291"/>
                <a:gd name="T35" fmla="*/ 87 h 1504"/>
                <a:gd name="T36" fmla="*/ 769 w 1291"/>
                <a:gd name="T37" fmla="*/ 89 h 1504"/>
                <a:gd name="T38" fmla="*/ 759 w 1291"/>
                <a:gd name="T39" fmla="*/ 90 h 1504"/>
                <a:gd name="T40" fmla="*/ 748 w 1291"/>
                <a:gd name="T41" fmla="*/ 94 h 1504"/>
                <a:gd name="T42" fmla="*/ 739 w 1291"/>
                <a:gd name="T43" fmla="*/ 96 h 1504"/>
                <a:gd name="T44" fmla="*/ 728 w 1291"/>
                <a:gd name="T45" fmla="*/ 98 h 1504"/>
                <a:gd name="T46" fmla="*/ 717 w 1291"/>
                <a:gd name="T47" fmla="*/ 98 h 1504"/>
                <a:gd name="T48" fmla="*/ 706 w 1291"/>
                <a:gd name="T49" fmla="*/ 100 h 1504"/>
                <a:gd name="T50" fmla="*/ 695 w 1291"/>
                <a:gd name="T51" fmla="*/ 100 h 1504"/>
                <a:gd name="T52" fmla="*/ 684 w 1291"/>
                <a:gd name="T53" fmla="*/ 100 h 1504"/>
                <a:gd name="T54" fmla="*/ 673 w 1291"/>
                <a:gd name="T55" fmla="*/ 100 h 1504"/>
                <a:gd name="T56" fmla="*/ 664 w 1291"/>
                <a:gd name="T57" fmla="*/ 100 h 1504"/>
                <a:gd name="T58" fmla="*/ 653 w 1291"/>
                <a:gd name="T59" fmla="*/ 100 h 1504"/>
                <a:gd name="T60" fmla="*/ 641 w 1291"/>
                <a:gd name="T61" fmla="*/ 98 h 1504"/>
                <a:gd name="T62" fmla="*/ 630 w 1291"/>
                <a:gd name="T63" fmla="*/ 96 h 1504"/>
                <a:gd name="T64" fmla="*/ 621 w 1291"/>
                <a:gd name="T65" fmla="*/ 94 h 1504"/>
                <a:gd name="T66" fmla="*/ 612 w 1291"/>
                <a:gd name="T67" fmla="*/ 90 h 1504"/>
                <a:gd name="T68" fmla="*/ 603 w 1291"/>
                <a:gd name="T69" fmla="*/ 87 h 1504"/>
                <a:gd name="T70" fmla="*/ 592 w 1291"/>
                <a:gd name="T71" fmla="*/ 81 h 1504"/>
                <a:gd name="T72" fmla="*/ 549 w 1291"/>
                <a:gd name="T73" fmla="*/ 96 h 1504"/>
                <a:gd name="T74" fmla="*/ 559 w 1291"/>
                <a:gd name="T75" fmla="*/ 122 h 1504"/>
                <a:gd name="T76" fmla="*/ 586 w 1291"/>
                <a:gd name="T77" fmla="*/ 120 h 1504"/>
                <a:gd name="T78" fmla="*/ 586 w 1291"/>
                <a:gd name="T79" fmla="*/ 131 h 1504"/>
                <a:gd name="T80" fmla="*/ 584 w 1291"/>
                <a:gd name="T81" fmla="*/ 144 h 1504"/>
                <a:gd name="T82" fmla="*/ 581 w 1291"/>
                <a:gd name="T83" fmla="*/ 153 h 1504"/>
                <a:gd name="T84" fmla="*/ 573 w 1291"/>
                <a:gd name="T85" fmla="*/ 160 h 1504"/>
                <a:gd name="T86" fmla="*/ 564 w 1291"/>
                <a:gd name="T87" fmla="*/ 170 h 1504"/>
                <a:gd name="T88" fmla="*/ 507 w 1291"/>
                <a:gd name="T89" fmla="*/ 201 h 1504"/>
                <a:gd name="T90" fmla="*/ 402 w 1291"/>
                <a:gd name="T91" fmla="*/ 264 h 1504"/>
                <a:gd name="T92" fmla="*/ 306 w 1291"/>
                <a:gd name="T93" fmla="*/ 332 h 1504"/>
                <a:gd name="T94" fmla="*/ 254 w 1291"/>
                <a:gd name="T95" fmla="*/ 219 h 1504"/>
                <a:gd name="T96" fmla="*/ 324 w 1291"/>
                <a:gd name="T97" fmla="*/ 166 h 1504"/>
                <a:gd name="T98" fmla="*/ 291 w 1291"/>
                <a:gd name="T99" fmla="*/ 81 h 1504"/>
                <a:gd name="T100" fmla="*/ 197 w 1291"/>
                <a:gd name="T101" fmla="*/ 356 h 1504"/>
                <a:gd name="T102" fmla="*/ 245 w 1291"/>
                <a:gd name="T103" fmla="*/ 726 h 1504"/>
                <a:gd name="T104" fmla="*/ 20 w 1291"/>
                <a:gd name="T105" fmla="*/ 1182 h 1504"/>
                <a:gd name="T106" fmla="*/ 0 w 1291"/>
                <a:gd name="T107" fmla="*/ 1276 h 150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291"/>
                <a:gd name="T163" fmla="*/ 0 h 1504"/>
                <a:gd name="T164" fmla="*/ 1291 w 1291"/>
                <a:gd name="T165" fmla="*/ 1504 h 150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291" h="1504">
                  <a:moveTo>
                    <a:pt x="0" y="1276"/>
                  </a:moveTo>
                  <a:lnTo>
                    <a:pt x="51" y="1401"/>
                  </a:lnTo>
                  <a:lnTo>
                    <a:pt x="116" y="1480"/>
                  </a:lnTo>
                  <a:lnTo>
                    <a:pt x="217" y="1504"/>
                  </a:lnTo>
                  <a:lnTo>
                    <a:pt x="311" y="1484"/>
                  </a:lnTo>
                  <a:lnTo>
                    <a:pt x="407" y="1385"/>
                  </a:lnTo>
                  <a:lnTo>
                    <a:pt x="429" y="1300"/>
                  </a:lnTo>
                  <a:lnTo>
                    <a:pt x="428" y="1139"/>
                  </a:lnTo>
                  <a:lnTo>
                    <a:pt x="398" y="819"/>
                  </a:lnTo>
                  <a:lnTo>
                    <a:pt x="450" y="784"/>
                  </a:lnTo>
                  <a:lnTo>
                    <a:pt x="457" y="737"/>
                  </a:lnTo>
                  <a:lnTo>
                    <a:pt x="516" y="717"/>
                  </a:lnTo>
                  <a:lnTo>
                    <a:pt x="529" y="662"/>
                  </a:lnTo>
                  <a:lnTo>
                    <a:pt x="647" y="719"/>
                  </a:lnTo>
                  <a:lnTo>
                    <a:pt x="717" y="737"/>
                  </a:lnTo>
                  <a:lnTo>
                    <a:pt x="1215" y="581"/>
                  </a:lnTo>
                  <a:lnTo>
                    <a:pt x="1281" y="489"/>
                  </a:lnTo>
                  <a:lnTo>
                    <a:pt x="1281" y="317"/>
                  </a:lnTo>
                  <a:lnTo>
                    <a:pt x="1291" y="168"/>
                  </a:lnTo>
                  <a:lnTo>
                    <a:pt x="1272" y="146"/>
                  </a:lnTo>
                  <a:lnTo>
                    <a:pt x="1215" y="136"/>
                  </a:lnTo>
                  <a:lnTo>
                    <a:pt x="1187" y="81"/>
                  </a:lnTo>
                  <a:lnTo>
                    <a:pt x="1099" y="0"/>
                  </a:lnTo>
                  <a:lnTo>
                    <a:pt x="962" y="66"/>
                  </a:lnTo>
                  <a:lnTo>
                    <a:pt x="848" y="68"/>
                  </a:lnTo>
                  <a:lnTo>
                    <a:pt x="844" y="68"/>
                  </a:lnTo>
                  <a:lnTo>
                    <a:pt x="839" y="70"/>
                  </a:lnTo>
                  <a:lnTo>
                    <a:pt x="833" y="72"/>
                  </a:lnTo>
                  <a:lnTo>
                    <a:pt x="830" y="72"/>
                  </a:lnTo>
                  <a:lnTo>
                    <a:pt x="822" y="76"/>
                  </a:lnTo>
                  <a:lnTo>
                    <a:pt x="817" y="77"/>
                  </a:lnTo>
                  <a:lnTo>
                    <a:pt x="807" y="79"/>
                  </a:lnTo>
                  <a:lnTo>
                    <a:pt x="800" y="81"/>
                  </a:lnTo>
                  <a:lnTo>
                    <a:pt x="793" y="83"/>
                  </a:lnTo>
                  <a:lnTo>
                    <a:pt x="783" y="87"/>
                  </a:lnTo>
                  <a:lnTo>
                    <a:pt x="778" y="87"/>
                  </a:lnTo>
                  <a:lnTo>
                    <a:pt x="774" y="89"/>
                  </a:lnTo>
                  <a:lnTo>
                    <a:pt x="769" y="89"/>
                  </a:lnTo>
                  <a:lnTo>
                    <a:pt x="763" y="90"/>
                  </a:lnTo>
                  <a:lnTo>
                    <a:pt x="759" y="90"/>
                  </a:lnTo>
                  <a:lnTo>
                    <a:pt x="754" y="92"/>
                  </a:lnTo>
                  <a:lnTo>
                    <a:pt x="748" y="94"/>
                  </a:lnTo>
                  <a:lnTo>
                    <a:pt x="745" y="96"/>
                  </a:lnTo>
                  <a:lnTo>
                    <a:pt x="739" y="96"/>
                  </a:lnTo>
                  <a:lnTo>
                    <a:pt x="734" y="96"/>
                  </a:lnTo>
                  <a:lnTo>
                    <a:pt x="728" y="98"/>
                  </a:lnTo>
                  <a:lnTo>
                    <a:pt x="723" y="98"/>
                  </a:lnTo>
                  <a:lnTo>
                    <a:pt x="717" y="98"/>
                  </a:lnTo>
                  <a:lnTo>
                    <a:pt x="712" y="100"/>
                  </a:lnTo>
                  <a:lnTo>
                    <a:pt x="706" y="100"/>
                  </a:lnTo>
                  <a:lnTo>
                    <a:pt x="700" y="100"/>
                  </a:lnTo>
                  <a:lnTo>
                    <a:pt x="695" y="100"/>
                  </a:lnTo>
                  <a:lnTo>
                    <a:pt x="689" y="100"/>
                  </a:lnTo>
                  <a:lnTo>
                    <a:pt x="684" y="100"/>
                  </a:lnTo>
                  <a:lnTo>
                    <a:pt x="678" y="100"/>
                  </a:lnTo>
                  <a:lnTo>
                    <a:pt x="673" y="100"/>
                  </a:lnTo>
                  <a:lnTo>
                    <a:pt x="667" y="100"/>
                  </a:lnTo>
                  <a:lnTo>
                    <a:pt x="664" y="100"/>
                  </a:lnTo>
                  <a:lnTo>
                    <a:pt x="658" y="100"/>
                  </a:lnTo>
                  <a:lnTo>
                    <a:pt x="653" y="100"/>
                  </a:lnTo>
                  <a:lnTo>
                    <a:pt x="647" y="100"/>
                  </a:lnTo>
                  <a:lnTo>
                    <a:pt x="641" y="98"/>
                  </a:lnTo>
                  <a:lnTo>
                    <a:pt x="636" y="98"/>
                  </a:lnTo>
                  <a:lnTo>
                    <a:pt x="630" y="96"/>
                  </a:lnTo>
                  <a:lnTo>
                    <a:pt x="627" y="96"/>
                  </a:lnTo>
                  <a:lnTo>
                    <a:pt x="621" y="94"/>
                  </a:lnTo>
                  <a:lnTo>
                    <a:pt x="618" y="92"/>
                  </a:lnTo>
                  <a:lnTo>
                    <a:pt x="612" y="90"/>
                  </a:lnTo>
                  <a:lnTo>
                    <a:pt x="608" y="89"/>
                  </a:lnTo>
                  <a:lnTo>
                    <a:pt x="603" y="87"/>
                  </a:lnTo>
                  <a:lnTo>
                    <a:pt x="601" y="85"/>
                  </a:lnTo>
                  <a:lnTo>
                    <a:pt x="592" y="81"/>
                  </a:lnTo>
                  <a:lnTo>
                    <a:pt x="586" y="76"/>
                  </a:lnTo>
                  <a:lnTo>
                    <a:pt x="549" y="96"/>
                  </a:lnTo>
                  <a:lnTo>
                    <a:pt x="575" y="101"/>
                  </a:lnTo>
                  <a:lnTo>
                    <a:pt x="559" y="122"/>
                  </a:lnTo>
                  <a:lnTo>
                    <a:pt x="586" y="118"/>
                  </a:lnTo>
                  <a:lnTo>
                    <a:pt x="586" y="120"/>
                  </a:lnTo>
                  <a:lnTo>
                    <a:pt x="586" y="124"/>
                  </a:lnTo>
                  <a:lnTo>
                    <a:pt x="586" y="131"/>
                  </a:lnTo>
                  <a:lnTo>
                    <a:pt x="586" y="140"/>
                  </a:lnTo>
                  <a:lnTo>
                    <a:pt x="584" y="144"/>
                  </a:lnTo>
                  <a:lnTo>
                    <a:pt x="584" y="149"/>
                  </a:lnTo>
                  <a:lnTo>
                    <a:pt x="581" y="153"/>
                  </a:lnTo>
                  <a:lnTo>
                    <a:pt x="579" y="159"/>
                  </a:lnTo>
                  <a:lnTo>
                    <a:pt x="573" y="160"/>
                  </a:lnTo>
                  <a:lnTo>
                    <a:pt x="570" y="166"/>
                  </a:lnTo>
                  <a:lnTo>
                    <a:pt x="564" y="170"/>
                  </a:lnTo>
                  <a:lnTo>
                    <a:pt x="559" y="171"/>
                  </a:lnTo>
                  <a:lnTo>
                    <a:pt x="507" y="201"/>
                  </a:lnTo>
                  <a:lnTo>
                    <a:pt x="485" y="245"/>
                  </a:lnTo>
                  <a:lnTo>
                    <a:pt x="402" y="264"/>
                  </a:lnTo>
                  <a:lnTo>
                    <a:pt x="407" y="295"/>
                  </a:lnTo>
                  <a:lnTo>
                    <a:pt x="306" y="332"/>
                  </a:lnTo>
                  <a:lnTo>
                    <a:pt x="282" y="264"/>
                  </a:lnTo>
                  <a:lnTo>
                    <a:pt x="254" y="219"/>
                  </a:lnTo>
                  <a:lnTo>
                    <a:pt x="273" y="194"/>
                  </a:lnTo>
                  <a:lnTo>
                    <a:pt x="324" y="166"/>
                  </a:lnTo>
                  <a:lnTo>
                    <a:pt x="317" y="92"/>
                  </a:lnTo>
                  <a:lnTo>
                    <a:pt x="291" y="81"/>
                  </a:lnTo>
                  <a:lnTo>
                    <a:pt x="133" y="219"/>
                  </a:lnTo>
                  <a:lnTo>
                    <a:pt x="197" y="356"/>
                  </a:lnTo>
                  <a:lnTo>
                    <a:pt x="188" y="594"/>
                  </a:lnTo>
                  <a:lnTo>
                    <a:pt x="245" y="726"/>
                  </a:lnTo>
                  <a:lnTo>
                    <a:pt x="208" y="876"/>
                  </a:lnTo>
                  <a:lnTo>
                    <a:pt x="20" y="1182"/>
                  </a:lnTo>
                  <a:lnTo>
                    <a:pt x="0" y="1276"/>
                  </a:lnTo>
                  <a:close/>
                </a:path>
              </a:pathLst>
            </a:custGeom>
            <a:solidFill>
              <a:srgbClr val="FFB5A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71" name="Freeform 11"/>
            <p:cNvSpPr>
              <a:spLocks/>
            </p:cNvSpPr>
            <p:nvPr/>
          </p:nvSpPr>
          <p:spPr bwMode="auto">
            <a:xfrm>
              <a:off x="4693" y="3141"/>
              <a:ext cx="345" cy="363"/>
            </a:xfrm>
            <a:custGeom>
              <a:avLst/>
              <a:gdLst>
                <a:gd name="T0" fmla="*/ 265 w 689"/>
                <a:gd name="T1" fmla="*/ 81 h 726"/>
                <a:gd name="T2" fmla="*/ 238 w 689"/>
                <a:gd name="T3" fmla="*/ 79 h 726"/>
                <a:gd name="T4" fmla="*/ 206 w 689"/>
                <a:gd name="T5" fmla="*/ 77 h 726"/>
                <a:gd name="T6" fmla="*/ 171 w 689"/>
                <a:gd name="T7" fmla="*/ 75 h 726"/>
                <a:gd name="T8" fmla="*/ 134 w 689"/>
                <a:gd name="T9" fmla="*/ 79 h 726"/>
                <a:gd name="T10" fmla="*/ 103 w 689"/>
                <a:gd name="T11" fmla="*/ 87 h 726"/>
                <a:gd name="T12" fmla="*/ 72 w 689"/>
                <a:gd name="T13" fmla="*/ 103 h 726"/>
                <a:gd name="T14" fmla="*/ 46 w 689"/>
                <a:gd name="T15" fmla="*/ 133 h 726"/>
                <a:gd name="T16" fmla="*/ 29 w 689"/>
                <a:gd name="T17" fmla="*/ 162 h 726"/>
                <a:gd name="T18" fmla="*/ 18 w 689"/>
                <a:gd name="T19" fmla="*/ 186 h 726"/>
                <a:gd name="T20" fmla="*/ 11 w 689"/>
                <a:gd name="T21" fmla="*/ 212 h 726"/>
                <a:gd name="T22" fmla="*/ 3 w 689"/>
                <a:gd name="T23" fmla="*/ 240 h 726"/>
                <a:gd name="T24" fmla="*/ 2 w 689"/>
                <a:gd name="T25" fmla="*/ 269 h 726"/>
                <a:gd name="T26" fmla="*/ 0 w 689"/>
                <a:gd name="T27" fmla="*/ 300 h 726"/>
                <a:gd name="T28" fmla="*/ 0 w 689"/>
                <a:gd name="T29" fmla="*/ 334 h 726"/>
                <a:gd name="T30" fmla="*/ 3 w 689"/>
                <a:gd name="T31" fmla="*/ 367 h 726"/>
                <a:gd name="T32" fmla="*/ 9 w 689"/>
                <a:gd name="T33" fmla="*/ 402 h 726"/>
                <a:gd name="T34" fmla="*/ 14 w 689"/>
                <a:gd name="T35" fmla="*/ 435 h 726"/>
                <a:gd name="T36" fmla="*/ 22 w 689"/>
                <a:gd name="T37" fmla="*/ 468 h 726"/>
                <a:gd name="T38" fmla="*/ 31 w 689"/>
                <a:gd name="T39" fmla="*/ 500 h 726"/>
                <a:gd name="T40" fmla="*/ 40 w 689"/>
                <a:gd name="T41" fmla="*/ 531 h 726"/>
                <a:gd name="T42" fmla="*/ 53 w 689"/>
                <a:gd name="T43" fmla="*/ 560 h 726"/>
                <a:gd name="T44" fmla="*/ 66 w 689"/>
                <a:gd name="T45" fmla="*/ 588 h 726"/>
                <a:gd name="T46" fmla="*/ 79 w 689"/>
                <a:gd name="T47" fmla="*/ 612 h 726"/>
                <a:gd name="T48" fmla="*/ 103 w 689"/>
                <a:gd name="T49" fmla="*/ 645 h 726"/>
                <a:gd name="T50" fmla="*/ 138 w 689"/>
                <a:gd name="T51" fmla="*/ 680 h 726"/>
                <a:gd name="T52" fmla="*/ 391 w 689"/>
                <a:gd name="T53" fmla="*/ 723 h 726"/>
                <a:gd name="T54" fmla="*/ 593 w 689"/>
                <a:gd name="T55" fmla="*/ 627 h 726"/>
                <a:gd name="T56" fmla="*/ 610 w 689"/>
                <a:gd name="T57" fmla="*/ 599 h 726"/>
                <a:gd name="T58" fmla="*/ 634 w 689"/>
                <a:gd name="T59" fmla="*/ 557 h 726"/>
                <a:gd name="T60" fmla="*/ 649 w 689"/>
                <a:gd name="T61" fmla="*/ 527 h 726"/>
                <a:gd name="T62" fmla="*/ 660 w 689"/>
                <a:gd name="T63" fmla="*/ 501 h 726"/>
                <a:gd name="T64" fmla="*/ 671 w 689"/>
                <a:gd name="T65" fmla="*/ 476 h 726"/>
                <a:gd name="T66" fmla="*/ 678 w 689"/>
                <a:gd name="T67" fmla="*/ 448 h 726"/>
                <a:gd name="T68" fmla="*/ 686 w 689"/>
                <a:gd name="T69" fmla="*/ 420 h 726"/>
                <a:gd name="T70" fmla="*/ 687 w 689"/>
                <a:gd name="T71" fmla="*/ 394 h 726"/>
                <a:gd name="T72" fmla="*/ 687 w 689"/>
                <a:gd name="T73" fmla="*/ 369 h 726"/>
                <a:gd name="T74" fmla="*/ 684 w 689"/>
                <a:gd name="T75" fmla="*/ 339 h 726"/>
                <a:gd name="T76" fmla="*/ 676 w 689"/>
                <a:gd name="T77" fmla="*/ 306 h 726"/>
                <a:gd name="T78" fmla="*/ 665 w 689"/>
                <a:gd name="T79" fmla="*/ 269 h 726"/>
                <a:gd name="T80" fmla="*/ 652 w 689"/>
                <a:gd name="T81" fmla="*/ 232 h 726"/>
                <a:gd name="T82" fmla="*/ 638 w 689"/>
                <a:gd name="T83" fmla="*/ 193 h 726"/>
                <a:gd name="T84" fmla="*/ 623 w 689"/>
                <a:gd name="T85" fmla="*/ 157 h 726"/>
                <a:gd name="T86" fmla="*/ 603 w 689"/>
                <a:gd name="T87" fmla="*/ 120 h 726"/>
                <a:gd name="T88" fmla="*/ 582 w 689"/>
                <a:gd name="T89" fmla="*/ 87 h 726"/>
                <a:gd name="T90" fmla="*/ 562 w 689"/>
                <a:gd name="T91" fmla="*/ 57 h 726"/>
                <a:gd name="T92" fmla="*/ 540 w 689"/>
                <a:gd name="T93" fmla="*/ 31 h 726"/>
                <a:gd name="T94" fmla="*/ 516 w 689"/>
                <a:gd name="T95" fmla="*/ 13 h 726"/>
                <a:gd name="T96" fmla="*/ 492 w 689"/>
                <a:gd name="T97" fmla="*/ 2 h 726"/>
                <a:gd name="T98" fmla="*/ 398 w 689"/>
                <a:gd name="T99" fmla="*/ 31 h 726"/>
                <a:gd name="T100" fmla="*/ 370 w 689"/>
                <a:gd name="T101" fmla="*/ 42 h 726"/>
                <a:gd name="T102" fmla="*/ 341 w 689"/>
                <a:gd name="T103" fmla="*/ 66 h 726"/>
                <a:gd name="T104" fmla="*/ 315 w 689"/>
                <a:gd name="T105" fmla="*/ 79 h 726"/>
                <a:gd name="T106" fmla="*/ 291 w 689"/>
                <a:gd name="T107" fmla="*/ 85 h 72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9"/>
                <a:gd name="T163" fmla="*/ 0 h 726"/>
                <a:gd name="T164" fmla="*/ 689 w 689"/>
                <a:gd name="T165" fmla="*/ 726 h 72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9" h="726">
                  <a:moveTo>
                    <a:pt x="282" y="85"/>
                  </a:moveTo>
                  <a:lnTo>
                    <a:pt x="282" y="85"/>
                  </a:lnTo>
                  <a:lnTo>
                    <a:pt x="278" y="83"/>
                  </a:lnTo>
                  <a:lnTo>
                    <a:pt x="273" y="83"/>
                  </a:lnTo>
                  <a:lnTo>
                    <a:pt x="265" y="81"/>
                  </a:lnTo>
                  <a:lnTo>
                    <a:pt x="260" y="81"/>
                  </a:lnTo>
                  <a:lnTo>
                    <a:pt x="254" y="79"/>
                  </a:lnTo>
                  <a:lnTo>
                    <a:pt x="249" y="79"/>
                  </a:lnTo>
                  <a:lnTo>
                    <a:pt x="245" y="79"/>
                  </a:lnTo>
                  <a:lnTo>
                    <a:pt x="238" y="79"/>
                  </a:lnTo>
                  <a:lnTo>
                    <a:pt x="232" y="77"/>
                  </a:lnTo>
                  <a:lnTo>
                    <a:pt x="226" y="77"/>
                  </a:lnTo>
                  <a:lnTo>
                    <a:pt x="221" y="77"/>
                  </a:lnTo>
                  <a:lnTo>
                    <a:pt x="214" y="77"/>
                  </a:lnTo>
                  <a:lnTo>
                    <a:pt x="206" y="77"/>
                  </a:lnTo>
                  <a:lnTo>
                    <a:pt x="199" y="75"/>
                  </a:lnTo>
                  <a:lnTo>
                    <a:pt x="193" y="75"/>
                  </a:lnTo>
                  <a:lnTo>
                    <a:pt x="186" y="75"/>
                  </a:lnTo>
                  <a:lnTo>
                    <a:pt x="179" y="75"/>
                  </a:lnTo>
                  <a:lnTo>
                    <a:pt x="171" y="75"/>
                  </a:lnTo>
                  <a:lnTo>
                    <a:pt x="164" y="77"/>
                  </a:lnTo>
                  <a:lnTo>
                    <a:pt x="156" y="77"/>
                  </a:lnTo>
                  <a:lnTo>
                    <a:pt x="149" y="77"/>
                  </a:lnTo>
                  <a:lnTo>
                    <a:pt x="142" y="77"/>
                  </a:lnTo>
                  <a:lnTo>
                    <a:pt x="134" y="79"/>
                  </a:lnTo>
                  <a:lnTo>
                    <a:pt x="127" y="79"/>
                  </a:lnTo>
                  <a:lnTo>
                    <a:pt x="121" y="81"/>
                  </a:lnTo>
                  <a:lnTo>
                    <a:pt x="116" y="83"/>
                  </a:lnTo>
                  <a:lnTo>
                    <a:pt x="108" y="85"/>
                  </a:lnTo>
                  <a:lnTo>
                    <a:pt x="103" y="87"/>
                  </a:lnTo>
                  <a:lnTo>
                    <a:pt x="97" y="88"/>
                  </a:lnTo>
                  <a:lnTo>
                    <a:pt x="90" y="90"/>
                  </a:lnTo>
                  <a:lnTo>
                    <a:pt x="84" y="94"/>
                  </a:lnTo>
                  <a:lnTo>
                    <a:pt x="77" y="98"/>
                  </a:lnTo>
                  <a:lnTo>
                    <a:pt x="72" y="103"/>
                  </a:lnTo>
                  <a:lnTo>
                    <a:pt x="66" y="107"/>
                  </a:lnTo>
                  <a:lnTo>
                    <a:pt x="62" y="114"/>
                  </a:lnTo>
                  <a:lnTo>
                    <a:pt x="55" y="118"/>
                  </a:lnTo>
                  <a:lnTo>
                    <a:pt x="51" y="125"/>
                  </a:lnTo>
                  <a:lnTo>
                    <a:pt x="46" y="133"/>
                  </a:lnTo>
                  <a:lnTo>
                    <a:pt x="42" y="140"/>
                  </a:lnTo>
                  <a:lnTo>
                    <a:pt x="37" y="147"/>
                  </a:lnTo>
                  <a:lnTo>
                    <a:pt x="33" y="155"/>
                  </a:lnTo>
                  <a:lnTo>
                    <a:pt x="29" y="158"/>
                  </a:lnTo>
                  <a:lnTo>
                    <a:pt x="29" y="162"/>
                  </a:lnTo>
                  <a:lnTo>
                    <a:pt x="27" y="168"/>
                  </a:lnTo>
                  <a:lnTo>
                    <a:pt x="25" y="173"/>
                  </a:lnTo>
                  <a:lnTo>
                    <a:pt x="22" y="177"/>
                  </a:lnTo>
                  <a:lnTo>
                    <a:pt x="20" y="181"/>
                  </a:lnTo>
                  <a:lnTo>
                    <a:pt x="18" y="186"/>
                  </a:lnTo>
                  <a:lnTo>
                    <a:pt x="16" y="192"/>
                  </a:lnTo>
                  <a:lnTo>
                    <a:pt x="14" y="195"/>
                  </a:lnTo>
                  <a:lnTo>
                    <a:pt x="13" y="201"/>
                  </a:lnTo>
                  <a:lnTo>
                    <a:pt x="11" y="206"/>
                  </a:lnTo>
                  <a:lnTo>
                    <a:pt x="11" y="212"/>
                  </a:lnTo>
                  <a:lnTo>
                    <a:pt x="9" y="217"/>
                  </a:lnTo>
                  <a:lnTo>
                    <a:pt x="9" y="221"/>
                  </a:lnTo>
                  <a:lnTo>
                    <a:pt x="7" y="228"/>
                  </a:lnTo>
                  <a:lnTo>
                    <a:pt x="5" y="234"/>
                  </a:lnTo>
                  <a:lnTo>
                    <a:pt x="3" y="240"/>
                  </a:lnTo>
                  <a:lnTo>
                    <a:pt x="3" y="245"/>
                  </a:lnTo>
                  <a:lnTo>
                    <a:pt x="3" y="251"/>
                  </a:lnTo>
                  <a:lnTo>
                    <a:pt x="3" y="256"/>
                  </a:lnTo>
                  <a:lnTo>
                    <a:pt x="2" y="262"/>
                  </a:lnTo>
                  <a:lnTo>
                    <a:pt x="2" y="269"/>
                  </a:lnTo>
                  <a:lnTo>
                    <a:pt x="0" y="275"/>
                  </a:lnTo>
                  <a:lnTo>
                    <a:pt x="0" y="282"/>
                  </a:lnTo>
                  <a:lnTo>
                    <a:pt x="0" y="287"/>
                  </a:lnTo>
                  <a:lnTo>
                    <a:pt x="0" y="293"/>
                  </a:lnTo>
                  <a:lnTo>
                    <a:pt x="0" y="300"/>
                  </a:lnTo>
                  <a:lnTo>
                    <a:pt x="0" y="306"/>
                  </a:lnTo>
                  <a:lnTo>
                    <a:pt x="0" y="311"/>
                  </a:lnTo>
                  <a:lnTo>
                    <a:pt x="0" y="319"/>
                  </a:lnTo>
                  <a:lnTo>
                    <a:pt x="0" y="326"/>
                  </a:lnTo>
                  <a:lnTo>
                    <a:pt x="0" y="334"/>
                  </a:lnTo>
                  <a:lnTo>
                    <a:pt x="0" y="339"/>
                  </a:lnTo>
                  <a:lnTo>
                    <a:pt x="2" y="346"/>
                  </a:lnTo>
                  <a:lnTo>
                    <a:pt x="2" y="354"/>
                  </a:lnTo>
                  <a:lnTo>
                    <a:pt x="3" y="361"/>
                  </a:lnTo>
                  <a:lnTo>
                    <a:pt x="3" y="367"/>
                  </a:lnTo>
                  <a:lnTo>
                    <a:pt x="3" y="374"/>
                  </a:lnTo>
                  <a:lnTo>
                    <a:pt x="5" y="380"/>
                  </a:lnTo>
                  <a:lnTo>
                    <a:pt x="5" y="389"/>
                  </a:lnTo>
                  <a:lnTo>
                    <a:pt x="7" y="394"/>
                  </a:lnTo>
                  <a:lnTo>
                    <a:pt x="9" y="402"/>
                  </a:lnTo>
                  <a:lnTo>
                    <a:pt x="9" y="407"/>
                  </a:lnTo>
                  <a:lnTo>
                    <a:pt x="11" y="417"/>
                  </a:lnTo>
                  <a:lnTo>
                    <a:pt x="11" y="422"/>
                  </a:lnTo>
                  <a:lnTo>
                    <a:pt x="13" y="428"/>
                  </a:lnTo>
                  <a:lnTo>
                    <a:pt x="14" y="435"/>
                  </a:lnTo>
                  <a:lnTo>
                    <a:pt x="16" y="442"/>
                  </a:lnTo>
                  <a:lnTo>
                    <a:pt x="16" y="448"/>
                  </a:lnTo>
                  <a:lnTo>
                    <a:pt x="20" y="455"/>
                  </a:lnTo>
                  <a:lnTo>
                    <a:pt x="20" y="461"/>
                  </a:lnTo>
                  <a:lnTo>
                    <a:pt x="22" y="468"/>
                  </a:lnTo>
                  <a:lnTo>
                    <a:pt x="24" y="476"/>
                  </a:lnTo>
                  <a:lnTo>
                    <a:pt x="25" y="481"/>
                  </a:lnTo>
                  <a:lnTo>
                    <a:pt x="27" y="487"/>
                  </a:lnTo>
                  <a:lnTo>
                    <a:pt x="29" y="494"/>
                  </a:lnTo>
                  <a:lnTo>
                    <a:pt x="31" y="500"/>
                  </a:lnTo>
                  <a:lnTo>
                    <a:pt x="33" y="507"/>
                  </a:lnTo>
                  <a:lnTo>
                    <a:pt x="35" y="512"/>
                  </a:lnTo>
                  <a:lnTo>
                    <a:pt x="38" y="520"/>
                  </a:lnTo>
                  <a:lnTo>
                    <a:pt x="38" y="525"/>
                  </a:lnTo>
                  <a:lnTo>
                    <a:pt x="40" y="531"/>
                  </a:lnTo>
                  <a:lnTo>
                    <a:pt x="44" y="536"/>
                  </a:lnTo>
                  <a:lnTo>
                    <a:pt x="46" y="544"/>
                  </a:lnTo>
                  <a:lnTo>
                    <a:pt x="48" y="547"/>
                  </a:lnTo>
                  <a:lnTo>
                    <a:pt x="51" y="555"/>
                  </a:lnTo>
                  <a:lnTo>
                    <a:pt x="53" y="560"/>
                  </a:lnTo>
                  <a:lnTo>
                    <a:pt x="55" y="566"/>
                  </a:lnTo>
                  <a:lnTo>
                    <a:pt x="59" y="571"/>
                  </a:lnTo>
                  <a:lnTo>
                    <a:pt x="61" y="577"/>
                  </a:lnTo>
                  <a:lnTo>
                    <a:pt x="64" y="582"/>
                  </a:lnTo>
                  <a:lnTo>
                    <a:pt x="66" y="588"/>
                  </a:lnTo>
                  <a:lnTo>
                    <a:pt x="68" y="592"/>
                  </a:lnTo>
                  <a:lnTo>
                    <a:pt x="72" y="597"/>
                  </a:lnTo>
                  <a:lnTo>
                    <a:pt x="73" y="603"/>
                  </a:lnTo>
                  <a:lnTo>
                    <a:pt x="77" y="608"/>
                  </a:lnTo>
                  <a:lnTo>
                    <a:pt x="79" y="612"/>
                  </a:lnTo>
                  <a:lnTo>
                    <a:pt x="83" y="617"/>
                  </a:lnTo>
                  <a:lnTo>
                    <a:pt x="86" y="621"/>
                  </a:lnTo>
                  <a:lnTo>
                    <a:pt x="90" y="627"/>
                  </a:lnTo>
                  <a:lnTo>
                    <a:pt x="96" y="636"/>
                  </a:lnTo>
                  <a:lnTo>
                    <a:pt x="103" y="645"/>
                  </a:lnTo>
                  <a:lnTo>
                    <a:pt x="108" y="653"/>
                  </a:lnTo>
                  <a:lnTo>
                    <a:pt x="116" y="660"/>
                  </a:lnTo>
                  <a:lnTo>
                    <a:pt x="123" y="665"/>
                  </a:lnTo>
                  <a:lnTo>
                    <a:pt x="131" y="673"/>
                  </a:lnTo>
                  <a:lnTo>
                    <a:pt x="138" y="680"/>
                  </a:lnTo>
                  <a:lnTo>
                    <a:pt x="145" y="686"/>
                  </a:lnTo>
                  <a:lnTo>
                    <a:pt x="153" y="689"/>
                  </a:lnTo>
                  <a:lnTo>
                    <a:pt x="162" y="695"/>
                  </a:lnTo>
                  <a:lnTo>
                    <a:pt x="273" y="726"/>
                  </a:lnTo>
                  <a:lnTo>
                    <a:pt x="391" y="723"/>
                  </a:lnTo>
                  <a:lnTo>
                    <a:pt x="485" y="693"/>
                  </a:lnTo>
                  <a:lnTo>
                    <a:pt x="586" y="638"/>
                  </a:lnTo>
                  <a:lnTo>
                    <a:pt x="588" y="636"/>
                  </a:lnTo>
                  <a:lnTo>
                    <a:pt x="590" y="630"/>
                  </a:lnTo>
                  <a:lnTo>
                    <a:pt x="593" y="627"/>
                  </a:lnTo>
                  <a:lnTo>
                    <a:pt x="595" y="621"/>
                  </a:lnTo>
                  <a:lnTo>
                    <a:pt x="599" y="617"/>
                  </a:lnTo>
                  <a:lnTo>
                    <a:pt x="603" y="612"/>
                  </a:lnTo>
                  <a:lnTo>
                    <a:pt x="606" y="605"/>
                  </a:lnTo>
                  <a:lnTo>
                    <a:pt x="610" y="599"/>
                  </a:lnTo>
                  <a:lnTo>
                    <a:pt x="616" y="592"/>
                  </a:lnTo>
                  <a:lnTo>
                    <a:pt x="619" y="582"/>
                  </a:lnTo>
                  <a:lnTo>
                    <a:pt x="625" y="575"/>
                  </a:lnTo>
                  <a:lnTo>
                    <a:pt x="630" y="566"/>
                  </a:lnTo>
                  <a:lnTo>
                    <a:pt x="634" y="557"/>
                  </a:lnTo>
                  <a:lnTo>
                    <a:pt x="640" y="547"/>
                  </a:lnTo>
                  <a:lnTo>
                    <a:pt x="641" y="542"/>
                  </a:lnTo>
                  <a:lnTo>
                    <a:pt x="643" y="538"/>
                  </a:lnTo>
                  <a:lnTo>
                    <a:pt x="647" y="533"/>
                  </a:lnTo>
                  <a:lnTo>
                    <a:pt x="649" y="527"/>
                  </a:lnTo>
                  <a:lnTo>
                    <a:pt x="651" y="522"/>
                  </a:lnTo>
                  <a:lnTo>
                    <a:pt x="652" y="518"/>
                  </a:lnTo>
                  <a:lnTo>
                    <a:pt x="656" y="512"/>
                  </a:lnTo>
                  <a:lnTo>
                    <a:pt x="658" y="507"/>
                  </a:lnTo>
                  <a:lnTo>
                    <a:pt x="660" y="501"/>
                  </a:lnTo>
                  <a:lnTo>
                    <a:pt x="662" y="496"/>
                  </a:lnTo>
                  <a:lnTo>
                    <a:pt x="663" y="490"/>
                  </a:lnTo>
                  <a:lnTo>
                    <a:pt x="665" y="487"/>
                  </a:lnTo>
                  <a:lnTo>
                    <a:pt x="667" y="479"/>
                  </a:lnTo>
                  <a:lnTo>
                    <a:pt x="671" y="476"/>
                  </a:lnTo>
                  <a:lnTo>
                    <a:pt x="673" y="470"/>
                  </a:lnTo>
                  <a:lnTo>
                    <a:pt x="675" y="464"/>
                  </a:lnTo>
                  <a:lnTo>
                    <a:pt x="675" y="459"/>
                  </a:lnTo>
                  <a:lnTo>
                    <a:pt x="676" y="453"/>
                  </a:lnTo>
                  <a:lnTo>
                    <a:pt x="678" y="448"/>
                  </a:lnTo>
                  <a:lnTo>
                    <a:pt x="680" y="442"/>
                  </a:lnTo>
                  <a:lnTo>
                    <a:pt x="682" y="437"/>
                  </a:lnTo>
                  <a:lnTo>
                    <a:pt x="684" y="431"/>
                  </a:lnTo>
                  <a:lnTo>
                    <a:pt x="684" y="426"/>
                  </a:lnTo>
                  <a:lnTo>
                    <a:pt x="686" y="420"/>
                  </a:lnTo>
                  <a:lnTo>
                    <a:pt x="686" y="415"/>
                  </a:lnTo>
                  <a:lnTo>
                    <a:pt x="686" y="409"/>
                  </a:lnTo>
                  <a:lnTo>
                    <a:pt x="687" y="405"/>
                  </a:lnTo>
                  <a:lnTo>
                    <a:pt x="687" y="400"/>
                  </a:lnTo>
                  <a:lnTo>
                    <a:pt x="687" y="394"/>
                  </a:lnTo>
                  <a:lnTo>
                    <a:pt x="687" y="389"/>
                  </a:lnTo>
                  <a:lnTo>
                    <a:pt x="687" y="385"/>
                  </a:lnTo>
                  <a:lnTo>
                    <a:pt x="689" y="380"/>
                  </a:lnTo>
                  <a:lnTo>
                    <a:pt x="687" y="374"/>
                  </a:lnTo>
                  <a:lnTo>
                    <a:pt x="687" y="369"/>
                  </a:lnTo>
                  <a:lnTo>
                    <a:pt x="686" y="363"/>
                  </a:lnTo>
                  <a:lnTo>
                    <a:pt x="686" y="358"/>
                  </a:lnTo>
                  <a:lnTo>
                    <a:pt x="684" y="350"/>
                  </a:lnTo>
                  <a:lnTo>
                    <a:pt x="684" y="345"/>
                  </a:lnTo>
                  <a:lnTo>
                    <a:pt x="684" y="339"/>
                  </a:lnTo>
                  <a:lnTo>
                    <a:pt x="682" y="334"/>
                  </a:lnTo>
                  <a:lnTo>
                    <a:pt x="680" y="326"/>
                  </a:lnTo>
                  <a:lnTo>
                    <a:pt x="678" y="319"/>
                  </a:lnTo>
                  <a:lnTo>
                    <a:pt x="676" y="313"/>
                  </a:lnTo>
                  <a:lnTo>
                    <a:pt x="676" y="306"/>
                  </a:lnTo>
                  <a:lnTo>
                    <a:pt x="675" y="299"/>
                  </a:lnTo>
                  <a:lnTo>
                    <a:pt x="673" y="291"/>
                  </a:lnTo>
                  <a:lnTo>
                    <a:pt x="671" y="284"/>
                  </a:lnTo>
                  <a:lnTo>
                    <a:pt x="669" y="278"/>
                  </a:lnTo>
                  <a:lnTo>
                    <a:pt x="665" y="269"/>
                  </a:lnTo>
                  <a:lnTo>
                    <a:pt x="663" y="262"/>
                  </a:lnTo>
                  <a:lnTo>
                    <a:pt x="662" y="254"/>
                  </a:lnTo>
                  <a:lnTo>
                    <a:pt x="658" y="247"/>
                  </a:lnTo>
                  <a:lnTo>
                    <a:pt x="656" y="240"/>
                  </a:lnTo>
                  <a:lnTo>
                    <a:pt x="652" y="232"/>
                  </a:lnTo>
                  <a:lnTo>
                    <a:pt x="651" y="225"/>
                  </a:lnTo>
                  <a:lnTo>
                    <a:pt x="649" y="217"/>
                  </a:lnTo>
                  <a:lnTo>
                    <a:pt x="645" y="208"/>
                  </a:lnTo>
                  <a:lnTo>
                    <a:pt x="641" y="201"/>
                  </a:lnTo>
                  <a:lnTo>
                    <a:pt x="638" y="193"/>
                  </a:lnTo>
                  <a:lnTo>
                    <a:pt x="636" y="186"/>
                  </a:lnTo>
                  <a:lnTo>
                    <a:pt x="632" y="179"/>
                  </a:lnTo>
                  <a:lnTo>
                    <a:pt x="628" y="171"/>
                  </a:lnTo>
                  <a:lnTo>
                    <a:pt x="625" y="164"/>
                  </a:lnTo>
                  <a:lnTo>
                    <a:pt x="623" y="157"/>
                  </a:lnTo>
                  <a:lnTo>
                    <a:pt x="619" y="149"/>
                  </a:lnTo>
                  <a:lnTo>
                    <a:pt x="616" y="142"/>
                  </a:lnTo>
                  <a:lnTo>
                    <a:pt x="610" y="134"/>
                  </a:lnTo>
                  <a:lnTo>
                    <a:pt x="606" y="127"/>
                  </a:lnTo>
                  <a:lnTo>
                    <a:pt x="603" y="120"/>
                  </a:lnTo>
                  <a:lnTo>
                    <a:pt x="599" y="112"/>
                  </a:lnTo>
                  <a:lnTo>
                    <a:pt x="595" y="105"/>
                  </a:lnTo>
                  <a:lnTo>
                    <a:pt x="592" y="99"/>
                  </a:lnTo>
                  <a:lnTo>
                    <a:pt x="588" y="92"/>
                  </a:lnTo>
                  <a:lnTo>
                    <a:pt x="582" y="87"/>
                  </a:lnTo>
                  <a:lnTo>
                    <a:pt x="579" y="79"/>
                  </a:lnTo>
                  <a:lnTo>
                    <a:pt x="575" y="74"/>
                  </a:lnTo>
                  <a:lnTo>
                    <a:pt x="571" y="68"/>
                  </a:lnTo>
                  <a:lnTo>
                    <a:pt x="566" y="63"/>
                  </a:lnTo>
                  <a:lnTo>
                    <a:pt x="562" y="57"/>
                  </a:lnTo>
                  <a:lnTo>
                    <a:pt x="558" y="52"/>
                  </a:lnTo>
                  <a:lnTo>
                    <a:pt x="553" y="46"/>
                  </a:lnTo>
                  <a:lnTo>
                    <a:pt x="549" y="40"/>
                  </a:lnTo>
                  <a:lnTo>
                    <a:pt x="544" y="35"/>
                  </a:lnTo>
                  <a:lnTo>
                    <a:pt x="540" y="31"/>
                  </a:lnTo>
                  <a:lnTo>
                    <a:pt x="534" y="28"/>
                  </a:lnTo>
                  <a:lnTo>
                    <a:pt x="531" y="24"/>
                  </a:lnTo>
                  <a:lnTo>
                    <a:pt x="525" y="18"/>
                  </a:lnTo>
                  <a:lnTo>
                    <a:pt x="521" y="16"/>
                  </a:lnTo>
                  <a:lnTo>
                    <a:pt x="516" y="13"/>
                  </a:lnTo>
                  <a:lnTo>
                    <a:pt x="510" y="9"/>
                  </a:lnTo>
                  <a:lnTo>
                    <a:pt x="507" y="7"/>
                  </a:lnTo>
                  <a:lnTo>
                    <a:pt x="501" y="5"/>
                  </a:lnTo>
                  <a:lnTo>
                    <a:pt x="498" y="4"/>
                  </a:lnTo>
                  <a:lnTo>
                    <a:pt x="492" y="2"/>
                  </a:lnTo>
                  <a:lnTo>
                    <a:pt x="486" y="0"/>
                  </a:lnTo>
                  <a:lnTo>
                    <a:pt x="483" y="0"/>
                  </a:lnTo>
                  <a:lnTo>
                    <a:pt x="405" y="31"/>
                  </a:lnTo>
                  <a:lnTo>
                    <a:pt x="403" y="31"/>
                  </a:lnTo>
                  <a:lnTo>
                    <a:pt x="398" y="31"/>
                  </a:lnTo>
                  <a:lnTo>
                    <a:pt x="392" y="33"/>
                  </a:lnTo>
                  <a:lnTo>
                    <a:pt x="385" y="35"/>
                  </a:lnTo>
                  <a:lnTo>
                    <a:pt x="380" y="37"/>
                  </a:lnTo>
                  <a:lnTo>
                    <a:pt x="376" y="39"/>
                  </a:lnTo>
                  <a:lnTo>
                    <a:pt x="370" y="42"/>
                  </a:lnTo>
                  <a:lnTo>
                    <a:pt x="367" y="44"/>
                  </a:lnTo>
                  <a:lnTo>
                    <a:pt x="357" y="52"/>
                  </a:lnTo>
                  <a:lnTo>
                    <a:pt x="350" y="59"/>
                  </a:lnTo>
                  <a:lnTo>
                    <a:pt x="344" y="63"/>
                  </a:lnTo>
                  <a:lnTo>
                    <a:pt x="341" y="66"/>
                  </a:lnTo>
                  <a:lnTo>
                    <a:pt x="335" y="70"/>
                  </a:lnTo>
                  <a:lnTo>
                    <a:pt x="332" y="74"/>
                  </a:lnTo>
                  <a:lnTo>
                    <a:pt x="326" y="75"/>
                  </a:lnTo>
                  <a:lnTo>
                    <a:pt x="319" y="79"/>
                  </a:lnTo>
                  <a:lnTo>
                    <a:pt x="315" y="79"/>
                  </a:lnTo>
                  <a:lnTo>
                    <a:pt x="309" y="81"/>
                  </a:lnTo>
                  <a:lnTo>
                    <a:pt x="304" y="83"/>
                  </a:lnTo>
                  <a:lnTo>
                    <a:pt x="298" y="83"/>
                  </a:lnTo>
                  <a:lnTo>
                    <a:pt x="293" y="83"/>
                  </a:lnTo>
                  <a:lnTo>
                    <a:pt x="291" y="85"/>
                  </a:lnTo>
                  <a:lnTo>
                    <a:pt x="284" y="85"/>
                  </a:lnTo>
                  <a:lnTo>
                    <a:pt x="282" y="85"/>
                  </a:lnTo>
                  <a:close/>
                </a:path>
              </a:pathLst>
            </a:custGeom>
            <a:solidFill>
              <a:srgbClr val="FFD1C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72" name="Freeform 12"/>
            <p:cNvSpPr>
              <a:spLocks/>
            </p:cNvSpPr>
            <p:nvPr/>
          </p:nvSpPr>
          <p:spPr bwMode="auto">
            <a:xfrm>
              <a:off x="5189" y="3450"/>
              <a:ext cx="48" cy="34"/>
            </a:xfrm>
            <a:custGeom>
              <a:avLst/>
              <a:gdLst>
                <a:gd name="T0" fmla="*/ 0 w 96"/>
                <a:gd name="T1" fmla="*/ 69 h 69"/>
                <a:gd name="T2" fmla="*/ 22 w 96"/>
                <a:gd name="T3" fmla="*/ 0 h 69"/>
                <a:gd name="T4" fmla="*/ 96 w 96"/>
                <a:gd name="T5" fmla="*/ 36 h 69"/>
                <a:gd name="T6" fmla="*/ 85 w 96"/>
                <a:gd name="T7" fmla="*/ 69 h 69"/>
                <a:gd name="T8" fmla="*/ 0 w 96"/>
                <a:gd name="T9" fmla="*/ 69 h 69"/>
                <a:gd name="T10" fmla="*/ 0 w 96"/>
                <a:gd name="T11" fmla="*/ 69 h 6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6"/>
                <a:gd name="T19" fmla="*/ 0 h 69"/>
                <a:gd name="T20" fmla="*/ 96 w 96"/>
                <a:gd name="T21" fmla="*/ 69 h 6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6" h="69">
                  <a:moveTo>
                    <a:pt x="0" y="69"/>
                  </a:moveTo>
                  <a:lnTo>
                    <a:pt x="22" y="0"/>
                  </a:lnTo>
                  <a:lnTo>
                    <a:pt x="96" y="36"/>
                  </a:lnTo>
                  <a:lnTo>
                    <a:pt x="85" y="69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E6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73" name="Freeform 13"/>
            <p:cNvSpPr>
              <a:spLocks/>
            </p:cNvSpPr>
            <p:nvPr/>
          </p:nvSpPr>
          <p:spPr bwMode="auto">
            <a:xfrm>
              <a:off x="4928" y="3410"/>
              <a:ext cx="34" cy="38"/>
            </a:xfrm>
            <a:custGeom>
              <a:avLst/>
              <a:gdLst>
                <a:gd name="T0" fmla="*/ 0 w 68"/>
                <a:gd name="T1" fmla="*/ 63 h 76"/>
                <a:gd name="T2" fmla="*/ 28 w 68"/>
                <a:gd name="T3" fmla="*/ 0 h 76"/>
                <a:gd name="T4" fmla="*/ 68 w 68"/>
                <a:gd name="T5" fmla="*/ 6 h 76"/>
                <a:gd name="T6" fmla="*/ 48 w 68"/>
                <a:gd name="T7" fmla="*/ 76 h 76"/>
                <a:gd name="T8" fmla="*/ 0 w 68"/>
                <a:gd name="T9" fmla="*/ 63 h 76"/>
                <a:gd name="T10" fmla="*/ 0 w 68"/>
                <a:gd name="T11" fmla="*/ 63 h 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8"/>
                <a:gd name="T19" fmla="*/ 0 h 76"/>
                <a:gd name="T20" fmla="*/ 68 w 68"/>
                <a:gd name="T21" fmla="*/ 76 h 7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8" h="76">
                  <a:moveTo>
                    <a:pt x="0" y="63"/>
                  </a:moveTo>
                  <a:lnTo>
                    <a:pt x="28" y="0"/>
                  </a:lnTo>
                  <a:lnTo>
                    <a:pt x="68" y="6"/>
                  </a:lnTo>
                  <a:lnTo>
                    <a:pt x="48" y="76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rgbClr val="B8B8D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74" name="Freeform 14"/>
            <p:cNvSpPr>
              <a:spLocks/>
            </p:cNvSpPr>
            <p:nvPr/>
          </p:nvSpPr>
          <p:spPr bwMode="auto">
            <a:xfrm>
              <a:off x="4951" y="3413"/>
              <a:ext cx="250" cy="75"/>
            </a:xfrm>
            <a:custGeom>
              <a:avLst/>
              <a:gdLst>
                <a:gd name="T0" fmla="*/ 15 w 500"/>
                <a:gd name="T1" fmla="*/ 0 h 149"/>
                <a:gd name="T2" fmla="*/ 0 w 500"/>
                <a:gd name="T3" fmla="*/ 70 h 149"/>
                <a:gd name="T4" fmla="*/ 478 w 500"/>
                <a:gd name="T5" fmla="*/ 149 h 149"/>
                <a:gd name="T6" fmla="*/ 500 w 500"/>
                <a:gd name="T7" fmla="*/ 73 h 149"/>
                <a:gd name="T8" fmla="*/ 360 w 500"/>
                <a:gd name="T9" fmla="*/ 48 h 149"/>
                <a:gd name="T10" fmla="*/ 348 w 500"/>
                <a:gd name="T11" fmla="*/ 62 h 149"/>
                <a:gd name="T12" fmla="*/ 347 w 500"/>
                <a:gd name="T13" fmla="*/ 62 h 149"/>
                <a:gd name="T14" fmla="*/ 343 w 500"/>
                <a:gd name="T15" fmla="*/ 64 h 149"/>
                <a:gd name="T16" fmla="*/ 339 w 500"/>
                <a:gd name="T17" fmla="*/ 64 h 149"/>
                <a:gd name="T18" fmla="*/ 336 w 500"/>
                <a:gd name="T19" fmla="*/ 66 h 149"/>
                <a:gd name="T20" fmla="*/ 328 w 500"/>
                <a:gd name="T21" fmla="*/ 66 h 149"/>
                <a:gd name="T22" fmla="*/ 323 w 500"/>
                <a:gd name="T23" fmla="*/ 68 h 149"/>
                <a:gd name="T24" fmla="*/ 317 w 500"/>
                <a:gd name="T25" fmla="*/ 68 h 149"/>
                <a:gd name="T26" fmla="*/ 310 w 500"/>
                <a:gd name="T27" fmla="*/ 68 h 149"/>
                <a:gd name="T28" fmla="*/ 273 w 500"/>
                <a:gd name="T29" fmla="*/ 57 h 149"/>
                <a:gd name="T30" fmla="*/ 254 w 500"/>
                <a:gd name="T31" fmla="*/ 29 h 149"/>
                <a:gd name="T32" fmla="*/ 15 w 500"/>
                <a:gd name="T33" fmla="*/ 0 h 149"/>
                <a:gd name="T34" fmla="*/ 15 w 500"/>
                <a:gd name="T35" fmla="*/ 0 h 14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00"/>
                <a:gd name="T55" fmla="*/ 0 h 149"/>
                <a:gd name="T56" fmla="*/ 500 w 500"/>
                <a:gd name="T57" fmla="*/ 149 h 14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00" h="149">
                  <a:moveTo>
                    <a:pt x="15" y="0"/>
                  </a:moveTo>
                  <a:lnTo>
                    <a:pt x="0" y="70"/>
                  </a:lnTo>
                  <a:lnTo>
                    <a:pt x="478" y="149"/>
                  </a:lnTo>
                  <a:lnTo>
                    <a:pt x="500" y="73"/>
                  </a:lnTo>
                  <a:lnTo>
                    <a:pt x="360" y="48"/>
                  </a:lnTo>
                  <a:lnTo>
                    <a:pt x="348" y="62"/>
                  </a:lnTo>
                  <a:lnTo>
                    <a:pt x="347" y="62"/>
                  </a:lnTo>
                  <a:lnTo>
                    <a:pt x="343" y="64"/>
                  </a:lnTo>
                  <a:lnTo>
                    <a:pt x="339" y="64"/>
                  </a:lnTo>
                  <a:lnTo>
                    <a:pt x="336" y="66"/>
                  </a:lnTo>
                  <a:lnTo>
                    <a:pt x="328" y="66"/>
                  </a:lnTo>
                  <a:lnTo>
                    <a:pt x="323" y="68"/>
                  </a:lnTo>
                  <a:lnTo>
                    <a:pt x="317" y="68"/>
                  </a:lnTo>
                  <a:lnTo>
                    <a:pt x="310" y="68"/>
                  </a:lnTo>
                  <a:lnTo>
                    <a:pt x="273" y="57"/>
                  </a:lnTo>
                  <a:lnTo>
                    <a:pt x="254" y="29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75" name="Freeform 15"/>
            <p:cNvSpPr>
              <a:spLocks/>
            </p:cNvSpPr>
            <p:nvPr/>
          </p:nvSpPr>
          <p:spPr bwMode="auto">
            <a:xfrm>
              <a:off x="4880" y="3404"/>
              <a:ext cx="63" cy="37"/>
            </a:xfrm>
            <a:custGeom>
              <a:avLst/>
              <a:gdLst>
                <a:gd name="T0" fmla="*/ 0 w 125"/>
                <a:gd name="T1" fmla="*/ 57 h 76"/>
                <a:gd name="T2" fmla="*/ 53 w 125"/>
                <a:gd name="T3" fmla="*/ 0 h 76"/>
                <a:gd name="T4" fmla="*/ 125 w 125"/>
                <a:gd name="T5" fmla="*/ 13 h 76"/>
                <a:gd name="T6" fmla="*/ 100 w 125"/>
                <a:gd name="T7" fmla="*/ 76 h 76"/>
                <a:gd name="T8" fmla="*/ 0 w 125"/>
                <a:gd name="T9" fmla="*/ 57 h 76"/>
                <a:gd name="T10" fmla="*/ 0 w 125"/>
                <a:gd name="T11" fmla="*/ 57 h 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5"/>
                <a:gd name="T19" fmla="*/ 0 h 76"/>
                <a:gd name="T20" fmla="*/ 125 w 125"/>
                <a:gd name="T21" fmla="*/ 76 h 7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5" h="76">
                  <a:moveTo>
                    <a:pt x="0" y="57"/>
                  </a:moveTo>
                  <a:lnTo>
                    <a:pt x="53" y="0"/>
                  </a:lnTo>
                  <a:lnTo>
                    <a:pt x="125" y="13"/>
                  </a:lnTo>
                  <a:lnTo>
                    <a:pt x="100" y="76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F5757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76" name="Freeform 16"/>
            <p:cNvSpPr>
              <a:spLocks/>
            </p:cNvSpPr>
            <p:nvPr/>
          </p:nvSpPr>
          <p:spPr bwMode="auto">
            <a:xfrm>
              <a:off x="4541" y="3805"/>
              <a:ext cx="95" cy="96"/>
            </a:xfrm>
            <a:custGeom>
              <a:avLst/>
              <a:gdLst>
                <a:gd name="T0" fmla="*/ 10 w 190"/>
                <a:gd name="T1" fmla="*/ 192 h 192"/>
                <a:gd name="T2" fmla="*/ 10 w 190"/>
                <a:gd name="T3" fmla="*/ 192 h 192"/>
                <a:gd name="T4" fmla="*/ 13 w 190"/>
                <a:gd name="T5" fmla="*/ 192 h 192"/>
                <a:gd name="T6" fmla="*/ 17 w 190"/>
                <a:gd name="T7" fmla="*/ 190 h 192"/>
                <a:gd name="T8" fmla="*/ 23 w 190"/>
                <a:gd name="T9" fmla="*/ 190 h 192"/>
                <a:gd name="T10" fmla="*/ 28 w 190"/>
                <a:gd name="T11" fmla="*/ 188 h 192"/>
                <a:gd name="T12" fmla="*/ 37 w 190"/>
                <a:gd name="T13" fmla="*/ 188 h 192"/>
                <a:gd name="T14" fmla="*/ 39 w 190"/>
                <a:gd name="T15" fmla="*/ 187 h 192"/>
                <a:gd name="T16" fmla="*/ 45 w 190"/>
                <a:gd name="T17" fmla="*/ 187 h 192"/>
                <a:gd name="T18" fmla="*/ 48 w 190"/>
                <a:gd name="T19" fmla="*/ 185 h 192"/>
                <a:gd name="T20" fmla="*/ 54 w 190"/>
                <a:gd name="T21" fmla="*/ 185 h 192"/>
                <a:gd name="T22" fmla="*/ 58 w 190"/>
                <a:gd name="T23" fmla="*/ 183 h 192"/>
                <a:gd name="T24" fmla="*/ 63 w 190"/>
                <a:gd name="T25" fmla="*/ 181 h 192"/>
                <a:gd name="T26" fmla="*/ 67 w 190"/>
                <a:gd name="T27" fmla="*/ 179 h 192"/>
                <a:gd name="T28" fmla="*/ 72 w 190"/>
                <a:gd name="T29" fmla="*/ 179 h 192"/>
                <a:gd name="T30" fmla="*/ 76 w 190"/>
                <a:gd name="T31" fmla="*/ 175 h 192"/>
                <a:gd name="T32" fmla="*/ 82 w 190"/>
                <a:gd name="T33" fmla="*/ 175 h 192"/>
                <a:gd name="T34" fmla="*/ 87 w 190"/>
                <a:gd name="T35" fmla="*/ 172 h 192"/>
                <a:gd name="T36" fmla="*/ 91 w 190"/>
                <a:gd name="T37" fmla="*/ 170 h 192"/>
                <a:gd name="T38" fmla="*/ 96 w 190"/>
                <a:gd name="T39" fmla="*/ 168 h 192"/>
                <a:gd name="T40" fmla="*/ 100 w 190"/>
                <a:gd name="T41" fmla="*/ 164 h 192"/>
                <a:gd name="T42" fmla="*/ 106 w 190"/>
                <a:gd name="T43" fmla="*/ 163 h 192"/>
                <a:gd name="T44" fmla="*/ 111 w 190"/>
                <a:gd name="T45" fmla="*/ 159 h 192"/>
                <a:gd name="T46" fmla="*/ 118 w 190"/>
                <a:gd name="T47" fmla="*/ 151 h 192"/>
                <a:gd name="T48" fmla="*/ 128 w 190"/>
                <a:gd name="T49" fmla="*/ 146 h 192"/>
                <a:gd name="T50" fmla="*/ 131 w 190"/>
                <a:gd name="T51" fmla="*/ 140 h 192"/>
                <a:gd name="T52" fmla="*/ 133 w 190"/>
                <a:gd name="T53" fmla="*/ 135 h 192"/>
                <a:gd name="T54" fmla="*/ 137 w 190"/>
                <a:gd name="T55" fmla="*/ 131 h 192"/>
                <a:gd name="T56" fmla="*/ 142 w 190"/>
                <a:gd name="T57" fmla="*/ 126 h 192"/>
                <a:gd name="T58" fmla="*/ 144 w 190"/>
                <a:gd name="T59" fmla="*/ 120 h 192"/>
                <a:gd name="T60" fmla="*/ 148 w 190"/>
                <a:gd name="T61" fmla="*/ 115 h 192"/>
                <a:gd name="T62" fmla="*/ 152 w 190"/>
                <a:gd name="T63" fmla="*/ 109 h 192"/>
                <a:gd name="T64" fmla="*/ 153 w 190"/>
                <a:gd name="T65" fmla="*/ 105 h 192"/>
                <a:gd name="T66" fmla="*/ 157 w 190"/>
                <a:gd name="T67" fmla="*/ 98 h 192"/>
                <a:gd name="T68" fmla="*/ 159 w 190"/>
                <a:gd name="T69" fmla="*/ 92 h 192"/>
                <a:gd name="T70" fmla="*/ 161 w 190"/>
                <a:gd name="T71" fmla="*/ 87 h 192"/>
                <a:gd name="T72" fmla="*/ 165 w 190"/>
                <a:gd name="T73" fmla="*/ 80 h 192"/>
                <a:gd name="T74" fmla="*/ 166 w 190"/>
                <a:gd name="T75" fmla="*/ 74 h 192"/>
                <a:gd name="T76" fmla="*/ 168 w 190"/>
                <a:gd name="T77" fmla="*/ 69 h 192"/>
                <a:gd name="T78" fmla="*/ 172 w 190"/>
                <a:gd name="T79" fmla="*/ 63 h 192"/>
                <a:gd name="T80" fmla="*/ 174 w 190"/>
                <a:gd name="T81" fmla="*/ 57 h 192"/>
                <a:gd name="T82" fmla="*/ 176 w 190"/>
                <a:gd name="T83" fmla="*/ 52 h 192"/>
                <a:gd name="T84" fmla="*/ 177 w 190"/>
                <a:gd name="T85" fmla="*/ 45 h 192"/>
                <a:gd name="T86" fmla="*/ 177 w 190"/>
                <a:gd name="T87" fmla="*/ 41 h 192"/>
                <a:gd name="T88" fmla="*/ 181 w 190"/>
                <a:gd name="T89" fmla="*/ 35 h 192"/>
                <a:gd name="T90" fmla="*/ 183 w 190"/>
                <a:gd name="T91" fmla="*/ 26 h 192"/>
                <a:gd name="T92" fmla="*/ 187 w 190"/>
                <a:gd name="T93" fmla="*/ 19 h 192"/>
                <a:gd name="T94" fmla="*/ 187 w 190"/>
                <a:gd name="T95" fmla="*/ 11 h 192"/>
                <a:gd name="T96" fmla="*/ 189 w 190"/>
                <a:gd name="T97" fmla="*/ 8 h 192"/>
                <a:gd name="T98" fmla="*/ 190 w 190"/>
                <a:gd name="T99" fmla="*/ 4 h 192"/>
                <a:gd name="T100" fmla="*/ 190 w 190"/>
                <a:gd name="T101" fmla="*/ 2 h 192"/>
                <a:gd name="T102" fmla="*/ 166 w 190"/>
                <a:gd name="T103" fmla="*/ 0 h 192"/>
                <a:gd name="T104" fmla="*/ 80 w 190"/>
                <a:gd name="T105" fmla="*/ 102 h 192"/>
                <a:gd name="T106" fmla="*/ 0 w 190"/>
                <a:gd name="T107" fmla="*/ 131 h 192"/>
                <a:gd name="T108" fmla="*/ 10 w 190"/>
                <a:gd name="T109" fmla="*/ 192 h 192"/>
                <a:gd name="T110" fmla="*/ 10 w 190"/>
                <a:gd name="T111" fmla="*/ 192 h 19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90"/>
                <a:gd name="T169" fmla="*/ 0 h 192"/>
                <a:gd name="T170" fmla="*/ 190 w 190"/>
                <a:gd name="T171" fmla="*/ 192 h 192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90" h="192">
                  <a:moveTo>
                    <a:pt x="10" y="192"/>
                  </a:moveTo>
                  <a:lnTo>
                    <a:pt x="10" y="192"/>
                  </a:lnTo>
                  <a:lnTo>
                    <a:pt x="13" y="192"/>
                  </a:lnTo>
                  <a:lnTo>
                    <a:pt x="17" y="190"/>
                  </a:lnTo>
                  <a:lnTo>
                    <a:pt x="23" y="190"/>
                  </a:lnTo>
                  <a:lnTo>
                    <a:pt x="28" y="188"/>
                  </a:lnTo>
                  <a:lnTo>
                    <a:pt x="37" y="188"/>
                  </a:lnTo>
                  <a:lnTo>
                    <a:pt x="39" y="187"/>
                  </a:lnTo>
                  <a:lnTo>
                    <a:pt x="45" y="187"/>
                  </a:lnTo>
                  <a:lnTo>
                    <a:pt x="48" y="185"/>
                  </a:lnTo>
                  <a:lnTo>
                    <a:pt x="54" y="185"/>
                  </a:lnTo>
                  <a:lnTo>
                    <a:pt x="58" y="183"/>
                  </a:lnTo>
                  <a:lnTo>
                    <a:pt x="63" y="181"/>
                  </a:lnTo>
                  <a:lnTo>
                    <a:pt x="67" y="179"/>
                  </a:lnTo>
                  <a:lnTo>
                    <a:pt x="72" y="179"/>
                  </a:lnTo>
                  <a:lnTo>
                    <a:pt x="76" y="175"/>
                  </a:lnTo>
                  <a:lnTo>
                    <a:pt x="82" y="175"/>
                  </a:lnTo>
                  <a:lnTo>
                    <a:pt x="87" y="172"/>
                  </a:lnTo>
                  <a:lnTo>
                    <a:pt x="91" y="170"/>
                  </a:lnTo>
                  <a:lnTo>
                    <a:pt x="96" y="168"/>
                  </a:lnTo>
                  <a:lnTo>
                    <a:pt x="100" y="164"/>
                  </a:lnTo>
                  <a:lnTo>
                    <a:pt x="106" y="163"/>
                  </a:lnTo>
                  <a:lnTo>
                    <a:pt x="111" y="159"/>
                  </a:lnTo>
                  <a:lnTo>
                    <a:pt x="118" y="151"/>
                  </a:lnTo>
                  <a:lnTo>
                    <a:pt x="128" y="146"/>
                  </a:lnTo>
                  <a:lnTo>
                    <a:pt x="131" y="140"/>
                  </a:lnTo>
                  <a:lnTo>
                    <a:pt x="133" y="135"/>
                  </a:lnTo>
                  <a:lnTo>
                    <a:pt x="137" y="131"/>
                  </a:lnTo>
                  <a:lnTo>
                    <a:pt x="142" y="126"/>
                  </a:lnTo>
                  <a:lnTo>
                    <a:pt x="144" y="120"/>
                  </a:lnTo>
                  <a:lnTo>
                    <a:pt x="148" y="115"/>
                  </a:lnTo>
                  <a:lnTo>
                    <a:pt x="152" y="109"/>
                  </a:lnTo>
                  <a:lnTo>
                    <a:pt x="153" y="105"/>
                  </a:lnTo>
                  <a:lnTo>
                    <a:pt x="157" y="98"/>
                  </a:lnTo>
                  <a:lnTo>
                    <a:pt x="159" y="92"/>
                  </a:lnTo>
                  <a:lnTo>
                    <a:pt x="161" y="87"/>
                  </a:lnTo>
                  <a:lnTo>
                    <a:pt x="165" y="80"/>
                  </a:lnTo>
                  <a:lnTo>
                    <a:pt x="166" y="74"/>
                  </a:lnTo>
                  <a:lnTo>
                    <a:pt x="168" y="69"/>
                  </a:lnTo>
                  <a:lnTo>
                    <a:pt x="172" y="63"/>
                  </a:lnTo>
                  <a:lnTo>
                    <a:pt x="174" y="57"/>
                  </a:lnTo>
                  <a:lnTo>
                    <a:pt x="176" y="52"/>
                  </a:lnTo>
                  <a:lnTo>
                    <a:pt x="177" y="45"/>
                  </a:lnTo>
                  <a:lnTo>
                    <a:pt x="177" y="41"/>
                  </a:lnTo>
                  <a:lnTo>
                    <a:pt x="181" y="35"/>
                  </a:lnTo>
                  <a:lnTo>
                    <a:pt x="183" y="26"/>
                  </a:lnTo>
                  <a:lnTo>
                    <a:pt x="187" y="19"/>
                  </a:lnTo>
                  <a:lnTo>
                    <a:pt x="187" y="11"/>
                  </a:lnTo>
                  <a:lnTo>
                    <a:pt x="189" y="8"/>
                  </a:lnTo>
                  <a:lnTo>
                    <a:pt x="190" y="4"/>
                  </a:lnTo>
                  <a:lnTo>
                    <a:pt x="190" y="2"/>
                  </a:lnTo>
                  <a:lnTo>
                    <a:pt x="166" y="0"/>
                  </a:lnTo>
                  <a:lnTo>
                    <a:pt x="80" y="102"/>
                  </a:lnTo>
                  <a:lnTo>
                    <a:pt x="0" y="131"/>
                  </a:lnTo>
                  <a:lnTo>
                    <a:pt x="10" y="192"/>
                  </a:lnTo>
                  <a:close/>
                </a:path>
              </a:pathLst>
            </a:custGeom>
            <a:solidFill>
              <a:srgbClr val="E8D9D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77" name="Freeform 17"/>
            <p:cNvSpPr>
              <a:spLocks/>
            </p:cNvSpPr>
            <p:nvPr/>
          </p:nvSpPr>
          <p:spPr bwMode="auto">
            <a:xfrm>
              <a:off x="4476" y="3097"/>
              <a:ext cx="180" cy="392"/>
            </a:xfrm>
            <a:custGeom>
              <a:avLst/>
              <a:gdLst>
                <a:gd name="T0" fmla="*/ 97 w 359"/>
                <a:gd name="T1" fmla="*/ 753 h 786"/>
                <a:gd name="T2" fmla="*/ 79 w 359"/>
                <a:gd name="T3" fmla="*/ 703 h 786"/>
                <a:gd name="T4" fmla="*/ 62 w 359"/>
                <a:gd name="T5" fmla="*/ 646 h 786"/>
                <a:gd name="T6" fmla="*/ 60 w 359"/>
                <a:gd name="T7" fmla="*/ 594 h 786"/>
                <a:gd name="T8" fmla="*/ 60 w 359"/>
                <a:gd name="T9" fmla="*/ 528 h 786"/>
                <a:gd name="T10" fmla="*/ 64 w 359"/>
                <a:gd name="T11" fmla="*/ 459 h 786"/>
                <a:gd name="T12" fmla="*/ 62 w 359"/>
                <a:gd name="T13" fmla="*/ 406 h 786"/>
                <a:gd name="T14" fmla="*/ 38 w 359"/>
                <a:gd name="T15" fmla="*/ 354 h 786"/>
                <a:gd name="T16" fmla="*/ 14 w 359"/>
                <a:gd name="T17" fmla="*/ 312 h 786"/>
                <a:gd name="T18" fmla="*/ 5 w 359"/>
                <a:gd name="T19" fmla="*/ 258 h 786"/>
                <a:gd name="T20" fmla="*/ 53 w 359"/>
                <a:gd name="T21" fmla="*/ 216 h 786"/>
                <a:gd name="T22" fmla="*/ 105 w 359"/>
                <a:gd name="T23" fmla="*/ 177 h 786"/>
                <a:gd name="T24" fmla="*/ 153 w 359"/>
                <a:gd name="T25" fmla="*/ 131 h 786"/>
                <a:gd name="T26" fmla="*/ 156 w 359"/>
                <a:gd name="T27" fmla="*/ 102 h 786"/>
                <a:gd name="T28" fmla="*/ 204 w 359"/>
                <a:gd name="T29" fmla="*/ 72 h 786"/>
                <a:gd name="T30" fmla="*/ 162 w 359"/>
                <a:gd name="T31" fmla="*/ 26 h 786"/>
                <a:gd name="T32" fmla="*/ 200 w 359"/>
                <a:gd name="T33" fmla="*/ 8 h 786"/>
                <a:gd name="T34" fmla="*/ 241 w 359"/>
                <a:gd name="T35" fmla="*/ 2 h 786"/>
                <a:gd name="T36" fmla="*/ 282 w 359"/>
                <a:gd name="T37" fmla="*/ 0 h 786"/>
                <a:gd name="T38" fmla="*/ 320 w 359"/>
                <a:gd name="T39" fmla="*/ 6 h 786"/>
                <a:gd name="T40" fmla="*/ 319 w 359"/>
                <a:gd name="T41" fmla="*/ 19 h 786"/>
                <a:gd name="T42" fmla="*/ 252 w 359"/>
                <a:gd name="T43" fmla="*/ 23 h 786"/>
                <a:gd name="T44" fmla="*/ 208 w 359"/>
                <a:gd name="T45" fmla="*/ 28 h 786"/>
                <a:gd name="T46" fmla="*/ 213 w 359"/>
                <a:gd name="T47" fmla="*/ 48 h 786"/>
                <a:gd name="T48" fmla="*/ 252 w 359"/>
                <a:gd name="T49" fmla="*/ 43 h 786"/>
                <a:gd name="T50" fmla="*/ 293 w 359"/>
                <a:gd name="T51" fmla="*/ 50 h 786"/>
                <a:gd name="T52" fmla="*/ 289 w 359"/>
                <a:gd name="T53" fmla="*/ 70 h 786"/>
                <a:gd name="T54" fmla="*/ 250 w 359"/>
                <a:gd name="T55" fmla="*/ 72 h 786"/>
                <a:gd name="T56" fmla="*/ 210 w 359"/>
                <a:gd name="T57" fmla="*/ 91 h 786"/>
                <a:gd name="T58" fmla="*/ 177 w 359"/>
                <a:gd name="T59" fmla="*/ 124 h 786"/>
                <a:gd name="T60" fmla="*/ 213 w 359"/>
                <a:gd name="T61" fmla="*/ 142 h 786"/>
                <a:gd name="T62" fmla="*/ 217 w 359"/>
                <a:gd name="T63" fmla="*/ 188 h 786"/>
                <a:gd name="T64" fmla="*/ 208 w 359"/>
                <a:gd name="T65" fmla="*/ 229 h 786"/>
                <a:gd name="T66" fmla="*/ 186 w 359"/>
                <a:gd name="T67" fmla="*/ 251 h 786"/>
                <a:gd name="T68" fmla="*/ 232 w 359"/>
                <a:gd name="T69" fmla="*/ 240 h 786"/>
                <a:gd name="T70" fmla="*/ 283 w 359"/>
                <a:gd name="T71" fmla="*/ 211 h 786"/>
                <a:gd name="T72" fmla="*/ 339 w 359"/>
                <a:gd name="T73" fmla="*/ 176 h 786"/>
                <a:gd name="T74" fmla="*/ 359 w 359"/>
                <a:gd name="T75" fmla="*/ 203 h 786"/>
                <a:gd name="T76" fmla="*/ 317 w 359"/>
                <a:gd name="T77" fmla="*/ 253 h 786"/>
                <a:gd name="T78" fmla="*/ 263 w 359"/>
                <a:gd name="T79" fmla="*/ 284 h 786"/>
                <a:gd name="T80" fmla="*/ 223 w 359"/>
                <a:gd name="T81" fmla="*/ 277 h 786"/>
                <a:gd name="T82" fmla="*/ 189 w 359"/>
                <a:gd name="T83" fmla="*/ 271 h 786"/>
                <a:gd name="T84" fmla="*/ 153 w 359"/>
                <a:gd name="T85" fmla="*/ 266 h 786"/>
                <a:gd name="T86" fmla="*/ 153 w 359"/>
                <a:gd name="T87" fmla="*/ 240 h 786"/>
                <a:gd name="T88" fmla="*/ 188 w 359"/>
                <a:gd name="T89" fmla="*/ 198 h 786"/>
                <a:gd name="T90" fmla="*/ 184 w 359"/>
                <a:gd name="T91" fmla="*/ 155 h 786"/>
                <a:gd name="T92" fmla="*/ 158 w 359"/>
                <a:gd name="T93" fmla="*/ 157 h 786"/>
                <a:gd name="T94" fmla="*/ 110 w 359"/>
                <a:gd name="T95" fmla="*/ 203 h 786"/>
                <a:gd name="T96" fmla="*/ 71 w 359"/>
                <a:gd name="T97" fmla="*/ 233 h 786"/>
                <a:gd name="T98" fmla="*/ 36 w 359"/>
                <a:gd name="T99" fmla="*/ 270 h 786"/>
                <a:gd name="T100" fmla="*/ 46 w 359"/>
                <a:gd name="T101" fmla="*/ 317 h 786"/>
                <a:gd name="T102" fmla="*/ 66 w 359"/>
                <a:gd name="T103" fmla="*/ 356 h 786"/>
                <a:gd name="T104" fmla="*/ 88 w 359"/>
                <a:gd name="T105" fmla="*/ 402 h 786"/>
                <a:gd name="T106" fmla="*/ 90 w 359"/>
                <a:gd name="T107" fmla="*/ 443 h 786"/>
                <a:gd name="T108" fmla="*/ 88 w 359"/>
                <a:gd name="T109" fmla="*/ 496 h 786"/>
                <a:gd name="T110" fmla="*/ 84 w 359"/>
                <a:gd name="T111" fmla="*/ 535 h 786"/>
                <a:gd name="T112" fmla="*/ 82 w 359"/>
                <a:gd name="T113" fmla="*/ 585 h 786"/>
                <a:gd name="T114" fmla="*/ 84 w 359"/>
                <a:gd name="T115" fmla="*/ 635 h 786"/>
                <a:gd name="T116" fmla="*/ 101 w 359"/>
                <a:gd name="T117" fmla="*/ 673 h 786"/>
                <a:gd name="T118" fmla="*/ 119 w 359"/>
                <a:gd name="T119" fmla="*/ 716 h 786"/>
                <a:gd name="T120" fmla="*/ 132 w 359"/>
                <a:gd name="T121" fmla="*/ 754 h 786"/>
                <a:gd name="T122" fmla="*/ 116 w 359"/>
                <a:gd name="T123" fmla="*/ 786 h 78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59"/>
                <a:gd name="T187" fmla="*/ 0 h 786"/>
                <a:gd name="T188" fmla="*/ 359 w 359"/>
                <a:gd name="T189" fmla="*/ 786 h 78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59" h="786">
                  <a:moveTo>
                    <a:pt x="114" y="786"/>
                  </a:moveTo>
                  <a:lnTo>
                    <a:pt x="112" y="784"/>
                  </a:lnTo>
                  <a:lnTo>
                    <a:pt x="110" y="780"/>
                  </a:lnTo>
                  <a:lnTo>
                    <a:pt x="106" y="775"/>
                  </a:lnTo>
                  <a:lnTo>
                    <a:pt x="105" y="767"/>
                  </a:lnTo>
                  <a:lnTo>
                    <a:pt x="103" y="762"/>
                  </a:lnTo>
                  <a:lnTo>
                    <a:pt x="99" y="758"/>
                  </a:lnTo>
                  <a:lnTo>
                    <a:pt x="97" y="753"/>
                  </a:lnTo>
                  <a:lnTo>
                    <a:pt x="95" y="747"/>
                  </a:lnTo>
                  <a:lnTo>
                    <a:pt x="94" y="742"/>
                  </a:lnTo>
                  <a:lnTo>
                    <a:pt x="90" y="736"/>
                  </a:lnTo>
                  <a:lnTo>
                    <a:pt x="88" y="730"/>
                  </a:lnTo>
                  <a:lnTo>
                    <a:pt x="86" y="725"/>
                  </a:lnTo>
                  <a:lnTo>
                    <a:pt x="84" y="716"/>
                  </a:lnTo>
                  <a:lnTo>
                    <a:pt x="81" y="710"/>
                  </a:lnTo>
                  <a:lnTo>
                    <a:pt x="79" y="703"/>
                  </a:lnTo>
                  <a:lnTo>
                    <a:pt x="77" y="695"/>
                  </a:lnTo>
                  <a:lnTo>
                    <a:pt x="73" y="688"/>
                  </a:lnTo>
                  <a:lnTo>
                    <a:pt x="71" y="681"/>
                  </a:lnTo>
                  <a:lnTo>
                    <a:pt x="70" y="675"/>
                  </a:lnTo>
                  <a:lnTo>
                    <a:pt x="68" y="668"/>
                  </a:lnTo>
                  <a:lnTo>
                    <a:pt x="66" y="660"/>
                  </a:lnTo>
                  <a:lnTo>
                    <a:pt x="64" y="653"/>
                  </a:lnTo>
                  <a:lnTo>
                    <a:pt x="62" y="646"/>
                  </a:lnTo>
                  <a:lnTo>
                    <a:pt x="62" y="640"/>
                  </a:lnTo>
                  <a:lnTo>
                    <a:pt x="60" y="633"/>
                  </a:lnTo>
                  <a:lnTo>
                    <a:pt x="60" y="627"/>
                  </a:lnTo>
                  <a:lnTo>
                    <a:pt x="60" y="620"/>
                  </a:lnTo>
                  <a:lnTo>
                    <a:pt x="60" y="614"/>
                  </a:lnTo>
                  <a:lnTo>
                    <a:pt x="60" y="609"/>
                  </a:lnTo>
                  <a:lnTo>
                    <a:pt x="60" y="601"/>
                  </a:lnTo>
                  <a:lnTo>
                    <a:pt x="60" y="594"/>
                  </a:lnTo>
                  <a:lnTo>
                    <a:pt x="60" y="587"/>
                  </a:lnTo>
                  <a:lnTo>
                    <a:pt x="60" y="579"/>
                  </a:lnTo>
                  <a:lnTo>
                    <a:pt x="60" y="572"/>
                  </a:lnTo>
                  <a:lnTo>
                    <a:pt x="60" y="563"/>
                  </a:lnTo>
                  <a:lnTo>
                    <a:pt x="60" y="555"/>
                  </a:lnTo>
                  <a:lnTo>
                    <a:pt x="60" y="546"/>
                  </a:lnTo>
                  <a:lnTo>
                    <a:pt x="60" y="537"/>
                  </a:lnTo>
                  <a:lnTo>
                    <a:pt x="60" y="528"/>
                  </a:lnTo>
                  <a:lnTo>
                    <a:pt x="62" y="520"/>
                  </a:lnTo>
                  <a:lnTo>
                    <a:pt x="62" y="511"/>
                  </a:lnTo>
                  <a:lnTo>
                    <a:pt x="62" y="502"/>
                  </a:lnTo>
                  <a:lnTo>
                    <a:pt x="62" y="493"/>
                  </a:lnTo>
                  <a:lnTo>
                    <a:pt x="64" y="485"/>
                  </a:lnTo>
                  <a:lnTo>
                    <a:pt x="64" y="476"/>
                  </a:lnTo>
                  <a:lnTo>
                    <a:pt x="64" y="469"/>
                  </a:lnTo>
                  <a:lnTo>
                    <a:pt x="64" y="459"/>
                  </a:lnTo>
                  <a:lnTo>
                    <a:pt x="64" y="452"/>
                  </a:lnTo>
                  <a:lnTo>
                    <a:pt x="64" y="443"/>
                  </a:lnTo>
                  <a:lnTo>
                    <a:pt x="64" y="435"/>
                  </a:lnTo>
                  <a:lnTo>
                    <a:pt x="64" y="430"/>
                  </a:lnTo>
                  <a:lnTo>
                    <a:pt x="64" y="424"/>
                  </a:lnTo>
                  <a:lnTo>
                    <a:pt x="62" y="415"/>
                  </a:lnTo>
                  <a:lnTo>
                    <a:pt x="62" y="412"/>
                  </a:lnTo>
                  <a:lnTo>
                    <a:pt x="62" y="406"/>
                  </a:lnTo>
                  <a:lnTo>
                    <a:pt x="62" y="400"/>
                  </a:lnTo>
                  <a:lnTo>
                    <a:pt x="60" y="393"/>
                  </a:lnTo>
                  <a:lnTo>
                    <a:pt x="60" y="389"/>
                  </a:lnTo>
                  <a:lnTo>
                    <a:pt x="57" y="382"/>
                  </a:lnTo>
                  <a:lnTo>
                    <a:pt x="53" y="376"/>
                  </a:lnTo>
                  <a:lnTo>
                    <a:pt x="49" y="369"/>
                  </a:lnTo>
                  <a:lnTo>
                    <a:pt x="46" y="364"/>
                  </a:lnTo>
                  <a:lnTo>
                    <a:pt x="38" y="354"/>
                  </a:lnTo>
                  <a:lnTo>
                    <a:pt x="33" y="345"/>
                  </a:lnTo>
                  <a:lnTo>
                    <a:pt x="29" y="341"/>
                  </a:lnTo>
                  <a:lnTo>
                    <a:pt x="27" y="336"/>
                  </a:lnTo>
                  <a:lnTo>
                    <a:pt x="25" y="332"/>
                  </a:lnTo>
                  <a:lnTo>
                    <a:pt x="22" y="329"/>
                  </a:lnTo>
                  <a:lnTo>
                    <a:pt x="18" y="323"/>
                  </a:lnTo>
                  <a:lnTo>
                    <a:pt x="16" y="317"/>
                  </a:lnTo>
                  <a:lnTo>
                    <a:pt x="14" y="312"/>
                  </a:lnTo>
                  <a:lnTo>
                    <a:pt x="11" y="308"/>
                  </a:lnTo>
                  <a:lnTo>
                    <a:pt x="7" y="299"/>
                  </a:lnTo>
                  <a:lnTo>
                    <a:pt x="3" y="292"/>
                  </a:lnTo>
                  <a:lnTo>
                    <a:pt x="1" y="282"/>
                  </a:lnTo>
                  <a:lnTo>
                    <a:pt x="0" y="275"/>
                  </a:lnTo>
                  <a:lnTo>
                    <a:pt x="0" y="268"/>
                  </a:lnTo>
                  <a:lnTo>
                    <a:pt x="3" y="264"/>
                  </a:lnTo>
                  <a:lnTo>
                    <a:pt x="5" y="258"/>
                  </a:lnTo>
                  <a:lnTo>
                    <a:pt x="11" y="253"/>
                  </a:lnTo>
                  <a:lnTo>
                    <a:pt x="16" y="246"/>
                  </a:lnTo>
                  <a:lnTo>
                    <a:pt x="23" y="240"/>
                  </a:lnTo>
                  <a:lnTo>
                    <a:pt x="31" y="233"/>
                  </a:lnTo>
                  <a:lnTo>
                    <a:pt x="38" y="227"/>
                  </a:lnTo>
                  <a:lnTo>
                    <a:pt x="44" y="223"/>
                  </a:lnTo>
                  <a:lnTo>
                    <a:pt x="47" y="220"/>
                  </a:lnTo>
                  <a:lnTo>
                    <a:pt x="53" y="216"/>
                  </a:lnTo>
                  <a:lnTo>
                    <a:pt x="57" y="214"/>
                  </a:lnTo>
                  <a:lnTo>
                    <a:pt x="66" y="207"/>
                  </a:lnTo>
                  <a:lnTo>
                    <a:pt x="73" y="201"/>
                  </a:lnTo>
                  <a:lnTo>
                    <a:pt x="81" y="194"/>
                  </a:lnTo>
                  <a:lnTo>
                    <a:pt x="88" y="190"/>
                  </a:lnTo>
                  <a:lnTo>
                    <a:pt x="95" y="185"/>
                  </a:lnTo>
                  <a:lnTo>
                    <a:pt x="101" y="179"/>
                  </a:lnTo>
                  <a:lnTo>
                    <a:pt x="105" y="177"/>
                  </a:lnTo>
                  <a:lnTo>
                    <a:pt x="108" y="174"/>
                  </a:lnTo>
                  <a:lnTo>
                    <a:pt x="112" y="168"/>
                  </a:lnTo>
                  <a:lnTo>
                    <a:pt x="119" y="161"/>
                  </a:lnTo>
                  <a:lnTo>
                    <a:pt x="127" y="153"/>
                  </a:lnTo>
                  <a:lnTo>
                    <a:pt x="134" y="146"/>
                  </a:lnTo>
                  <a:lnTo>
                    <a:pt x="141" y="139"/>
                  </a:lnTo>
                  <a:lnTo>
                    <a:pt x="149" y="135"/>
                  </a:lnTo>
                  <a:lnTo>
                    <a:pt x="153" y="131"/>
                  </a:lnTo>
                  <a:lnTo>
                    <a:pt x="154" y="131"/>
                  </a:lnTo>
                  <a:lnTo>
                    <a:pt x="154" y="129"/>
                  </a:lnTo>
                  <a:lnTo>
                    <a:pt x="153" y="126"/>
                  </a:lnTo>
                  <a:lnTo>
                    <a:pt x="153" y="122"/>
                  </a:lnTo>
                  <a:lnTo>
                    <a:pt x="153" y="118"/>
                  </a:lnTo>
                  <a:lnTo>
                    <a:pt x="153" y="113"/>
                  </a:lnTo>
                  <a:lnTo>
                    <a:pt x="154" y="107"/>
                  </a:lnTo>
                  <a:lnTo>
                    <a:pt x="156" y="102"/>
                  </a:lnTo>
                  <a:lnTo>
                    <a:pt x="162" y="98"/>
                  </a:lnTo>
                  <a:lnTo>
                    <a:pt x="167" y="93"/>
                  </a:lnTo>
                  <a:lnTo>
                    <a:pt x="175" y="89"/>
                  </a:lnTo>
                  <a:lnTo>
                    <a:pt x="182" y="83"/>
                  </a:lnTo>
                  <a:lnTo>
                    <a:pt x="189" y="80"/>
                  </a:lnTo>
                  <a:lnTo>
                    <a:pt x="195" y="76"/>
                  </a:lnTo>
                  <a:lnTo>
                    <a:pt x="200" y="74"/>
                  </a:lnTo>
                  <a:lnTo>
                    <a:pt x="204" y="72"/>
                  </a:lnTo>
                  <a:lnTo>
                    <a:pt x="206" y="72"/>
                  </a:lnTo>
                  <a:lnTo>
                    <a:pt x="149" y="52"/>
                  </a:lnTo>
                  <a:lnTo>
                    <a:pt x="149" y="50"/>
                  </a:lnTo>
                  <a:lnTo>
                    <a:pt x="149" y="46"/>
                  </a:lnTo>
                  <a:lnTo>
                    <a:pt x="151" y="43"/>
                  </a:lnTo>
                  <a:lnTo>
                    <a:pt x="154" y="37"/>
                  </a:lnTo>
                  <a:lnTo>
                    <a:pt x="158" y="32"/>
                  </a:lnTo>
                  <a:lnTo>
                    <a:pt x="162" y="26"/>
                  </a:lnTo>
                  <a:lnTo>
                    <a:pt x="165" y="23"/>
                  </a:lnTo>
                  <a:lnTo>
                    <a:pt x="171" y="19"/>
                  </a:lnTo>
                  <a:lnTo>
                    <a:pt x="173" y="17"/>
                  </a:lnTo>
                  <a:lnTo>
                    <a:pt x="178" y="13"/>
                  </a:lnTo>
                  <a:lnTo>
                    <a:pt x="184" y="11"/>
                  </a:lnTo>
                  <a:lnTo>
                    <a:pt x="193" y="10"/>
                  </a:lnTo>
                  <a:lnTo>
                    <a:pt x="195" y="10"/>
                  </a:lnTo>
                  <a:lnTo>
                    <a:pt x="200" y="8"/>
                  </a:lnTo>
                  <a:lnTo>
                    <a:pt x="206" y="8"/>
                  </a:lnTo>
                  <a:lnTo>
                    <a:pt x="210" y="8"/>
                  </a:lnTo>
                  <a:lnTo>
                    <a:pt x="215" y="6"/>
                  </a:lnTo>
                  <a:lnTo>
                    <a:pt x="221" y="6"/>
                  </a:lnTo>
                  <a:lnTo>
                    <a:pt x="226" y="4"/>
                  </a:lnTo>
                  <a:lnTo>
                    <a:pt x="232" y="4"/>
                  </a:lnTo>
                  <a:lnTo>
                    <a:pt x="237" y="4"/>
                  </a:lnTo>
                  <a:lnTo>
                    <a:pt x="241" y="2"/>
                  </a:lnTo>
                  <a:lnTo>
                    <a:pt x="247" y="2"/>
                  </a:lnTo>
                  <a:lnTo>
                    <a:pt x="252" y="2"/>
                  </a:lnTo>
                  <a:lnTo>
                    <a:pt x="256" y="0"/>
                  </a:lnTo>
                  <a:lnTo>
                    <a:pt x="261" y="0"/>
                  </a:lnTo>
                  <a:lnTo>
                    <a:pt x="267" y="0"/>
                  </a:lnTo>
                  <a:lnTo>
                    <a:pt x="272" y="0"/>
                  </a:lnTo>
                  <a:lnTo>
                    <a:pt x="276" y="0"/>
                  </a:lnTo>
                  <a:lnTo>
                    <a:pt x="282" y="0"/>
                  </a:lnTo>
                  <a:lnTo>
                    <a:pt x="285" y="0"/>
                  </a:lnTo>
                  <a:lnTo>
                    <a:pt x="289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7" y="0"/>
                  </a:lnTo>
                  <a:lnTo>
                    <a:pt x="311" y="2"/>
                  </a:lnTo>
                  <a:lnTo>
                    <a:pt x="317" y="2"/>
                  </a:lnTo>
                  <a:lnTo>
                    <a:pt x="320" y="6"/>
                  </a:lnTo>
                  <a:lnTo>
                    <a:pt x="326" y="10"/>
                  </a:lnTo>
                  <a:lnTo>
                    <a:pt x="333" y="13"/>
                  </a:lnTo>
                  <a:lnTo>
                    <a:pt x="339" y="21"/>
                  </a:lnTo>
                  <a:lnTo>
                    <a:pt x="337" y="23"/>
                  </a:lnTo>
                  <a:lnTo>
                    <a:pt x="333" y="21"/>
                  </a:lnTo>
                  <a:lnTo>
                    <a:pt x="330" y="21"/>
                  </a:lnTo>
                  <a:lnTo>
                    <a:pt x="324" y="19"/>
                  </a:lnTo>
                  <a:lnTo>
                    <a:pt x="319" y="19"/>
                  </a:lnTo>
                  <a:lnTo>
                    <a:pt x="311" y="19"/>
                  </a:lnTo>
                  <a:lnTo>
                    <a:pt x="304" y="19"/>
                  </a:lnTo>
                  <a:lnTo>
                    <a:pt x="295" y="19"/>
                  </a:lnTo>
                  <a:lnTo>
                    <a:pt x="287" y="21"/>
                  </a:lnTo>
                  <a:lnTo>
                    <a:pt x="278" y="21"/>
                  </a:lnTo>
                  <a:lnTo>
                    <a:pt x="269" y="21"/>
                  </a:lnTo>
                  <a:lnTo>
                    <a:pt x="259" y="21"/>
                  </a:lnTo>
                  <a:lnTo>
                    <a:pt x="252" y="23"/>
                  </a:lnTo>
                  <a:lnTo>
                    <a:pt x="243" y="23"/>
                  </a:lnTo>
                  <a:lnTo>
                    <a:pt x="237" y="23"/>
                  </a:lnTo>
                  <a:lnTo>
                    <a:pt x="230" y="24"/>
                  </a:lnTo>
                  <a:lnTo>
                    <a:pt x="224" y="26"/>
                  </a:lnTo>
                  <a:lnTo>
                    <a:pt x="219" y="26"/>
                  </a:lnTo>
                  <a:lnTo>
                    <a:pt x="215" y="26"/>
                  </a:lnTo>
                  <a:lnTo>
                    <a:pt x="210" y="26"/>
                  </a:lnTo>
                  <a:lnTo>
                    <a:pt x="208" y="28"/>
                  </a:lnTo>
                  <a:lnTo>
                    <a:pt x="200" y="32"/>
                  </a:lnTo>
                  <a:lnTo>
                    <a:pt x="195" y="35"/>
                  </a:lnTo>
                  <a:lnTo>
                    <a:pt x="189" y="39"/>
                  </a:lnTo>
                  <a:lnTo>
                    <a:pt x="193" y="45"/>
                  </a:lnTo>
                  <a:lnTo>
                    <a:pt x="195" y="45"/>
                  </a:lnTo>
                  <a:lnTo>
                    <a:pt x="202" y="46"/>
                  </a:lnTo>
                  <a:lnTo>
                    <a:pt x="208" y="46"/>
                  </a:lnTo>
                  <a:lnTo>
                    <a:pt x="213" y="48"/>
                  </a:lnTo>
                  <a:lnTo>
                    <a:pt x="219" y="50"/>
                  </a:lnTo>
                  <a:lnTo>
                    <a:pt x="224" y="50"/>
                  </a:lnTo>
                  <a:lnTo>
                    <a:pt x="228" y="50"/>
                  </a:lnTo>
                  <a:lnTo>
                    <a:pt x="228" y="52"/>
                  </a:lnTo>
                  <a:lnTo>
                    <a:pt x="230" y="50"/>
                  </a:lnTo>
                  <a:lnTo>
                    <a:pt x="236" y="48"/>
                  </a:lnTo>
                  <a:lnTo>
                    <a:pt x="243" y="45"/>
                  </a:lnTo>
                  <a:lnTo>
                    <a:pt x="252" y="43"/>
                  </a:lnTo>
                  <a:lnTo>
                    <a:pt x="256" y="41"/>
                  </a:lnTo>
                  <a:lnTo>
                    <a:pt x="261" y="41"/>
                  </a:lnTo>
                  <a:lnTo>
                    <a:pt x="265" y="39"/>
                  </a:lnTo>
                  <a:lnTo>
                    <a:pt x="271" y="39"/>
                  </a:lnTo>
                  <a:lnTo>
                    <a:pt x="276" y="39"/>
                  </a:lnTo>
                  <a:lnTo>
                    <a:pt x="283" y="43"/>
                  </a:lnTo>
                  <a:lnTo>
                    <a:pt x="287" y="45"/>
                  </a:lnTo>
                  <a:lnTo>
                    <a:pt x="293" y="50"/>
                  </a:lnTo>
                  <a:lnTo>
                    <a:pt x="296" y="54"/>
                  </a:lnTo>
                  <a:lnTo>
                    <a:pt x="302" y="61"/>
                  </a:lnTo>
                  <a:lnTo>
                    <a:pt x="306" y="63"/>
                  </a:lnTo>
                  <a:lnTo>
                    <a:pt x="307" y="69"/>
                  </a:lnTo>
                  <a:lnTo>
                    <a:pt x="306" y="70"/>
                  </a:lnTo>
                  <a:lnTo>
                    <a:pt x="302" y="70"/>
                  </a:lnTo>
                  <a:lnTo>
                    <a:pt x="296" y="70"/>
                  </a:lnTo>
                  <a:lnTo>
                    <a:pt x="289" y="70"/>
                  </a:lnTo>
                  <a:lnTo>
                    <a:pt x="283" y="70"/>
                  </a:lnTo>
                  <a:lnTo>
                    <a:pt x="280" y="70"/>
                  </a:lnTo>
                  <a:lnTo>
                    <a:pt x="274" y="70"/>
                  </a:lnTo>
                  <a:lnTo>
                    <a:pt x="271" y="70"/>
                  </a:lnTo>
                  <a:lnTo>
                    <a:pt x="265" y="70"/>
                  </a:lnTo>
                  <a:lnTo>
                    <a:pt x="259" y="70"/>
                  </a:lnTo>
                  <a:lnTo>
                    <a:pt x="254" y="72"/>
                  </a:lnTo>
                  <a:lnTo>
                    <a:pt x="250" y="72"/>
                  </a:lnTo>
                  <a:lnTo>
                    <a:pt x="241" y="74"/>
                  </a:lnTo>
                  <a:lnTo>
                    <a:pt x="236" y="78"/>
                  </a:lnTo>
                  <a:lnTo>
                    <a:pt x="232" y="80"/>
                  </a:lnTo>
                  <a:lnTo>
                    <a:pt x="228" y="80"/>
                  </a:lnTo>
                  <a:lnTo>
                    <a:pt x="224" y="83"/>
                  </a:lnTo>
                  <a:lnTo>
                    <a:pt x="219" y="85"/>
                  </a:lnTo>
                  <a:lnTo>
                    <a:pt x="215" y="89"/>
                  </a:lnTo>
                  <a:lnTo>
                    <a:pt x="210" y="91"/>
                  </a:lnTo>
                  <a:lnTo>
                    <a:pt x="206" y="94"/>
                  </a:lnTo>
                  <a:lnTo>
                    <a:pt x="202" y="98"/>
                  </a:lnTo>
                  <a:lnTo>
                    <a:pt x="197" y="102"/>
                  </a:lnTo>
                  <a:lnTo>
                    <a:pt x="191" y="105"/>
                  </a:lnTo>
                  <a:lnTo>
                    <a:pt x="188" y="107"/>
                  </a:lnTo>
                  <a:lnTo>
                    <a:pt x="184" y="113"/>
                  </a:lnTo>
                  <a:lnTo>
                    <a:pt x="178" y="117"/>
                  </a:lnTo>
                  <a:lnTo>
                    <a:pt x="177" y="124"/>
                  </a:lnTo>
                  <a:lnTo>
                    <a:pt x="180" y="124"/>
                  </a:lnTo>
                  <a:lnTo>
                    <a:pt x="184" y="124"/>
                  </a:lnTo>
                  <a:lnTo>
                    <a:pt x="191" y="126"/>
                  </a:lnTo>
                  <a:lnTo>
                    <a:pt x="197" y="129"/>
                  </a:lnTo>
                  <a:lnTo>
                    <a:pt x="204" y="133"/>
                  </a:lnTo>
                  <a:lnTo>
                    <a:pt x="210" y="137"/>
                  </a:lnTo>
                  <a:lnTo>
                    <a:pt x="213" y="142"/>
                  </a:lnTo>
                  <a:lnTo>
                    <a:pt x="215" y="146"/>
                  </a:lnTo>
                  <a:lnTo>
                    <a:pt x="215" y="150"/>
                  </a:lnTo>
                  <a:lnTo>
                    <a:pt x="217" y="155"/>
                  </a:lnTo>
                  <a:lnTo>
                    <a:pt x="217" y="161"/>
                  </a:lnTo>
                  <a:lnTo>
                    <a:pt x="217" y="168"/>
                  </a:lnTo>
                  <a:lnTo>
                    <a:pt x="217" y="174"/>
                  </a:lnTo>
                  <a:lnTo>
                    <a:pt x="217" y="181"/>
                  </a:lnTo>
                  <a:lnTo>
                    <a:pt x="217" y="188"/>
                  </a:lnTo>
                  <a:lnTo>
                    <a:pt x="215" y="194"/>
                  </a:lnTo>
                  <a:lnTo>
                    <a:pt x="215" y="201"/>
                  </a:lnTo>
                  <a:lnTo>
                    <a:pt x="213" y="207"/>
                  </a:lnTo>
                  <a:lnTo>
                    <a:pt x="213" y="214"/>
                  </a:lnTo>
                  <a:lnTo>
                    <a:pt x="212" y="218"/>
                  </a:lnTo>
                  <a:lnTo>
                    <a:pt x="210" y="223"/>
                  </a:lnTo>
                  <a:lnTo>
                    <a:pt x="208" y="227"/>
                  </a:lnTo>
                  <a:lnTo>
                    <a:pt x="208" y="229"/>
                  </a:lnTo>
                  <a:lnTo>
                    <a:pt x="202" y="233"/>
                  </a:lnTo>
                  <a:lnTo>
                    <a:pt x="199" y="236"/>
                  </a:lnTo>
                  <a:lnTo>
                    <a:pt x="193" y="238"/>
                  </a:lnTo>
                  <a:lnTo>
                    <a:pt x="189" y="244"/>
                  </a:lnTo>
                  <a:lnTo>
                    <a:pt x="180" y="247"/>
                  </a:lnTo>
                  <a:lnTo>
                    <a:pt x="178" y="249"/>
                  </a:lnTo>
                  <a:lnTo>
                    <a:pt x="182" y="251"/>
                  </a:lnTo>
                  <a:lnTo>
                    <a:pt x="186" y="251"/>
                  </a:lnTo>
                  <a:lnTo>
                    <a:pt x="191" y="253"/>
                  </a:lnTo>
                  <a:lnTo>
                    <a:pt x="197" y="253"/>
                  </a:lnTo>
                  <a:lnTo>
                    <a:pt x="204" y="253"/>
                  </a:lnTo>
                  <a:lnTo>
                    <a:pt x="212" y="251"/>
                  </a:lnTo>
                  <a:lnTo>
                    <a:pt x="219" y="249"/>
                  </a:lnTo>
                  <a:lnTo>
                    <a:pt x="221" y="247"/>
                  </a:lnTo>
                  <a:lnTo>
                    <a:pt x="226" y="244"/>
                  </a:lnTo>
                  <a:lnTo>
                    <a:pt x="232" y="240"/>
                  </a:lnTo>
                  <a:lnTo>
                    <a:pt x="241" y="236"/>
                  </a:lnTo>
                  <a:lnTo>
                    <a:pt x="248" y="231"/>
                  </a:lnTo>
                  <a:lnTo>
                    <a:pt x="256" y="227"/>
                  </a:lnTo>
                  <a:lnTo>
                    <a:pt x="261" y="223"/>
                  </a:lnTo>
                  <a:lnTo>
                    <a:pt x="265" y="222"/>
                  </a:lnTo>
                  <a:lnTo>
                    <a:pt x="271" y="220"/>
                  </a:lnTo>
                  <a:lnTo>
                    <a:pt x="276" y="216"/>
                  </a:lnTo>
                  <a:lnTo>
                    <a:pt x="283" y="211"/>
                  </a:lnTo>
                  <a:lnTo>
                    <a:pt x="293" y="205"/>
                  </a:lnTo>
                  <a:lnTo>
                    <a:pt x="302" y="199"/>
                  </a:lnTo>
                  <a:lnTo>
                    <a:pt x="309" y="194"/>
                  </a:lnTo>
                  <a:lnTo>
                    <a:pt x="317" y="190"/>
                  </a:lnTo>
                  <a:lnTo>
                    <a:pt x="324" y="187"/>
                  </a:lnTo>
                  <a:lnTo>
                    <a:pt x="328" y="181"/>
                  </a:lnTo>
                  <a:lnTo>
                    <a:pt x="333" y="179"/>
                  </a:lnTo>
                  <a:lnTo>
                    <a:pt x="339" y="176"/>
                  </a:lnTo>
                  <a:lnTo>
                    <a:pt x="341" y="177"/>
                  </a:lnTo>
                  <a:lnTo>
                    <a:pt x="339" y="185"/>
                  </a:lnTo>
                  <a:lnTo>
                    <a:pt x="335" y="192"/>
                  </a:lnTo>
                  <a:lnTo>
                    <a:pt x="331" y="201"/>
                  </a:lnTo>
                  <a:lnTo>
                    <a:pt x="328" y="209"/>
                  </a:lnTo>
                  <a:lnTo>
                    <a:pt x="324" y="214"/>
                  </a:lnTo>
                  <a:lnTo>
                    <a:pt x="324" y="218"/>
                  </a:lnTo>
                  <a:lnTo>
                    <a:pt x="359" y="203"/>
                  </a:lnTo>
                  <a:lnTo>
                    <a:pt x="355" y="229"/>
                  </a:lnTo>
                  <a:lnTo>
                    <a:pt x="354" y="229"/>
                  </a:lnTo>
                  <a:lnTo>
                    <a:pt x="350" y="231"/>
                  </a:lnTo>
                  <a:lnTo>
                    <a:pt x="346" y="235"/>
                  </a:lnTo>
                  <a:lnTo>
                    <a:pt x="341" y="238"/>
                  </a:lnTo>
                  <a:lnTo>
                    <a:pt x="333" y="242"/>
                  </a:lnTo>
                  <a:lnTo>
                    <a:pt x="326" y="247"/>
                  </a:lnTo>
                  <a:lnTo>
                    <a:pt x="317" y="253"/>
                  </a:lnTo>
                  <a:lnTo>
                    <a:pt x="307" y="258"/>
                  </a:lnTo>
                  <a:lnTo>
                    <a:pt x="304" y="262"/>
                  </a:lnTo>
                  <a:lnTo>
                    <a:pt x="298" y="264"/>
                  </a:lnTo>
                  <a:lnTo>
                    <a:pt x="293" y="266"/>
                  </a:lnTo>
                  <a:lnTo>
                    <a:pt x="289" y="270"/>
                  </a:lnTo>
                  <a:lnTo>
                    <a:pt x="280" y="275"/>
                  </a:lnTo>
                  <a:lnTo>
                    <a:pt x="272" y="281"/>
                  </a:lnTo>
                  <a:lnTo>
                    <a:pt x="263" y="284"/>
                  </a:lnTo>
                  <a:lnTo>
                    <a:pt x="256" y="288"/>
                  </a:lnTo>
                  <a:lnTo>
                    <a:pt x="250" y="292"/>
                  </a:lnTo>
                  <a:lnTo>
                    <a:pt x="247" y="294"/>
                  </a:lnTo>
                  <a:lnTo>
                    <a:pt x="237" y="294"/>
                  </a:lnTo>
                  <a:lnTo>
                    <a:pt x="234" y="292"/>
                  </a:lnTo>
                  <a:lnTo>
                    <a:pt x="228" y="288"/>
                  </a:lnTo>
                  <a:lnTo>
                    <a:pt x="226" y="284"/>
                  </a:lnTo>
                  <a:lnTo>
                    <a:pt x="223" y="277"/>
                  </a:lnTo>
                  <a:lnTo>
                    <a:pt x="221" y="273"/>
                  </a:lnTo>
                  <a:lnTo>
                    <a:pt x="219" y="273"/>
                  </a:lnTo>
                  <a:lnTo>
                    <a:pt x="213" y="273"/>
                  </a:lnTo>
                  <a:lnTo>
                    <a:pt x="208" y="271"/>
                  </a:lnTo>
                  <a:lnTo>
                    <a:pt x="204" y="271"/>
                  </a:lnTo>
                  <a:lnTo>
                    <a:pt x="199" y="271"/>
                  </a:lnTo>
                  <a:lnTo>
                    <a:pt x="195" y="271"/>
                  </a:lnTo>
                  <a:lnTo>
                    <a:pt x="189" y="271"/>
                  </a:lnTo>
                  <a:lnTo>
                    <a:pt x="184" y="270"/>
                  </a:lnTo>
                  <a:lnTo>
                    <a:pt x="178" y="270"/>
                  </a:lnTo>
                  <a:lnTo>
                    <a:pt x="173" y="268"/>
                  </a:lnTo>
                  <a:lnTo>
                    <a:pt x="167" y="268"/>
                  </a:lnTo>
                  <a:lnTo>
                    <a:pt x="164" y="266"/>
                  </a:lnTo>
                  <a:lnTo>
                    <a:pt x="158" y="266"/>
                  </a:lnTo>
                  <a:lnTo>
                    <a:pt x="156" y="266"/>
                  </a:lnTo>
                  <a:lnTo>
                    <a:pt x="153" y="266"/>
                  </a:lnTo>
                  <a:lnTo>
                    <a:pt x="145" y="266"/>
                  </a:lnTo>
                  <a:lnTo>
                    <a:pt x="140" y="266"/>
                  </a:lnTo>
                  <a:lnTo>
                    <a:pt x="138" y="266"/>
                  </a:lnTo>
                  <a:lnTo>
                    <a:pt x="136" y="262"/>
                  </a:lnTo>
                  <a:lnTo>
                    <a:pt x="136" y="258"/>
                  </a:lnTo>
                  <a:lnTo>
                    <a:pt x="140" y="253"/>
                  </a:lnTo>
                  <a:lnTo>
                    <a:pt x="145" y="247"/>
                  </a:lnTo>
                  <a:lnTo>
                    <a:pt x="153" y="240"/>
                  </a:lnTo>
                  <a:lnTo>
                    <a:pt x="162" y="235"/>
                  </a:lnTo>
                  <a:lnTo>
                    <a:pt x="171" y="227"/>
                  </a:lnTo>
                  <a:lnTo>
                    <a:pt x="178" y="222"/>
                  </a:lnTo>
                  <a:lnTo>
                    <a:pt x="184" y="214"/>
                  </a:lnTo>
                  <a:lnTo>
                    <a:pt x="188" y="211"/>
                  </a:lnTo>
                  <a:lnTo>
                    <a:pt x="188" y="205"/>
                  </a:lnTo>
                  <a:lnTo>
                    <a:pt x="188" y="203"/>
                  </a:lnTo>
                  <a:lnTo>
                    <a:pt x="188" y="198"/>
                  </a:lnTo>
                  <a:lnTo>
                    <a:pt x="189" y="194"/>
                  </a:lnTo>
                  <a:lnTo>
                    <a:pt x="188" y="187"/>
                  </a:lnTo>
                  <a:lnTo>
                    <a:pt x="188" y="183"/>
                  </a:lnTo>
                  <a:lnTo>
                    <a:pt x="188" y="177"/>
                  </a:lnTo>
                  <a:lnTo>
                    <a:pt x="188" y="172"/>
                  </a:lnTo>
                  <a:lnTo>
                    <a:pt x="186" y="166"/>
                  </a:lnTo>
                  <a:lnTo>
                    <a:pt x="184" y="159"/>
                  </a:lnTo>
                  <a:lnTo>
                    <a:pt x="184" y="155"/>
                  </a:lnTo>
                  <a:lnTo>
                    <a:pt x="184" y="152"/>
                  </a:lnTo>
                  <a:lnTo>
                    <a:pt x="180" y="144"/>
                  </a:lnTo>
                  <a:lnTo>
                    <a:pt x="178" y="142"/>
                  </a:lnTo>
                  <a:lnTo>
                    <a:pt x="175" y="142"/>
                  </a:lnTo>
                  <a:lnTo>
                    <a:pt x="171" y="144"/>
                  </a:lnTo>
                  <a:lnTo>
                    <a:pt x="167" y="148"/>
                  </a:lnTo>
                  <a:lnTo>
                    <a:pt x="164" y="152"/>
                  </a:lnTo>
                  <a:lnTo>
                    <a:pt x="158" y="157"/>
                  </a:lnTo>
                  <a:lnTo>
                    <a:pt x="151" y="163"/>
                  </a:lnTo>
                  <a:lnTo>
                    <a:pt x="145" y="168"/>
                  </a:lnTo>
                  <a:lnTo>
                    <a:pt x="140" y="176"/>
                  </a:lnTo>
                  <a:lnTo>
                    <a:pt x="132" y="181"/>
                  </a:lnTo>
                  <a:lnTo>
                    <a:pt x="127" y="187"/>
                  </a:lnTo>
                  <a:lnTo>
                    <a:pt x="121" y="192"/>
                  </a:lnTo>
                  <a:lnTo>
                    <a:pt x="116" y="199"/>
                  </a:lnTo>
                  <a:lnTo>
                    <a:pt x="110" y="203"/>
                  </a:lnTo>
                  <a:lnTo>
                    <a:pt x="105" y="207"/>
                  </a:lnTo>
                  <a:lnTo>
                    <a:pt x="103" y="211"/>
                  </a:lnTo>
                  <a:lnTo>
                    <a:pt x="101" y="212"/>
                  </a:lnTo>
                  <a:lnTo>
                    <a:pt x="95" y="216"/>
                  </a:lnTo>
                  <a:lnTo>
                    <a:pt x="88" y="222"/>
                  </a:lnTo>
                  <a:lnTo>
                    <a:pt x="82" y="223"/>
                  </a:lnTo>
                  <a:lnTo>
                    <a:pt x="77" y="229"/>
                  </a:lnTo>
                  <a:lnTo>
                    <a:pt x="71" y="233"/>
                  </a:lnTo>
                  <a:lnTo>
                    <a:pt x="68" y="238"/>
                  </a:lnTo>
                  <a:lnTo>
                    <a:pt x="62" y="240"/>
                  </a:lnTo>
                  <a:lnTo>
                    <a:pt x="57" y="246"/>
                  </a:lnTo>
                  <a:lnTo>
                    <a:pt x="53" y="249"/>
                  </a:lnTo>
                  <a:lnTo>
                    <a:pt x="47" y="255"/>
                  </a:lnTo>
                  <a:lnTo>
                    <a:pt x="44" y="260"/>
                  </a:lnTo>
                  <a:lnTo>
                    <a:pt x="40" y="266"/>
                  </a:lnTo>
                  <a:lnTo>
                    <a:pt x="36" y="270"/>
                  </a:lnTo>
                  <a:lnTo>
                    <a:pt x="36" y="275"/>
                  </a:lnTo>
                  <a:lnTo>
                    <a:pt x="35" y="281"/>
                  </a:lnTo>
                  <a:lnTo>
                    <a:pt x="35" y="286"/>
                  </a:lnTo>
                  <a:lnTo>
                    <a:pt x="36" y="294"/>
                  </a:lnTo>
                  <a:lnTo>
                    <a:pt x="38" y="303"/>
                  </a:lnTo>
                  <a:lnTo>
                    <a:pt x="40" y="308"/>
                  </a:lnTo>
                  <a:lnTo>
                    <a:pt x="42" y="312"/>
                  </a:lnTo>
                  <a:lnTo>
                    <a:pt x="46" y="317"/>
                  </a:lnTo>
                  <a:lnTo>
                    <a:pt x="47" y="321"/>
                  </a:lnTo>
                  <a:lnTo>
                    <a:pt x="49" y="327"/>
                  </a:lnTo>
                  <a:lnTo>
                    <a:pt x="53" y="332"/>
                  </a:lnTo>
                  <a:lnTo>
                    <a:pt x="55" y="336"/>
                  </a:lnTo>
                  <a:lnTo>
                    <a:pt x="59" y="341"/>
                  </a:lnTo>
                  <a:lnTo>
                    <a:pt x="60" y="345"/>
                  </a:lnTo>
                  <a:lnTo>
                    <a:pt x="62" y="351"/>
                  </a:lnTo>
                  <a:lnTo>
                    <a:pt x="66" y="356"/>
                  </a:lnTo>
                  <a:lnTo>
                    <a:pt x="68" y="362"/>
                  </a:lnTo>
                  <a:lnTo>
                    <a:pt x="70" y="365"/>
                  </a:lnTo>
                  <a:lnTo>
                    <a:pt x="73" y="371"/>
                  </a:lnTo>
                  <a:lnTo>
                    <a:pt x="75" y="375"/>
                  </a:lnTo>
                  <a:lnTo>
                    <a:pt x="79" y="380"/>
                  </a:lnTo>
                  <a:lnTo>
                    <a:pt x="82" y="388"/>
                  </a:lnTo>
                  <a:lnTo>
                    <a:pt x="86" y="397"/>
                  </a:lnTo>
                  <a:lnTo>
                    <a:pt x="88" y="402"/>
                  </a:lnTo>
                  <a:lnTo>
                    <a:pt x="92" y="408"/>
                  </a:lnTo>
                  <a:lnTo>
                    <a:pt x="92" y="410"/>
                  </a:lnTo>
                  <a:lnTo>
                    <a:pt x="92" y="415"/>
                  </a:lnTo>
                  <a:lnTo>
                    <a:pt x="92" y="419"/>
                  </a:lnTo>
                  <a:lnTo>
                    <a:pt x="92" y="424"/>
                  </a:lnTo>
                  <a:lnTo>
                    <a:pt x="90" y="428"/>
                  </a:lnTo>
                  <a:lnTo>
                    <a:pt x="90" y="435"/>
                  </a:lnTo>
                  <a:lnTo>
                    <a:pt x="90" y="443"/>
                  </a:lnTo>
                  <a:lnTo>
                    <a:pt x="90" y="450"/>
                  </a:lnTo>
                  <a:lnTo>
                    <a:pt x="90" y="458"/>
                  </a:lnTo>
                  <a:lnTo>
                    <a:pt x="88" y="467"/>
                  </a:lnTo>
                  <a:lnTo>
                    <a:pt x="88" y="474"/>
                  </a:lnTo>
                  <a:lnTo>
                    <a:pt x="88" y="483"/>
                  </a:lnTo>
                  <a:lnTo>
                    <a:pt x="88" y="487"/>
                  </a:lnTo>
                  <a:lnTo>
                    <a:pt x="88" y="493"/>
                  </a:lnTo>
                  <a:lnTo>
                    <a:pt x="88" y="496"/>
                  </a:lnTo>
                  <a:lnTo>
                    <a:pt x="88" y="502"/>
                  </a:lnTo>
                  <a:lnTo>
                    <a:pt x="86" y="506"/>
                  </a:lnTo>
                  <a:lnTo>
                    <a:pt x="86" y="511"/>
                  </a:lnTo>
                  <a:lnTo>
                    <a:pt x="86" y="517"/>
                  </a:lnTo>
                  <a:lnTo>
                    <a:pt x="86" y="522"/>
                  </a:lnTo>
                  <a:lnTo>
                    <a:pt x="86" y="526"/>
                  </a:lnTo>
                  <a:lnTo>
                    <a:pt x="86" y="531"/>
                  </a:lnTo>
                  <a:lnTo>
                    <a:pt x="84" y="535"/>
                  </a:lnTo>
                  <a:lnTo>
                    <a:pt x="84" y="541"/>
                  </a:lnTo>
                  <a:lnTo>
                    <a:pt x="84" y="544"/>
                  </a:lnTo>
                  <a:lnTo>
                    <a:pt x="84" y="550"/>
                  </a:lnTo>
                  <a:lnTo>
                    <a:pt x="84" y="553"/>
                  </a:lnTo>
                  <a:lnTo>
                    <a:pt x="84" y="557"/>
                  </a:lnTo>
                  <a:lnTo>
                    <a:pt x="82" y="566"/>
                  </a:lnTo>
                  <a:lnTo>
                    <a:pt x="82" y="576"/>
                  </a:lnTo>
                  <a:lnTo>
                    <a:pt x="82" y="585"/>
                  </a:lnTo>
                  <a:lnTo>
                    <a:pt x="82" y="592"/>
                  </a:lnTo>
                  <a:lnTo>
                    <a:pt x="82" y="600"/>
                  </a:lnTo>
                  <a:lnTo>
                    <a:pt x="82" y="607"/>
                  </a:lnTo>
                  <a:lnTo>
                    <a:pt x="82" y="614"/>
                  </a:lnTo>
                  <a:lnTo>
                    <a:pt x="82" y="620"/>
                  </a:lnTo>
                  <a:lnTo>
                    <a:pt x="82" y="625"/>
                  </a:lnTo>
                  <a:lnTo>
                    <a:pt x="84" y="631"/>
                  </a:lnTo>
                  <a:lnTo>
                    <a:pt x="84" y="635"/>
                  </a:lnTo>
                  <a:lnTo>
                    <a:pt x="86" y="638"/>
                  </a:lnTo>
                  <a:lnTo>
                    <a:pt x="88" y="644"/>
                  </a:lnTo>
                  <a:lnTo>
                    <a:pt x="92" y="651"/>
                  </a:lnTo>
                  <a:lnTo>
                    <a:pt x="94" y="655"/>
                  </a:lnTo>
                  <a:lnTo>
                    <a:pt x="95" y="659"/>
                  </a:lnTo>
                  <a:lnTo>
                    <a:pt x="95" y="664"/>
                  </a:lnTo>
                  <a:lnTo>
                    <a:pt x="99" y="670"/>
                  </a:lnTo>
                  <a:lnTo>
                    <a:pt x="101" y="673"/>
                  </a:lnTo>
                  <a:lnTo>
                    <a:pt x="103" y="679"/>
                  </a:lnTo>
                  <a:lnTo>
                    <a:pt x="105" y="683"/>
                  </a:lnTo>
                  <a:lnTo>
                    <a:pt x="108" y="688"/>
                  </a:lnTo>
                  <a:lnTo>
                    <a:pt x="110" y="694"/>
                  </a:lnTo>
                  <a:lnTo>
                    <a:pt x="112" y="699"/>
                  </a:lnTo>
                  <a:lnTo>
                    <a:pt x="114" y="705"/>
                  </a:lnTo>
                  <a:lnTo>
                    <a:pt x="118" y="710"/>
                  </a:lnTo>
                  <a:lnTo>
                    <a:pt x="119" y="716"/>
                  </a:lnTo>
                  <a:lnTo>
                    <a:pt x="121" y="719"/>
                  </a:lnTo>
                  <a:lnTo>
                    <a:pt x="123" y="725"/>
                  </a:lnTo>
                  <a:lnTo>
                    <a:pt x="125" y="730"/>
                  </a:lnTo>
                  <a:lnTo>
                    <a:pt x="127" y="734"/>
                  </a:lnTo>
                  <a:lnTo>
                    <a:pt x="129" y="740"/>
                  </a:lnTo>
                  <a:lnTo>
                    <a:pt x="130" y="743"/>
                  </a:lnTo>
                  <a:lnTo>
                    <a:pt x="132" y="749"/>
                  </a:lnTo>
                  <a:lnTo>
                    <a:pt x="132" y="754"/>
                  </a:lnTo>
                  <a:lnTo>
                    <a:pt x="134" y="762"/>
                  </a:lnTo>
                  <a:lnTo>
                    <a:pt x="136" y="767"/>
                  </a:lnTo>
                  <a:lnTo>
                    <a:pt x="136" y="771"/>
                  </a:lnTo>
                  <a:lnTo>
                    <a:pt x="134" y="777"/>
                  </a:lnTo>
                  <a:lnTo>
                    <a:pt x="132" y="778"/>
                  </a:lnTo>
                  <a:lnTo>
                    <a:pt x="127" y="780"/>
                  </a:lnTo>
                  <a:lnTo>
                    <a:pt x="123" y="784"/>
                  </a:lnTo>
                  <a:lnTo>
                    <a:pt x="116" y="786"/>
                  </a:lnTo>
                  <a:lnTo>
                    <a:pt x="114" y="78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78" name="Freeform 18"/>
            <p:cNvSpPr>
              <a:spLocks/>
            </p:cNvSpPr>
            <p:nvPr/>
          </p:nvSpPr>
          <p:spPr bwMode="auto">
            <a:xfrm>
              <a:off x="4413" y="3415"/>
              <a:ext cx="597" cy="462"/>
            </a:xfrm>
            <a:custGeom>
              <a:avLst/>
              <a:gdLst>
                <a:gd name="T0" fmla="*/ 212 w 1193"/>
                <a:gd name="T1" fmla="*/ 214 h 926"/>
                <a:gd name="T2" fmla="*/ 188 w 1193"/>
                <a:gd name="T3" fmla="*/ 292 h 926"/>
                <a:gd name="T4" fmla="*/ 157 w 1193"/>
                <a:gd name="T5" fmla="*/ 356 h 926"/>
                <a:gd name="T6" fmla="*/ 107 w 1193"/>
                <a:gd name="T7" fmla="*/ 432 h 926"/>
                <a:gd name="T8" fmla="*/ 57 w 1193"/>
                <a:gd name="T9" fmla="*/ 515 h 926"/>
                <a:gd name="T10" fmla="*/ 15 w 1193"/>
                <a:gd name="T11" fmla="*/ 603 h 926"/>
                <a:gd name="T12" fmla="*/ 0 w 1193"/>
                <a:gd name="T13" fmla="*/ 677 h 926"/>
                <a:gd name="T14" fmla="*/ 11 w 1193"/>
                <a:gd name="T15" fmla="*/ 751 h 926"/>
                <a:gd name="T16" fmla="*/ 46 w 1193"/>
                <a:gd name="T17" fmla="*/ 826 h 926"/>
                <a:gd name="T18" fmla="*/ 151 w 1193"/>
                <a:gd name="T19" fmla="*/ 917 h 926"/>
                <a:gd name="T20" fmla="*/ 269 w 1193"/>
                <a:gd name="T21" fmla="*/ 920 h 926"/>
                <a:gd name="T22" fmla="*/ 376 w 1193"/>
                <a:gd name="T23" fmla="*/ 861 h 926"/>
                <a:gd name="T24" fmla="*/ 439 w 1193"/>
                <a:gd name="T25" fmla="*/ 762 h 926"/>
                <a:gd name="T26" fmla="*/ 459 w 1193"/>
                <a:gd name="T27" fmla="*/ 655 h 926"/>
                <a:gd name="T28" fmla="*/ 452 w 1193"/>
                <a:gd name="T29" fmla="*/ 578 h 926"/>
                <a:gd name="T30" fmla="*/ 435 w 1193"/>
                <a:gd name="T31" fmla="*/ 469 h 926"/>
                <a:gd name="T32" fmla="*/ 422 w 1193"/>
                <a:gd name="T33" fmla="*/ 369 h 926"/>
                <a:gd name="T34" fmla="*/ 417 w 1193"/>
                <a:gd name="T35" fmla="*/ 297 h 926"/>
                <a:gd name="T36" fmla="*/ 435 w 1193"/>
                <a:gd name="T37" fmla="*/ 235 h 926"/>
                <a:gd name="T38" fmla="*/ 489 w 1193"/>
                <a:gd name="T39" fmla="*/ 161 h 926"/>
                <a:gd name="T40" fmla="*/ 548 w 1193"/>
                <a:gd name="T41" fmla="*/ 89 h 926"/>
                <a:gd name="T42" fmla="*/ 629 w 1193"/>
                <a:gd name="T43" fmla="*/ 131 h 926"/>
                <a:gd name="T44" fmla="*/ 725 w 1193"/>
                <a:gd name="T45" fmla="*/ 166 h 926"/>
                <a:gd name="T46" fmla="*/ 841 w 1193"/>
                <a:gd name="T47" fmla="*/ 188 h 926"/>
                <a:gd name="T48" fmla="*/ 966 w 1193"/>
                <a:gd name="T49" fmla="*/ 181 h 926"/>
                <a:gd name="T50" fmla="*/ 1066 w 1193"/>
                <a:gd name="T51" fmla="*/ 153 h 926"/>
                <a:gd name="T52" fmla="*/ 1153 w 1193"/>
                <a:gd name="T53" fmla="*/ 107 h 926"/>
                <a:gd name="T54" fmla="*/ 1127 w 1193"/>
                <a:gd name="T55" fmla="*/ 85 h 926"/>
                <a:gd name="T56" fmla="*/ 1035 w 1193"/>
                <a:gd name="T57" fmla="*/ 139 h 926"/>
                <a:gd name="T58" fmla="*/ 966 w 1193"/>
                <a:gd name="T59" fmla="*/ 163 h 926"/>
                <a:gd name="T60" fmla="*/ 891 w 1193"/>
                <a:gd name="T61" fmla="*/ 168 h 926"/>
                <a:gd name="T62" fmla="*/ 810 w 1193"/>
                <a:gd name="T63" fmla="*/ 161 h 926"/>
                <a:gd name="T64" fmla="*/ 727 w 1193"/>
                <a:gd name="T65" fmla="*/ 142 h 926"/>
                <a:gd name="T66" fmla="*/ 640 w 1193"/>
                <a:gd name="T67" fmla="*/ 115 h 926"/>
                <a:gd name="T68" fmla="*/ 551 w 1193"/>
                <a:gd name="T69" fmla="*/ 72 h 926"/>
                <a:gd name="T70" fmla="*/ 520 w 1193"/>
                <a:gd name="T71" fmla="*/ 6 h 926"/>
                <a:gd name="T72" fmla="*/ 430 w 1193"/>
                <a:gd name="T73" fmla="*/ 10 h 926"/>
                <a:gd name="T74" fmla="*/ 452 w 1193"/>
                <a:gd name="T75" fmla="*/ 19 h 926"/>
                <a:gd name="T76" fmla="*/ 507 w 1193"/>
                <a:gd name="T77" fmla="*/ 37 h 926"/>
                <a:gd name="T78" fmla="*/ 505 w 1193"/>
                <a:gd name="T79" fmla="*/ 118 h 926"/>
                <a:gd name="T80" fmla="*/ 459 w 1193"/>
                <a:gd name="T81" fmla="*/ 87 h 926"/>
                <a:gd name="T82" fmla="*/ 446 w 1193"/>
                <a:gd name="T83" fmla="*/ 155 h 926"/>
                <a:gd name="T84" fmla="*/ 387 w 1193"/>
                <a:gd name="T85" fmla="*/ 227 h 926"/>
                <a:gd name="T86" fmla="*/ 393 w 1193"/>
                <a:gd name="T87" fmla="*/ 251 h 926"/>
                <a:gd name="T88" fmla="*/ 395 w 1193"/>
                <a:gd name="T89" fmla="*/ 323 h 926"/>
                <a:gd name="T90" fmla="*/ 398 w 1193"/>
                <a:gd name="T91" fmla="*/ 406 h 926"/>
                <a:gd name="T92" fmla="*/ 404 w 1193"/>
                <a:gd name="T93" fmla="*/ 487 h 926"/>
                <a:gd name="T94" fmla="*/ 413 w 1193"/>
                <a:gd name="T95" fmla="*/ 576 h 926"/>
                <a:gd name="T96" fmla="*/ 421 w 1193"/>
                <a:gd name="T97" fmla="*/ 651 h 926"/>
                <a:gd name="T98" fmla="*/ 415 w 1193"/>
                <a:gd name="T99" fmla="*/ 723 h 926"/>
                <a:gd name="T100" fmla="*/ 391 w 1193"/>
                <a:gd name="T101" fmla="*/ 795 h 926"/>
                <a:gd name="T102" fmla="*/ 319 w 1193"/>
                <a:gd name="T103" fmla="*/ 867 h 926"/>
                <a:gd name="T104" fmla="*/ 210 w 1193"/>
                <a:gd name="T105" fmla="*/ 896 h 926"/>
                <a:gd name="T106" fmla="*/ 122 w 1193"/>
                <a:gd name="T107" fmla="*/ 869 h 926"/>
                <a:gd name="T108" fmla="*/ 54 w 1193"/>
                <a:gd name="T109" fmla="*/ 784 h 926"/>
                <a:gd name="T110" fmla="*/ 30 w 1193"/>
                <a:gd name="T111" fmla="*/ 686 h 926"/>
                <a:gd name="T112" fmla="*/ 43 w 1193"/>
                <a:gd name="T113" fmla="*/ 616 h 926"/>
                <a:gd name="T114" fmla="*/ 81 w 1193"/>
                <a:gd name="T115" fmla="*/ 533 h 926"/>
                <a:gd name="T116" fmla="*/ 131 w 1193"/>
                <a:gd name="T117" fmla="*/ 447 h 926"/>
                <a:gd name="T118" fmla="*/ 177 w 1193"/>
                <a:gd name="T119" fmla="*/ 367 h 926"/>
                <a:gd name="T120" fmla="*/ 221 w 1193"/>
                <a:gd name="T121" fmla="*/ 297 h 926"/>
                <a:gd name="T122" fmla="*/ 247 w 1193"/>
                <a:gd name="T123" fmla="*/ 207 h 926"/>
                <a:gd name="T124" fmla="*/ 260 w 1193"/>
                <a:gd name="T125" fmla="*/ 137 h 92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193"/>
                <a:gd name="T190" fmla="*/ 0 h 926"/>
                <a:gd name="T191" fmla="*/ 1193 w 1193"/>
                <a:gd name="T192" fmla="*/ 926 h 92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193" h="926">
                  <a:moveTo>
                    <a:pt x="240" y="133"/>
                  </a:moveTo>
                  <a:lnTo>
                    <a:pt x="238" y="135"/>
                  </a:lnTo>
                  <a:lnTo>
                    <a:pt x="236" y="141"/>
                  </a:lnTo>
                  <a:lnTo>
                    <a:pt x="234" y="142"/>
                  </a:lnTo>
                  <a:lnTo>
                    <a:pt x="232" y="150"/>
                  </a:lnTo>
                  <a:lnTo>
                    <a:pt x="231" y="153"/>
                  </a:lnTo>
                  <a:lnTo>
                    <a:pt x="229" y="161"/>
                  </a:lnTo>
                  <a:lnTo>
                    <a:pt x="227" y="168"/>
                  </a:lnTo>
                  <a:lnTo>
                    <a:pt x="223" y="176"/>
                  </a:lnTo>
                  <a:lnTo>
                    <a:pt x="221" y="183"/>
                  </a:lnTo>
                  <a:lnTo>
                    <a:pt x="220" y="192"/>
                  </a:lnTo>
                  <a:lnTo>
                    <a:pt x="216" y="201"/>
                  </a:lnTo>
                  <a:lnTo>
                    <a:pt x="214" y="211"/>
                  </a:lnTo>
                  <a:lnTo>
                    <a:pt x="212" y="214"/>
                  </a:lnTo>
                  <a:lnTo>
                    <a:pt x="212" y="220"/>
                  </a:lnTo>
                  <a:lnTo>
                    <a:pt x="210" y="224"/>
                  </a:lnTo>
                  <a:lnTo>
                    <a:pt x="208" y="229"/>
                  </a:lnTo>
                  <a:lnTo>
                    <a:pt x="207" y="233"/>
                  </a:lnTo>
                  <a:lnTo>
                    <a:pt x="205" y="238"/>
                  </a:lnTo>
                  <a:lnTo>
                    <a:pt x="203" y="242"/>
                  </a:lnTo>
                  <a:lnTo>
                    <a:pt x="203" y="247"/>
                  </a:lnTo>
                  <a:lnTo>
                    <a:pt x="201" y="251"/>
                  </a:lnTo>
                  <a:lnTo>
                    <a:pt x="199" y="257"/>
                  </a:lnTo>
                  <a:lnTo>
                    <a:pt x="197" y="260"/>
                  </a:lnTo>
                  <a:lnTo>
                    <a:pt x="196" y="266"/>
                  </a:lnTo>
                  <a:lnTo>
                    <a:pt x="194" y="275"/>
                  </a:lnTo>
                  <a:lnTo>
                    <a:pt x="190" y="283"/>
                  </a:lnTo>
                  <a:lnTo>
                    <a:pt x="188" y="292"/>
                  </a:lnTo>
                  <a:lnTo>
                    <a:pt x="186" y="299"/>
                  </a:lnTo>
                  <a:lnTo>
                    <a:pt x="183" y="306"/>
                  </a:lnTo>
                  <a:lnTo>
                    <a:pt x="181" y="312"/>
                  </a:lnTo>
                  <a:lnTo>
                    <a:pt x="179" y="319"/>
                  </a:lnTo>
                  <a:lnTo>
                    <a:pt x="177" y="325"/>
                  </a:lnTo>
                  <a:lnTo>
                    <a:pt x="175" y="329"/>
                  </a:lnTo>
                  <a:lnTo>
                    <a:pt x="173" y="332"/>
                  </a:lnTo>
                  <a:lnTo>
                    <a:pt x="172" y="334"/>
                  </a:lnTo>
                  <a:lnTo>
                    <a:pt x="172" y="338"/>
                  </a:lnTo>
                  <a:lnTo>
                    <a:pt x="170" y="338"/>
                  </a:lnTo>
                  <a:lnTo>
                    <a:pt x="168" y="342"/>
                  </a:lnTo>
                  <a:lnTo>
                    <a:pt x="164" y="345"/>
                  </a:lnTo>
                  <a:lnTo>
                    <a:pt x="162" y="351"/>
                  </a:lnTo>
                  <a:lnTo>
                    <a:pt x="157" y="356"/>
                  </a:lnTo>
                  <a:lnTo>
                    <a:pt x="153" y="364"/>
                  </a:lnTo>
                  <a:lnTo>
                    <a:pt x="148" y="369"/>
                  </a:lnTo>
                  <a:lnTo>
                    <a:pt x="144" y="378"/>
                  </a:lnTo>
                  <a:lnTo>
                    <a:pt x="140" y="382"/>
                  </a:lnTo>
                  <a:lnTo>
                    <a:pt x="137" y="386"/>
                  </a:lnTo>
                  <a:lnTo>
                    <a:pt x="133" y="391"/>
                  </a:lnTo>
                  <a:lnTo>
                    <a:pt x="131" y="395"/>
                  </a:lnTo>
                  <a:lnTo>
                    <a:pt x="127" y="399"/>
                  </a:lnTo>
                  <a:lnTo>
                    <a:pt x="124" y="404"/>
                  </a:lnTo>
                  <a:lnTo>
                    <a:pt x="120" y="410"/>
                  </a:lnTo>
                  <a:lnTo>
                    <a:pt x="118" y="415"/>
                  </a:lnTo>
                  <a:lnTo>
                    <a:pt x="113" y="421"/>
                  </a:lnTo>
                  <a:lnTo>
                    <a:pt x="109" y="426"/>
                  </a:lnTo>
                  <a:lnTo>
                    <a:pt x="107" y="432"/>
                  </a:lnTo>
                  <a:lnTo>
                    <a:pt x="103" y="437"/>
                  </a:lnTo>
                  <a:lnTo>
                    <a:pt x="100" y="443"/>
                  </a:lnTo>
                  <a:lnTo>
                    <a:pt x="96" y="448"/>
                  </a:lnTo>
                  <a:lnTo>
                    <a:pt x="92" y="454"/>
                  </a:lnTo>
                  <a:lnTo>
                    <a:pt x="90" y="461"/>
                  </a:lnTo>
                  <a:lnTo>
                    <a:pt x="85" y="467"/>
                  </a:lnTo>
                  <a:lnTo>
                    <a:pt x="83" y="472"/>
                  </a:lnTo>
                  <a:lnTo>
                    <a:pt x="78" y="478"/>
                  </a:lnTo>
                  <a:lnTo>
                    <a:pt x="74" y="485"/>
                  </a:lnTo>
                  <a:lnTo>
                    <a:pt x="70" y="491"/>
                  </a:lnTo>
                  <a:lnTo>
                    <a:pt x="66" y="496"/>
                  </a:lnTo>
                  <a:lnTo>
                    <a:pt x="63" y="504"/>
                  </a:lnTo>
                  <a:lnTo>
                    <a:pt x="61" y="509"/>
                  </a:lnTo>
                  <a:lnTo>
                    <a:pt x="57" y="515"/>
                  </a:lnTo>
                  <a:lnTo>
                    <a:pt x="54" y="522"/>
                  </a:lnTo>
                  <a:lnTo>
                    <a:pt x="50" y="528"/>
                  </a:lnTo>
                  <a:lnTo>
                    <a:pt x="46" y="535"/>
                  </a:lnTo>
                  <a:lnTo>
                    <a:pt x="43" y="541"/>
                  </a:lnTo>
                  <a:lnTo>
                    <a:pt x="39" y="548"/>
                  </a:lnTo>
                  <a:lnTo>
                    <a:pt x="37" y="554"/>
                  </a:lnTo>
                  <a:lnTo>
                    <a:pt x="35" y="561"/>
                  </a:lnTo>
                  <a:lnTo>
                    <a:pt x="31" y="566"/>
                  </a:lnTo>
                  <a:lnTo>
                    <a:pt x="28" y="572"/>
                  </a:lnTo>
                  <a:lnTo>
                    <a:pt x="26" y="578"/>
                  </a:lnTo>
                  <a:lnTo>
                    <a:pt x="22" y="585"/>
                  </a:lnTo>
                  <a:lnTo>
                    <a:pt x="20" y="590"/>
                  </a:lnTo>
                  <a:lnTo>
                    <a:pt x="19" y="596"/>
                  </a:lnTo>
                  <a:lnTo>
                    <a:pt x="15" y="603"/>
                  </a:lnTo>
                  <a:lnTo>
                    <a:pt x="13" y="609"/>
                  </a:lnTo>
                  <a:lnTo>
                    <a:pt x="11" y="614"/>
                  </a:lnTo>
                  <a:lnTo>
                    <a:pt x="9" y="620"/>
                  </a:lnTo>
                  <a:lnTo>
                    <a:pt x="7" y="625"/>
                  </a:lnTo>
                  <a:lnTo>
                    <a:pt x="7" y="631"/>
                  </a:lnTo>
                  <a:lnTo>
                    <a:pt x="4" y="636"/>
                  </a:lnTo>
                  <a:lnTo>
                    <a:pt x="4" y="642"/>
                  </a:lnTo>
                  <a:lnTo>
                    <a:pt x="4" y="648"/>
                  </a:lnTo>
                  <a:lnTo>
                    <a:pt x="4" y="653"/>
                  </a:lnTo>
                  <a:lnTo>
                    <a:pt x="2" y="657"/>
                  </a:lnTo>
                  <a:lnTo>
                    <a:pt x="0" y="662"/>
                  </a:lnTo>
                  <a:lnTo>
                    <a:pt x="0" y="668"/>
                  </a:lnTo>
                  <a:lnTo>
                    <a:pt x="0" y="673"/>
                  </a:lnTo>
                  <a:lnTo>
                    <a:pt x="0" y="677"/>
                  </a:lnTo>
                  <a:lnTo>
                    <a:pt x="0" y="683"/>
                  </a:lnTo>
                  <a:lnTo>
                    <a:pt x="0" y="688"/>
                  </a:lnTo>
                  <a:lnTo>
                    <a:pt x="0" y="694"/>
                  </a:lnTo>
                  <a:lnTo>
                    <a:pt x="0" y="699"/>
                  </a:lnTo>
                  <a:lnTo>
                    <a:pt x="0" y="703"/>
                  </a:lnTo>
                  <a:lnTo>
                    <a:pt x="2" y="708"/>
                  </a:lnTo>
                  <a:lnTo>
                    <a:pt x="2" y="714"/>
                  </a:lnTo>
                  <a:lnTo>
                    <a:pt x="4" y="719"/>
                  </a:lnTo>
                  <a:lnTo>
                    <a:pt x="4" y="725"/>
                  </a:lnTo>
                  <a:lnTo>
                    <a:pt x="6" y="731"/>
                  </a:lnTo>
                  <a:lnTo>
                    <a:pt x="7" y="736"/>
                  </a:lnTo>
                  <a:lnTo>
                    <a:pt x="7" y="742"/>
                  </a:lnTo>
                  <a:lnTo>
                    <a:pt x="9" y="745"/>
                  </a:lnTo>
                  <a:lnTo>
                    <a:pt x="11" y="751"/>
                  </a:lnTo>
                  <a:lnTo>
                    <a:pt x="13" y="756"/>
                  </a:lnTo>
                  <a:lnTo>
                    <a:pt x="15" y="762"/>
                  </a:lnTo>
                  <a:lnTo>
                    <a:pt x="17" y="767"/>
                  </a:lnTo>
                  <a:lnTo>
                    <a:pt x="19" y="771"/>
                  </a:lnTo>
                  <a:lnTo>
                    <a:pt x="22" y="778"/>
                  </a:lnTo>
                  <a:lnTo>
                    <a:pt x="22" y="782"/>
                  </a:lnTo>
                  <a:lnTo>
                    <a:pt x="26" y="788"/>
                  </a:lnTo>
                  <a:lnTo>
                    <a:pt x="28" y="793"/>
                  </a:lnTo>
                  <a:lnTo>
                    <a:pt x="30" y="797"/>
                  </a:lnTo>
                  <a:lnTo>
                    <a:pt x="33" y="802"/>
                  </a:lnTo>
                  <a:lnTo>
                    <a:pt x="35" y="808"/>
                  </a:lnTo>
                  <a:lnTo>
                    <a:pt x="39" y="813"/>
                  </a:lnTo>
                  <a:lnTo>
                    <a:pt x="41" y="817"/>
                  </a:lnTo>
                  <a:lnTo>
                    <a:pt x="46" y="826"/>
                  </a:lnTo>
                  <a:lnTo>
                    <a:pt x="54" y="836"/>
                  </a:lnTo>
                  <a:lnTo>
                    <a:pt x="59" y="843"/>
                  </a:lnTo>
                  <a:lnTo>
                    <a:pt x="66" y="852"/>
                  </a:lnTo>
                  <a:lnTo>
                    <a:pt x="72" y="860"/>
                  </a:lnTo>
                  <a:lnTo>
                    <a:pt x="79" y="869"/>
                  </a:lnTo>
                  <a:lnTo>
                    <a:pt x="87" y="876"/>
                  </a:lnTo>
                  <a:lnTo>
                    <a:pt x="96" y="884"/>
                  </a:lnTo>
                  <a:lnTo>
                    <a:pt x="103" y="889"/>
                  </a:lnTo>
                  <a:lnTo>
                    <a:pt x="111" y="895"/>
                  </a:lnTo>
                  <a:lnTo>
                    <a:pt x="118" y="900"/>
                  </a:lnTo>
                  <a:lnTo>
                    <a:pt x="127" y="906"/>
                  </a:lnTo>
                  <a:lnTo>
                    <a:pt x="135" y="909"/>
                  </a:lnTo>
                  <a:lnTo>
                    <a:pt x="142" y="913"/>
                  </a:lnTo>
                  <a:lnTo>
                    <a:pt x="151" y="917"/>
                  </a:lnTo>
                  <a:lnTo>
                    <a:pt x="161" y="920"/>
                  </a:lnTo>
                  <a:lnTo>
                    <a:pt x="168" y="920"/>
                  </a:lnTo>
                  <a:lnTo>
                    <a:pt x="175" y="922"/>
                  </a:lnTo>
                  <a:lnTo>
                    <a:pt x="185" y="922"/>
                  </a:lnTo>
                  <a:lnTo>
                    <a:pt x="192" y="924"/>
                  </a:lnTo>
                  <a:lnTo>
                    <a:pt x="201" y="924"/>
                  </a:lnTo>
                  <a:lnTo>
                    <a:pt x="210" y="926"/>
                  </a:lnTo>
                  <a:lnTo>
                    <a:pt x="218" y="926"/>
                  </a:lnTo>
                  <a:lnTo>
                    <a:pt x="227" y="926"/>
                  </a:lnTo>
                  <a:lnTo>
                    <a:pt x="234" y="926"/>
                  </a:lnTo>
                  <a:lnTo>
                    <a:pt x="244" y="924"/>
                  </a:lnTo>
                  <a:lnTo>
                    <a:pt x="251" y="924"/>
                  </a:lnTo>
                  <a:lnTo>
                    <a:pt x="260" y="922"/>
                  </a:lnTo>
                  <a:lnTo>
                    <a:pt x="269" y="920"/>
                  </a:lnTo>
                  <a:lnTo>
                    <a:pt x="277" y="919"/>
                  </a:lnTo>
                  <a:lnTo>
                    <a:pt x="286" y="917"/>
                  </a:lnTo>
                  <a:lnTo>
                    <a:pt x="295" y="915"/>
                  </a:lnTo>
                  <a:lnTo>
                    <a:pt x="303" y="911"/>
                  </a:lnTo>
                  <a:lnTo>
                    <a:pt x="310" y="908"/>
                  </a:lnTo>
                  <a:lnTo>
                    <a:pt x="319" y="904"/>
                  </a:lnTo>
                  <a:lnTo>
                    <a:pt x="326" y="900"/>
                  </a:lnTo>
                  <a:lnTo>
                    <a:pt x="334" y="895"/>
                  </a:lnTo>
                  <a:lnTo>
                    <a:pt x="341" y="891"/>
                  </a:lnTo>
                  <a:lnTo>
                    <a:pt x="349" y="885"/>
                  </a:lnTo>
                  <a:lnTo>
                    <a:pt x="356" y="882"/>
                  </a:lnTo>
                  <a:lnTo>
                    <a:pt x="363" y="874"/>
                  </a:lnTo>
                  <a:lnTo>
                    <a:pt x="371" y="869"/>
                  </a:lnTo>
                  <a:lnTo>
                    <a:pt x="376" y="861"/>
                  </a:lnTo>
                  <a:lnTo>
                    <a:pt x="384" y="856"/>
                  </a:lnTo>
                  <a:lnTo>
                    <a:pt x="389" y="849"/>
                  </a:lnTo>
                  <a:lnTo>
                    <a:pt x="397" y="841"/>
                  </a:lnTo>
                  <a:lnTo>
                    <a:pt x="402" y="832"/>
                  </a:lnTo>
                  <a:lnTo>
                    <a:pt x="409" y="825"/>
                  </a:lnTo>
                  <a:lnTo>
                    <a:pt x="411" y="819"/>
                  </a:lnTo>
                  <a:lnTo>
                    <a:pt x="415" y="815"/>
                  </a:lnTo>
                  <a:lnTo>
                    <a:pt x="417" y="810"/>
                  </a:lnTo>
                  <a:lnTo>
                    <a:pt x="419" y="806"/>
                  </a:lnTo>
                  <a:lnTo>
                    <a:pt x="422" y="797"/>
                  </a:lnTo>
                  <a:lnTo>
                    <a:pt x="428" y="790"/>
                  </a:lnTo>
                  <a:lnTo>
                    <a:pt x="432" y="780"/>
                  </a:lnTo>
                  <a:lnTo>
                    <a:pt x="435" y="771"/>
                  </a:lnTo>
                  <a:lnTo>
                    <a:pt x="439" y="762"/>
                  </a:lnTo>
                  <a:lnTo>
                    <a:pt x="443" y="754"/>
                  </a:lnTo>
                  <a:lnTo>
                    <a:pt x="445" y="745"/>
                  </a:lnTo>
                  <a:lnTo>
                    <a:pt x="446" y="738"/>
                  </a:lnTo>
                  <a:lnTo>
                    <a:pt x="450" y="729"/>
                  </a:lnTo>
                  <a:lnTo>
                    <a:pt x="452" y="721"/>
                  </a:lnTo>
                  <a:lnTo>
                    <a:pt x="452" y="714"/>
                  </a:lnTo>
                  <a:lnTo>
                    <a:pt x="454" y="707"/>
                  </a:lnTo>
                  <a:lnTo>
                    <a:pt x="456" y="699"/>
                  </a:lnTo>
                  <a:lnTo>
                    <a:pt x="457" y="692"/>
                  </a:lnTo>
                  <a:lnTo>
                    <a:pt x="457" y="684"/>
                  </a:lnTo>
                  <a:lnTo>
                    <a:pt x="457" y="677"/>
                  </a:lnTo>
                  <a:lnTo>
                    <a:pt x="457" y="670"/>
                  </a:lnTo>
                  <a:lnTo>
                    <a:pt x="459" y="662"/>
                  </a:lnTo>
                  <a:lnTo>
                    <a:pt x="459" y="655"/>
                  </a:lnTo>
                  <a:lnTo>
                    <a:pt x="459" y="649"/>
                  </a:lnTo>
                  <a:lnTo>
                    <a:pt x="459" y="642"/>
                  </a:lnTo>
                  <a:lnTo>
                    <a:pt x="459" y="638"/>
                  </a:lnTo>
                  <a:lnTo>
                    <a:pt x="457" y="631"/>
                  </a:lnTo>
                  <a:lnTo>
                    <a:pt x="457" y="625"/>
                  </a:lnTo>
                  <a:lnTo>
                    <a:pt x="457" y="620"/>
                  </a:lnTo>
                  <a:lnTo>
                    <a:pt x="457" y="614"/>
                  </a:lnTo>
                  <a:lnTo>
                    <a:pt x="457" y="609"/>
                  </a:lnTo>
                  <a:lnTo>
                    <a:pt x="457" y="603"/>
                  </a:lnTo>
                  <a:lnTo>
                    <a:pt x="456" y="600"/>
                  </a:lnTo>
                  <a:lnTo>
                    <a:pt x="456" y="594"/>
                  </a:lnTo>
                  <a:lnTo>
                    <a:pt x="454" y="589"/>
                  </a:lnTo>
                  <a:lnTo>
                    <a:pt x="454" y="585"/>
                  </a:lnTo>
                  <a:lnTo>
                    <a:pt x="452" y="578"/>
                  </a:lnTo>
                  <a:lnTo>
                    <a:pt x="452" y="572"/>
                  </a:lnTo>
                  <a:lnTo>
                    <a:pt x="450" y="565"/>
                  </a:lnTo>
                  <a:lnTo>
                    <a:pt x="450" y="559"/>
                  </a:lnTo>
                  <a:lnTo>
                    <a:pt x="448" y="550"/>
                  </a:lnTo>
                  <a:lnTo>
                    <a:pt x="448" y="544"/>
                  </a:lnTo>
                  <a:lnTo>
                    <a:pt x="446" y="535"/>
                  </a:lnTo>
                  <a:lnTo>
                    <a:pt x="445" y="528"/>
                  </a:lnTo>
                  <a:lnTo>
                    <a:pt x="443" y="519"/>
                  </a:lnTo>
                  <a:lnTo>
                    <a:pt x="443" y="511"/>
                  </a:lnTo>
                  <a:lnTo>
                    <a:pt x="441" y="502"/>
                  </a:lnTo>
                  <a:lnTo>
                    <a:pt x="441" y="495"/>
                  </a:lnTo>
                  <a:lnTo>
                    <a:pt x="439" y="485"/>
                  </a:lnTo>
                  <a:lnTo>
                    <a:pt x="437" y="478"/>
                  </a:lnTo>
                  <a:lnTo>
                    <a:pt x="435" y="469"/>
                  </a:lnTo>
                  <a:lnTo>
                    <a:pt x="435" y="460"/>
                  </a:lnTo>
                  <a:lnTo>
                    <a:pt x="433" y="452"/>
                  </a:lnTo>
                  <a:lnTo>
                    <a:pt x="433" y="443"/>
                  </a:lnTo>
                  <a:lnTo>
                    <a:pt x="432" y="436"/>
                  </a:lnTo>
                  <a:lnTo>
                    <a:pt x="430" y="428"/>
                  </a:lnTo>
                  <a:lnTo>
                    <a:pt x="428" y="421"/>
                  </a:lnTo>
                  <a:lnTo>
                    <a:pt x="428" y="415"/>
                  </a:lnTo>
                  <a:lnTo>
                    <a:pt x="426" y="408"/>
                  </a:lnTo>
                  <a:lnTo>
                    <a:pt x="426" y="401"/>
                  </a:lnTo>
                  <a:lnTo>
                    <a:pt x="424" y="395"/>
                  </a:lnTo>
                  <a:lnTo>
                    <a:pt x="424" y="391"/>
                  </a:lnTo>
                  <a:lnTo>
                    <a:pt x="422" y="382"/>
                  </a:lnTo>
                  <a:lnTo>
                    <a:pt x="422" y="377"/>
                  </a:lnTo>
                  <a:lnTo>
                    <a:pt x="422" y="369"/>
                  </a:lnTo>
                  <a:lnTo>
                    <a:pt x="422" y="362"/>
                  </a:lnTo>
                  <a:lnTo>
                    <a:pt x="421" y="358"/>
                  </a:lnTo>
                  <a:lnTo>
                    <a:pt x="421" y="354"/>
                  </a:lnTo>
                  <a:lnTo>
                    <a:pt x="421" y="349"/>
                  </a:lnTo>
                  <a:lnTo>
                    <a:pt x="421" y="345"/>
                  </a:lnTo>
                  <a:lnTo>
                    <a:pt x="421" y="338"/>
                  </a:lnTo>
                  <a:lnTo>
                    <a:pt x="419" y="334"/>
                  </a:lnTo>
                  <a:lnTo>
                    <a:pt x="419" y="329"/>
                  </a:lnTo>
                  <a:lnTo>
                    <a:pt x="419" y="323"/>
                  </a:lnTo>
                  <a:lnTo>
                    <a:pt x="419" y="319"/>
                  </a:lnTo>
                  <a:lnTo>
                    <a:pt x="417" y="314"/>
                  </a:lnTo>
                  <a:lnTo>
                    <a:pt x="417" y="308"/>
                  </a:lnTo>
                  <a:lnTo>
                    <a:pt x="417" y="303"/>
                  </a:lnTo>
                  <a:lnTo>
                    <a:pt x="417" y="297"/>
                  </a:lnTo>
                  <a:lnTo>
                    <a:pt x="417" y="292"/>
                  </a:lnTo>
                  <a:lnTo>
                    <a:pt x="415" y="288"/>
                  </a:lnTo>
                  <a:lnTo>
                    <a:pt x="415" y="284"/>
                  </a:lnTo>
                  <a:lnTo>
                    <a:pt x="415" y="279"/>
                  </a:lnTo>
                  <a:lnTo>
                    <a:pt x="415" y="275"/>
                  </a:lnTo>
                  <a:lnTo>
                    <a:pt x="415" y="270"/>
                  </a:lnTo>
                  <a:lnTo>
                    <a:pt x="415" y="266"/>
                  </a:lnTo>
                  <a:lnTo>
                    <a:pt x="415" y="260"/>
                  </a:lnTo>
                  <a:lnTo>
                    <a:pt x="415" y="255"/>
                  </a:lnTo>
                  <a:lnTo>
                    <a:pt x="415" y="251"/>
                  </a:lnTo>
                  <a:lnTo>
                    <a:pt x="415" y="249"/>
                  </a:lnTo>
                  <a:lnTo>
                    <a:pt x="421" y="247"/>
                  </a:lnTo>
                  <a:lnTo>
                    <a:pt x="426" y="240"/>
                  </a:lnTo>
                  <a:lnTo>
                    <a:pt x="435" y="235"/>
                  </a:lnTo>
                  <a:lnTo>
                    <a:pt x="443" y="227"/>
                  </a:lnTo>
                  <a:lnTo>
                    <a:pt x="452" y="220"/>
                  </a:lnTo>
                  <a:lnTo>
                    <a:pt x="459" y="212"/>
                  </a:lnTo>
                  <a:lnTo>
                    <a:pt x="467" y="205"/>
                  </a:lnTo>
                  <a:lnTo>
                    <a:pt x="470" y="196"/>
                  </a:lnTo>
                  <a:lnTo>
                    <a:pt x="474" y="190"/>
                  </a:lnTo>
                  <a:lnTo>
                    <a:pt x="476" y="183"/>
                  </a:lnTo>
                  <a:lnTo>
                    <a:pt x="478" y="177"/>
                  </a:lnTo>
                  <a:lnTo>
                    <a:pt x="478" y="172"/>
                  </a:lnTo>
                  <a:lnTo>
                    <a:pt x="478" y="168"/>
                  </a:lnTo>
                  <a:lnTo>
                    <a:pt x="478" y="165"/>
                  </a:lnTo>
                  <a:lnTo>
                    <a:pt x="480" y="165"/>
                  </a:lnTo>
                  <a:lnTo>
                    <a:pt x="481" y="163"/>
                  </a:lnTo>
                  <a:lnTo>
                    <a:pt x="489" y="161"/>
                  </a:lnTo>
                  <a:lnTo>
                    <a:pt x="492" y="157"/>
                  </a:lnTo>
                  <a:lnTo>
                    <a:pt x="498" y="153"/>
                  </a:lnTo>
                  <a:lnTo>
                    <a:pt x="504" y="152"/>
                  </a:lnTo>
                  <a:lnTo>
                    <a:pt x="511" y="148"/>
                  </a:lnTo>
                  <a:lnTo>
                    <a:pt x="516" y="144"/>
                  </a:lnTo>
                  <a:lnTo>
                    <a:pt x="522" y="141"/>
                  </a:lnTo>
                  <a:lnTo>
                    <a:pt x="527" y="135"/>
                  </a:lnTo>
                  <a:lnTo>
                    <a:pt x="533" y="131"/>
                  </a:lnTo>
                  <a:lnTo>
                    <a:pt x="537" y="128"/>
                  </a:lnTo>
                  <a:lnTo>
                    <a:pt x="542" y="124"/>
                  </a:lnTo>
                  <a:lnTo>
                    <a:pt x="544" y="118"/>
                  </a:lnTo>
                  <a:lnTo>
                    <a:pt x="546" y="117"/>
                  </a:lnTo>
                  <a:lnTo>
                    <a:pt x="546" y="87"/>
                  </a:lnTo>
                  <a:lnTo>
                    <a:pt x="548" y="89"/>
                  </a:lnTo>
                  <a:lnTo>
                    <a:pt x="553" y="93"/>
                  </a:lnTo>
                  <a:lnTo>
                    <a:pt x="557" y="94"/>
                  </a:lnTo>
                  <a:lnTo>
                    <a:pt x="563" y="98"/>
                  </a:lnTo>
                  <a:lnTo>
                    <a:pt x="570" y="100"/>
                  </a:lnTo>
                  <a:lnTo>
                    <a:pt x="577" y="106"/>
                  </a:lnTo>
                  <a:lnTo>
                    <a:pt x="585" y="109"/>
                  </a:lnTo>
                  <a:lnTo>
                    <a:pt x="592" y="115"/>
                  </a:lnTo>
                  <a:lnTo>
                    <a:pt x="598" y="117"/>
                  </a:lnTo>
                  <a:lnTo>
                    <a:pt x="601" y="118"/>
                  </a:lnTo>
                  <a:lnTo>
                    <a:pt x="607" y="122"/>
                  </a:lnTo>
                  <a:lnTo>
                    <a:pt x="612" y="124"/>
                  </a:lnTo>
                  <a:lnTo>
                    <a:pt x="618" y="126"/>
                  </a:lnTo>
                  <a:lnTo>
                    <a:pt x="623" y="129"/>
                  </a:lnTo>
                  <a:lnTo>
                    <a:pt x="629" y="131"/>
                  </a:lnTo>
                  <a:lnTo>
                    <a:pt x="634" y="135"/>
                  </a:lnTo>
                  <a:lnTo>
                    <a:pt x="640" y="137"/>
                  </a:lnTo>
                  <a:lnTo>
                    <a:pt x="647" y="141"/>
                  </a:lnTo>
                  <a:lnTo>
                    <a:pt x="653" y="142"/>
                  </a:lnTo>
                  <a:lnTo>
                    <a:pt x="660" y="146"/>
                  </a:lnTo>
                  <a:lnTo>
                    <a:pt x="666" y="148"/>
                  </a:lnTo>
                  <a:lnTo>
                    <a:pt x="673" y="150"/>
                  </a:lnTo>
                  <a:lnTo>
                    <a:pt x="679" y="152"/>
                  </a:lnTo>
                  <a:lnTo>
                    <a:pt x="686" y="155"/>
                  </a:lnTo>
                  <a:lnTo>
                    <a:pt x="693" y="157"/>
                  </a:lnTo>
                  <a:lnTo>
                    <a:pt x="701" y="161"/>
                  </a:lnTo>
                  <a:lnTo>
                    <a:pt x="708" y="163"/>
                  </a:lnTo>
                  <a:lnTo>
                    <a:pt x="717" y="165"/>
                  </a:lnTo>
                  <a:lnTo>
                    <a:pt x="725" y="166"/>
                  </a:lnTo>
                  <a:lnTo>
                    <a:pt x="732" y="170"/>
                  </a:lnTo>
                  <a:lnTo>
                    <a:pt x="740" y="170"/>
                  </a:lnTo>
                  <a:lnTo>
                    <a:pt x="747" y="174"/>
                  </a:lnTo>
                  <a:lnTo>
                    <a:pt x="756" y="176"/>
                  </a:lnTo>
                  <a:lnTo>
                    <a:pt x="763" y="177"/>
                  </a:lnTo>
                  <a:lnTo>
                    <a:pt x="773" y="177"/>
                  </a:lnTo>
                  <a:lnTo>
                    <a:pt x="782" y="181"/>
                  </a:lnTo>
                  <a:lnTo>
                    <a:pt x="789" y="181"/>
                  </a:lnTo>
                  <a:lnTo>
                    <a:pt x="799" y="183"/>
                  </a:lnTo>
                  <a:lnTo>
                    <a:pt x="806" y="185"/>
                  </a:lnTo>
                  <a:lnTo>
                    <a:pt x="815" y="187"/>
                  </a:lnTo>
                  <a:lnTo>
                    <a:pt x="824" y="187"/>
                  </a:lnTo>
                  <a:lnTo>
                    <a:pt x="834" y="187"/>
                  </a:lnTo>
                  <a:lnTo>
                    <a:pt x="841" y="188"/>
                  </a:lnTo>
                  <a:lnTo>
                    <a:pt x="850" y="188"/>
                  </a:lnTo>
                  <a:lnTo>
                    <a:pt x="859" y="188"/>
                  </a:lnTo>
                  <a:lnTo>
                    <a:pt x="869" y="188"/>
                  </a:lnTo>
                  <a:lnTo>
                    <a:pt x="878" y="188"/>
                  </a:lnTo>
                  <a:lnTo>
                    <a:pt x="887" y="190"/>
                  </a:lnTo>
                  <a:lnTo>
                    <a:pt x="896" y="188"/>
                  </a:lnTo>
                  <a:lnTo>
                    <a:pt x="905" y="188"/>
                  </a:lnTo>
                  <a:lnTo>
                    <a:pt x="915" y="188"/>
                  </a:lnTo>
                  <a:lnTo>
                    <a:pt x="924" y="188"/>
                  </a:lnTo>
                  <a:lnTo>
                    <a:pt x="933" y="187"/>
                  </a:lnTo>
                  <a:lnTo>
                    <a:pt x="942" y="185"/>
                  </a:lnTo>
                  <a:lnTo>
                    <a:pt x="950" y="183"/>
                  </a:lnTo>
                  <a:lnTo>
                    <a:pt x="959" y="183"/>
                  </a:lnTo>
                  <a:lnTo>
                    <a:pt x="966" y="181"/>
                  </a:lnTo>
                  <a:lnTo>
                    <a:pt x="976" y="179"/>
                  </a:lnTo>
                  <a:lnTo>
                    <a:pt x="983" y="177"/>
                  </a:lnTo>
                  <a:lnTo>
                    <a:pt x="992" y="177"/>
                  </a:lnTo>
                  <a:lnTo>
                    <a:pt x="1000" y="174"/>
                  </a:lnTo>
                  <a:lnTo>
                    <a:pt x="1007" y="172"/>
                  </a:lnTo>
                  <a:lnTo>
                    <a:pt x="1014" y="170"/>
                  </a:lnTo>
                  <a:lnTo>
                    <a:pt x="1022" y="168"/>
                  </a:lnTo>
                  <a:lnTo>
                    <a:pt x="1027" y="166"/>
                  </a:lnTo>
                  <a:lnTo>
                    <a:pt x="1035" y="165"/>
                  </a:lnTo>
                  <a:lnTo>
                    <a:pt x="1042" y="163"/>
                  </a:lnTo>
                  <a:lnTo>
                    <a:pt x="1049" y="161"/>
                  </a:lnTo>
                  <a:lnTo>
                    <a:pt x="1055" y="159"/>
                  </a:lnTo>
                  <a:lnTo>
                    <a:pt x="1060" y="155"/>
                  </a:lnTo>
                  <a:lnTo>
                    <a:pt x="1066" y="153"/>
                  </a:lnTo>
                  <a:lnTo>
                    <a:pt x="1073" y="152"/>
                  </a:lnTo>
                  <a:lnTo>
                    <a:pt x="1079" y="148"/>
                  </a:lnTo>
                  <a:lnTo>
                    <a:pt x="1084" y="146"/>
                  </a:lnTo>
                  <a:lnTo>
                    <a:pt x="1090" y="142"/>
                  </a:lnTo>
                  <a:lnTo>
                    <a:pt x="1095" y="142"/>
                  </a:lnTo>
                  <a:lnTo>
                    <a:pt x="1101" y="139"/>
                  </a:lnTo>
                  <a:lnTo>
                    <a:pt x="1105" y="137"/>
                  </a:lnTo>
                  <a:lnTo>
                    <a:pt x="1110" y="135"/>
                  </a:lnTo>
                  <a:lnTo>
                    <a:pt x="1116" y="133"/>
                  </a:lnTo>
                  <a:lnTo>
                    <a:pt x="1123" y="128"/>
                  </a:lnTo>
                  <a:lnTo>
                    <a:pt x="1132" y="124"/>
                  </a:lnTo>
                  <a:lnTo>
                    <a:pt x="1140" y="118"/>
                  </a:lnTo>
                  <a:lnTo>
                    <a:pt x="1147" y="113"/>
                  </a:lnTo>
                  <a:lnTo>
                    <a:pt x="1153" y="107"/>
                  </a:lnTo>
                  <a:lnTo>
                    <a:pt x="1160" y="104"/>
                  </a:lnTo>
                  <a:lnTo>
                    <a:pt x="1165" y="100"/>
                  </a:lnTo>
                  <a:lnTo>
                    <a:pt x="1169" y="96"/>
                  </a:lnTo>
                  <a:lnTo>
                    <a:pt x="1175" y="91"/>
                  </a:lnTo>
                  <a:lnTo>
                    <a:pt x="1178" y="89"/>
                  </a:lnTo>
                  <a:lnTo>
                    <a:pt x="1184" y="82"/>
                  </a:lnTo>
                  <a:lnTo>
                    <a:pt x="1189" y="78"/>
                  </a:lnTo>
                  <a:lnTo>
                    <a:pt x="1191" y="74"/>
                  </a:lnTo>
                  <a:lnTo>
                    <a:pt x="1193" y="74"/>
                  </a:lnTo>
                  <a:lnTo>
                    <a:pt x="1145" y="70"/>
                  </a:lnTo>
                  <a:lnTo>
                    <a:pt x="1143" y="70"/>
                  </a:lnTo>
                  <a:lnTo>
                    <a:pt x="1140" y="74"/>
                  </a:lnTo>
                  <a:lnTo>
                    <a:pt x="1134" y="78"/>
                  </a:lnTo>
                  <a:lnTo>
                    <a:pt x="1127" y="85"/>
                  </a:lnTo>
                  <a:lnTo>
                    <a:pt x="1121" y="87"/>
                  </a:lnTo>
                  <a:lnTo>
                    <a:pt x="1116" y="91"/>
                  </a:lnTo>
                  <a:lnTo>
                    <a:pt x="1110" y="94"/>
                  </a:lnTo>
                  <a:lnTo>
                    <a:pt x="1105" y="100"/>
                  </a:lnTo>
                  <a:lnTo>
                    <a:pt x="1097" y="104"/>
                  </a:lnTo>
                  <a:lnTo>
                    <a:pt x="1092" y="107"/>
                  </a:lnTo>
                  <a:lnTo>
                    <a:pt x="1084" y="113"/>
                  </a:lnTo>
                  <a:lnTo>
                    <a:pt x="1079" y="118"/>
                  </a:lnTo>
                  <a:lnTo>
                    <a:pt x="1070" y="122"/>
                  </a:lnTo>
                  <a:lnTo>
                    <a:pt x="1062" y="126"/>
                  </a:lnTo>
                  <a:lnTo>
                    <a:pt x="1053" y="131"/>
                  </a:lnTo>
                  <a:lnTo>
                    <a:pt x="1044" y="135"/>
                  </a:lnTo>
                  <a:lnTo>
                    <a:pt x="1038" y="137"/>
                  </a:lnTo>
                  <a:lnTo>
                    <a:pt x="1035" y="139"/>
                  </a:lnTo>
                  <a:lnTo>
                    <a:pt x="1029" y="141"/>
                  </a:lnTo>
                  <a:lnTo>
                    <a:pt x="1025" y="142"/>
                  </a:lnTo>
                  <a:lnTo>
                    <a:pt x="1020" y="144"/>
                  </a:lnTo>
                  <a:lnTo>
                    <a:pt x="1016" y="148"/>
                  </a:lnTo>
                  <a:lnTo>
                    <a:pt x="1011" y="150"/>
                  </a:lnTo>
                  <a:lnTo>
                    <a:pt x="1007" y="152"/>
                  </a:lnTo>
                  <a:lnTo>
                    <a:pt x="1001" y="152"/>
                  </a:lnTo>
                  <a:lnTo>
                    <a:pt x="996" y="153"/>
                  </a:lnTo>
                  <a:lnTo>
                    <a:pt x="990" y="155"/>
                  </a:lnTo>
                  <a:lnTo>
                    <a:pt x="987" y="157"/>
                  </a:lnTo>
                  <a:lnTo>
                    <a:pt x="981" y="159"/>
                  </a:lnTo>
                  <a:lnTo>
                    <a:pt x="976" y="161"/>
                  </a:lnTo>
                  <a:lnTo>
                    <a:pt x="972" y="161"/>
                  </a:lnTo>
                  <a:lnTo>
                    <a:pt x="966" y="163"/>
                  </a:lnTo>
                  <a:lnTo>
                    <a:pt x="961" y="163"/>
                  </a:lnTo>
                  <a:lnTo>
                    <a:pt x="955" y="165"/>
                  </a:lnTo>
                  <a:lnTo>
                    <a:pt x="950" y="165"/>
                  </a:lnTo>
                  <a:lnTo>
                    <a:pt x="946" y="166"/>
                  </a:lnTo>
                  <a:lnTo>
                    <a:pt x="941" y="166"/>
                  </a:lnTo>
                  <a:lnTo>
                    <a:pt x="935" y="166"/>
                  </a:lnTo>
                  <a:lnTo>
                    <a:pt x="929" y="168"/>
                  </a:lnTo>
                  <a:lnTo>
                    <a:pt x="924" y="168"/>
                  </a:lnTo>
                  <a:lnTo>
                    <a:pt x="918" y="168"/>
                  </a:lnTo>
                  <a:lnTo>
                    <a:pt x="913" y="168"/>
                  </a:lnTo>
                  <a:lnTo>
                    <a:pt x="907" y="168"/>
                  </a:lnTo>
                  <a:lnTo>
                    <a:pt x="902" y="168"/>
                  </a:lnTo>
                  <a:lnTo>
                    <a:pt x="896" y="168"/>
                  </a:lnTo>
                  <a:lnTo>
                    <a:pt x="891" y="168"/>
                  </a:lnTo>
                  <a:lnTo>
                    <a:pt x="885" y="168"/>
                  </a:lnTo>
                  <a:lnTo>
                    <a:pt x="880" y="168"/>
                  </a:lnTo>
                  <a:lnTo>
                    <a:pt x="874" y="166"/>
                  </a:lnTo>
                  <a:lnTo>
                    <a:pt x="869" y="166"/>
                  </a:lnTo>
                  <a:lnTo>
                    <a:pt x="861" y="166"/>
                  </a:lnTo>
                  <a:lnTo>
                    <a:pt x="858" y="166"/>
                  </a:lnTo>
                  <a:lnTo>
                    <a:pt x="852" y="165"/>
                  </a:lnTo>
                  <a:lnTo>
                    <a:pt x="845" y="165"/>
                  </a:lnTo>
                  <a:lnTo>
                    <a:pt x="839" y="165"/>
                  </a:lnTo>
                  <a:lnTo>
                    <a:pt x="834" y="165"/>
                  </a:lnTo>
                  <a:lnTo>
                    <a:pt x="828" y="163"/>
                  </a:lnTo>
                  <a:lnTo>
                    <a:pt x="823" y="163"/>
                  </a:lnTo>
                  <a:lnTo>
                    <a:pt x="817" y="161"/>
                  </a:lnTo>
                  <a:lnTo>
                    <a:pt x="810" y="161"/>
                  </a:lnTo>
                  <a:lnTo>
                    <a:pt x="804" y="159"/>
                  </a:lnTo>
                  <a:lnTo>
                    <a:pt x="799" y="159"/>
                  </a:lnTo>
                  <a:lnTo>
                    <a:pt x="791" y="157"/>
                  </a:lnTo>
                  <a:lnTo>
                    <a:pt x="787" y="157"/>
                  </a:lnTo>
                  <a:lnTo>
                    <a:pt x="780" y="155"/>
                  </a:lnTo>
                  <a:lnTo>
                    <a:pt x="775" y="155"/>
                  </a:lnTo>
                  <a:lnTo>
                    <a:pt x="769" y="153"/>
                  </a:lnTo>
                  <a:lnTo>
                    <a:pt x="763" y="152"/>
                  </a:lnTo>
                  <a:lnTo>
                    <a:pt x="756" y="152"/>
                  </a:lnTo>
                  <a:lnTo>
                    <a:pt x="751" y="150"/>
                  </a:lnTo>
                  <a:lnTo>
                    <a:pt x="745" y="148"/>
                  </a:lnTo>
                  <a:lnTo>
                    <a:pt x="740" y="148"/>
                  </a:lnTo>
                  <a:lnTo>
                    <a:pt x="732" y="144"/>
                  </a:lnTo>
                  <a:lnTo>
                    <a:pt x="727" y="142"/>
                  </a:lnTo>
                  <a:lnTo>
                    <a:pt x="721" y="142"/>
                  </a:lnTo>
                  <a:lnTo>
                    <a:pt x="714" y="141"/>
                  </a:lnTo>
                  <a:lnTo>
                    <a:pt x="708" y="137"/>
                  </a:lnTo>
                  <a:lnTo>
                    <a:pt x="703" y="135"/>
                  </a:lnTo>
                  <a:lnTo>
                    <a:pt x="695" y="135"/>
                  </a:lnTo>
                  <a:lnTo>
                    <a:pt x="690" y="133"/>
                  </a:lnTo>
                  <a:lnTo>
                    <a:pt x="682" y="129"/>
                  </a:lnTo>
                  <a:lnTo>
                    <a:pt x="677" y="128"/>
                  </a:lnTo>
                  <a:lnTo>
                    <a:pt x="669" y="126"/>
                  </a:lnTo>
                  <a:lnTo>
                    <a:pt x="664" y="124"/>
                  </a:lnTo>
                  <a:lnTo>
                    <a:pt x="658" y="122"/>
                  </a:lnTo>
                  <a:lnTo>
                    <a:pt x="651" y="118"/>
                  </a:lnTo>
                  <a:lnTo>
                    <a:pt x="645" y="117"/>
                  </a:lnTo>
                  <a:lnTo>
                    <a:pt x="640" y="115"/>
                  </a:lnTo>
                  <a:lnTo>
                    <a:pt x="633" y="111"/>
                  </a:lnTo>
                  <a:lnTo>
                    <a:pt x="627" y="109"/>
                  </a:lnTo>
                  <a:lnTo>
                    <a:pt x="620" y="107"/>
                  </a:lnTo>
                  <a:lnTo>
                    <a:pt x="614" y="104"/>
                  </a:lnTo>
                  <a:lnTo>
                    <a:pt x="607" y="100"/>
                  </a:lnTo>
                  <a:lnTo>
                    <a:pt x="601" y="98"/>
                  </a:lnTo>
                  <a:lnTo>
                    <a:pt x="596" y="94"/>
                  </a:lnTo>
                  <a:lnTo>
                    <a:pt x="590" y="93"/>
                  </a:lnTo>
                  <a:lnTo>
                    <a:pt x="581" y="89"/>
                  </a:lnTo>
                  <a:lnTo>
                    <a:pt x="575" y="85"/>
                  </a:lnTo>
                  <a:lnTo>
                    <a:pt x="570" y="82"/>
                  </a:lnTo>
                  <a:lnTo>
                    <a:pt x="564" y="80"/>
                  </a:lnTo>
                  <a:lnTo>
                    <a:pt x="557" y="74"/>
                  </a:lnTo>
                  <a:lnTo>
                    <a:pt x="551" y="72"/>
                  </a:lnTo>
                  <a:lnTo>
                    <a:pt x="544" y="69"/>
                  </a:lnTo>
                  <a:lnTo>
                    <a:pt x="539" y="65"/>
                  </a:lnTo>
                  <a:lnTo>
                    <a:pt x="537" y="63"/>
                  </a:lnTo>
                  <a:lnTo>
                    <a:pt x="537" y="56"/>
                  </a:lnTo>
                  <a:lnTo>
                    <a:pt x="535" y="52"/>
                  </a:lnTo>
                  <a:lnTo>
                    <a:pt x="533" y="47"/>
                  </a:lnTo>
                  <a:lnTo>
                    <a:pt x="533" y="41"/>
                  </a:lnTo>
                  <a:lnTo>
                    <a:pt x="531" y="35"/>
                  </a:lnTo>
                  <a:lnTo>
                    <a:pt x="529" y="30"/>
                  </a:lnTo>
                  <a:lnTo>
                    <a:pt x="527" y="24"/>
                  </a:lnTo>
                  <a:lnTo>
                    <a:pt x="526" y="19"/>
                  </a:lnTo>
                  <a:lnTo>
                    <a:pt x="524" y="15"/>
                  </a:lnTo>
                  <a:lnTo>
                    <a:pt x="522" y="10"/>
                  </a:lnTo>
                  <a:lnTo>
                    <a:pt x="520" y="6"/>
                  </a:lnTo>
                  <a:lnTo>
                    <a:pt x="516" y="2"/>
                  </a:lnTo>
                  <a:lnTo>
                    <a:pt x="515" y="2"/>
                  </a:lnTo>
                  <a:lnTo>
                    <a:pt x="511" y="0"/>
                  </a:lnTo>
                  <a:lnTo>
                    <a:pt x="505" y="0"/>
                  </a:lnTo>
                  <a:lnTo>
                    <a:pt x="500" y="0"/>
                  </a:lnTo>
                  <a:lnTo>
                    <a:pt x="492" y="0"/>
                  </a:lnTo>
                  <a:lnTo>
                    <a:pt x="485" y="0"/>
                  </a:lnTo>
                  <a:lnTo>
                    <a:pt x="476" y="0"/>
                  </a:lnTo>
                  <a:lnTo>
                    <a:pt x="467" y="2"/>
                  </a:lnTo>
                  <a:lnTo>
                    <a:pt x="459" y="4"/>
                  </a:lnTo>
                  <a:lnTo>
                    <a:pt x="450" y="6"/>
                  </a:lnTo>
                  <a:lnTo>
                    <a:pt x="443" y="8"/>
                  </a:lnTo>
                  <a:lnTo>
                    <a:pt x="435" y="8"/>
                  </a:lnTo>
                  <a:lnTo>
                    <a:pt x="430" y="10"/>
                  </a:lnTo>
                  <a:lnTo>
                    <a:pt x="422" y="10"/>
                  </a:lnTo>
                  <a:lnTo>
                    <a:pt x="419" y="12"/>
                  </a:lnTo>
                  <a:lnTo>
                    <a:pt x="415" y="12"/>
                  </a:lnTo>
                  <a:lnTo>
                    <a:pt x="415" y="13"/>
                  </a:lnTo>
                  <a:lnTo>
                    <a:pt x="417" y="19"/>
                  </a:lnTo>
                  <a:lnTo>
                    <a:pt x="419" y="19"/>
                  </a:lnTo>
                  <a:lnTo>
                    <a:pt x="422" y="21"/>
                  </a:lnTo>
                  <a:lnTo>
                    <a:pt x="426" y="21"/>
                  </a:lnTo>
                  <a:lnTo>
                    <a:pt x="433" y="23"/>
                  </a:lnTo>
                  <a:lnTo>
                    <a:pt x="437" y="21"/>
                  </a:lnTo>
                  <a:lnTo>
                    <a:pt x="443" y="21"/>
                  </a:lnTo>
                  <a:lnTo>
                    <a:pt x="446" y="19"/>
                  </a:lnTo>
                  <a:lnTo>
                    <a:pt x="452" y="19"/>
                  </a:lnTo>
                  <a:lnTo>
                    <a:pt x="457" y="19"/>
                  </a:lnTo>
                  <a:lnTo>
                    <a:pt x="461" y="17"/>
                  </a:lnTo>
                  <a:lnTo>
                    <a:pt x="467" y="17"/>
                  </a:lnTo>
                  <a:lnTo>
                    <a:pt x="472" y="17"/>
                  </a:lnTo>
                  <a:lnTo>
                    <a:pt x="476" y="15"/>
                  </a:lnTo>
                  <a:lnTo>
                    <a:pt x="481" y="15"/>
                  </a:lnTo>
                  <a:lnTo>
                    <a:pt x="485" y="15"/>
                  </a:lnTo>
                  <a:lnTo>
                    <a:pt x="491" y="17"/>
                  </a:lnTo>
                  <a:lnTo>
                    <a:pt x="496" y="19"/>
                  </a:lnTo>
                  <a:lnTo>
                    <a:pt x="502" y="23"/>
                  </a:lnTo>
                  <a:lnTo>
                    <a:pt x="502" y="24"/>
                  </a:lnTo>
                  <a:lnTo>
                    <a:pt x="504" y="28"/>
                  </a:lnTo>
                  <a:lnTo>
                    <a:pt x="505" y="32"/>
                  </a:lnTo>
                  <a:lnTo>
                    <a:pt x="507" y="37"/>
                  </a:lnTo>
                  <a:lnTo>
                    <a:pt x="509" y="43"/>
                  </a:lnTo>
                  <a:lnTo>
                    <a:pt x="511" y="50"/>
                  </a:lnTo>
                  <a:lnTo>
                    <a:pt x="513" y="56"/>
                  </a:lnTo>
                  <a:lnTo>
                    <a:pt x="516" y="63"/>
                  </a:lnTo>
                  <a:lnTo>
                    <a:pt x="516" y="70"/>
                  </a:lnTo>
                  <a:lnTo>
                    <a:pt x="518" y="76"/>
                  </a:lnTo>
                  <a:lnTo>
                    <a:pt x="520" y="83"/>
                  </a:lnTo>
                  <a:lnTo>
                    <a:pt x="520" y="91"/>
                  </a:lnTo>
                  <a:lnTo>
                    <a:pt x="520" y="94"/>
                  </a:lnTo>
                  <a:lnTo>
                    <a:pt x="520" y="100"/>
                  </a:lnTo>
                  <a:lnTo>
                    <a:pt x="518" y="106"/>
                  </a:lnTo>
                  <a:lnTo>
                    <a:pt x="516" y="109"/>
                  </a:lnTo>
                  <a:lnTo>
                    <a:pt x="511" y="113"/>
                  </a:lnTo>
                  <a:lnTo>
                    <a:pt x="505" y="118"/>
                  </a:lnTo>
                  <a:lnTo>
                    <a:pt x="500" y="120"/>
                  </a:lnTo>
                  <a:lnTo>
                    <a:pt x="494" y="124"/>
                  </a:lnTo>
                  <a:lnTo>
                    <a:pt x="489" y="126"/>
                  </a:lnTo>
                  <a:lnTo>
                    <a:pt x="485" y="128"/>
                  </a:lnTo>
                  <a:lnTo>
                    <a:pt x="481" y="128"/>
                  </a:lnTo>
                  <a:lnTo>
                    <a:pt x="480" y="126"/>
                  </a:lnTo>
                  <a:lnTo>
                    <a:pt x="480" y="122"/>
                  </a:lnTo>
                  <a:lnTo>
                    <a:pt x="478" y="115"/>
                  </a:lnTo>
                  <a:lnTo>
                    <a:pt x="478" y="107"/>
                  </a:lnTo>
                  <a:lnTo>
                    <a:pt x="474" y="100"/>
                  </a:lnTo>
                  <a:lnTo>
                    <a:pt x="470" y="93"/>
                  </a:lnTo>
                  <a:lnTo>
                    <a:pt x="465" y="89"/>
                  </a:lnTo>
                  <a:lnTo>
                    <a:pt x="459" y="87"/>
                  </a:lnTo>
                  <a:lnTo>
                    <a:pt x="452" y="87"/>
                  </a:lnTo>
                  <a:lnTo>
                    <a:pt x="450" y="91"/>
                  </a:lnTo>
                  <a:lnTo>
                    <a:pt x="446" y="93"/>
                  </a:lnTo>
                  <a:lnTo>
                    <a:pt x="446" y="98"/>
                  </a:lnTo>
                  <a:lnTo>
                    <a:pt x="445" y="102"/>
                  </a:lnTo>
                  <a:lnTo>
                    <a:pt x="446" y="109"/>
                  </a:lnTo>
                  <a:lnTo>
                    <a:pt x="446" y="113"/>
                  </a:lnTo>
                  <a:lnTo>
                    <a:pt x="446" y="118"/>
                  </a:lnTo>
                  <a:lnTo>
                    <a:pt x="448" y="124"/>
                  </a:lnTo>
                  <a:lnTo>
                    <a:pt x="448" y="128"/>
                  </a:lnTo>
                  <a:lnTo>
                    <a:pt x="448" y="137"/>
                  </a:lnTo>
                  <a:lnTo>
                    <a:pt x="448" y="146"/>
                  </a:lnTo>
                  <a:lnTo>
                    <a:pt x="446" y="150"/>
                  </a:lnTo>
                  <a:lnTo>
                    <a:pt x="446" y="155"/>
                  </a:lnTo>
                  <a:lnTo>
                    <a:pt x="445" y="159"/>
                  </a:lnTo>
                  <a:lnTo>
                    <a:pt x="445" y="165"/>
                  </a:lnTo>
                  <a:lnTo>
                    <a:pt x="441" y="172"/>
                  </a:lnTo>
                  <a:lnTo>
                    <a:pt x="437" y="181"/>
                  </a:lnTo>
                  <a:lnTo>
                    <a:pt x="433" y="188"/>
                  </a:lnTo>
                  <a:lnTo>
                    <a:pt x="428" y="198"/>
                  </a:lnTo>
                  <a:lnTo>
                    <a:pt x="424" y="201"/>
                  </a:lnTo>
                  <a:lnTo>
                    <a:pt x="421" y="205"/>
                  </a:lnTo>
                  <a:lnTo>
                    <a:pt x="415" y="209"/>
                  </a:lnTo>
                  <a:lnTo>
                    <a:pt x="409" y="212"/>
                  </a:lnTo>
                  <a:lnTo>
                    <a:pt x="404" y="216"/>
                  </a:lnTo>
                  <a:lnTo>
                    <a:pt x="398" y="220"/>
                  </a:lnTo>
                  <a:lnTo>
                    <a:pt x="391" y="222"/>
                  </a:lnTo>
                  <a:lnTo>
                    <a:pt x="387" y="227"/>
                  </a:lnTo>
                  <a:lnTo>
                    <a:pt x="380" y="229"/>
                  </a:lnTo>
                  <a:lnTo>
                    <a:pt x="376" y="233"/>
                  </a:lnTo>
                  <a:lnTo>
                    <a:pt x="371" y="235"/>
                  </a:lnTo>
                  <a:lnTo>
                    <a:pt x="367" y="238"/>
                  </a:lnTo>
                  <a:lnTo>
                    <a:pt x="363" y="242"/>
                  </a:lnTo>
                  <a:lnTo>
                    <a:pt x="363" y="247"/>
                  </a:lnTo>
                  <a:lnTo>
                    <a:pt x="367" y="249"/>
                  </a:lnTo>
                  <a:lnTo>
                    <a:pt x="371" y="251"/>
                  </a:lnTo>
                  <a:lnTo>
                    <a:pt x="376" y="253"/>
                  </a:lnTo>
                  <a:lnTo>
                    <a:pt x="380" y="253"/>
                  </a:lnTo>
                  <a:lnTo>
                    <a:pt x="385" y="253"/>
                  </a:lnTo>
                  <a:lnTo>
                    <a:pt x="389" y="253"/>
                  </a:lnTo>
                  <a:lnTo>
                    <a:pt x="391" y="251"/>
                  </a:lnTo>
                  <a:lnTo>
                    <a:pt x="393" y="251"/>
                  </a:lnTo>
                  <a:lnTo>
                    <a:pt x="393" y="253"/>
                  </a:lnTo>
                  <a:lnTo>
                    <a:pt x="393" y="260"/>
                  </a:lnTo>
                  <a:lnTo>
                    <a:pt x="393" y="266"/>
                  </a:lnTo>
                  <a:lnTo>
                    <a:pt x="393" y="271"/>
                  </a:lnTo>
                  <a:lnTo>
                    <a:pt x="393" y="279"/>
                  </a:lnTo>
                  <a:lnTo>
                    <a:pt x="393" y="286"/>
                  </a:lnTo>
                  <a:lnTo>
                    <a:pt x="393" y="290"/>
                  </a:lnTo>
                  <a:lnTo>
                    <a:pt x="393" y="294"/>
                  </a:lnTo>
                  <a:lnTo>
                    <a:pt x="393" y="299"/>
                  </a:lnTo>
                  <a:lnTo>
                    <a:pt x="393" y="303"/>
                  </a:lnTo>
                  <a:lnTo>
                    <a:pt x="393" y="308"/>
                  </a:lnTo>
                  <a:lnTo>
                    <a:pt x="393" y="312"/>
                  </a:lnTo>
                  <a:lnTo>
                    <a:pt x="393" y="318"/>
                  </a:lnTo>
                  <a:lnTo>
                    <a:pt x="395" y="323"/>
                  </a:lnTo>
                  <a:lnTo>
                    <a:pt x="395" y="329"/>
                  </a:lnTo>
                  <a:lnTo>
                    <a:pt x="395" y="334"/>
                  </a:lnTo>
                  <a:lnTo>
                    <a:pt x="395" y="340"/>
                  </a:lnTo>
                  <a:lnTo>
                    <a:pt x="395" y="345"/>
                  </a:lnTo>
                  <a:lnTo>
                    <a:pt x="395" y="351"/>
                  </a:lnTo>
                  <a:lnTo>
                    <a:pt x="397" y="356"/>
                  </a:lnTo>
                  <a:lnTo>
                    <a:pt x="397" y="364"/>
                  </a:lnTo>
                  <a:lnTo>
                    <a:pt x="397" y="369"/>
                  </a:lnTo>
                  <a:lnTo>
                    <a:pt x="397" y="375"/>
                  </a:lnTo>
                  <a:lnTo>
                    <a:pt x="397" y="382"/>
                  </a:lnTo>
                  <a:lnTo>
                    <a:pt x="397" y="386"/>
                  </a:lnTo>
                  <a:lnTo>
                    <a:pt x="398" y="393"/>
                  </a:lnTo>
                  <a:lnTo>
                    <a:pt x="398" y="399"/>
                  </a:lnTo>
                  <a:lnTo>
                    <a:pt x="398" y="406"/>
                  </a:lnTo>
                  <a:lnTo>
                    <a:pt x="398" y="412"/>
                  </a:lnTo>
                  <a:lnTo>
                    <a:pt x="398" y="417"/>
                  </a:lnTo>
                  <a:lnTo>
                    <a:pt x="398" y="424"/>
                  </a:lnTo>
                  <a:lnTo>
                    <a:pt x="398" y="430"/>
                  </a:lnTo>
                  <a:lnTo>
                    <a:pt x="398" y="436"/>
                  </a:lnTo>
                  <a:lnTo>
                    <a:pt x="400" y="443"/>
                  </a:lnTo>
                  <a:lnTo>
                    <a:pt x="400" y="448"/>
                  </a:lnTo>
                  <a:lnTo>
                    <a:pt x="400" y="454"/>
                  </a:lnTo>
                  <a:lnTo>
                    <a:pt x="400" y="460"/>
                  </a:lnTo>
                  <a:lnTo>
                    <a:pt x="402" y="467"/>
                  </a:lnTo>
                  <a:lnTo>
                    <a:pt x="402" y="471"/>
                  </a:lnTo>
                  <a:lnTo>
                    <a:pt x="402" y="478"/>
                  </a:lnTo>
                  <a:lnTo>
                    <a:pt x="402" y="482"/>
                  </a:lnTo>
                  <a:lnTo>
                    <a:pt x="404" y="487"/>
                  </a:lnTo>
                  <a:lnTo>
                    <a:pt x="404" y="493"/>
                  </a:lnTo>
                  <a:lnTo>
                    <a:pt x="404" y="498"/>
                  </a:lnTo>
                  <a:lnTo>
                    <a:pt x="404" y="504"/>
                  </a:lnTo>
                  <a:lnTo>
                    <a:pt x="406" y="509"/>
                  </a:lnTo>
                  <a:lnTo>
                    <a:pt x="406" y="513"/>
                  </a:lnTo>
                  <a:lnTo>
                    <a:pt x="406" y="519"/>
                  </a:lnTo>
                  <a:lnTo>
                    <a:pt x="406" y="522"/>
                  </a:lnTo>
                  <a:lnTo>
                    <a:pt x="408" y="528"/>
                  </a:lnTo>
                  <a:lnTo>
                    <a:pt x="408" y="535"/>
                  </a:lnTo>
                  <a:lnTo>
                    <a:pt x="409" y="544"/>
                  </a:lnTo>
                  <a:lnTo>
                    <a:pt x="409" y="550"/>
                  </a:lnTo>
                  <a:lnTo>
                    <a:pt x="411" y="559"/>
                  </a:lnTo>
                  <a:lnTo>
                    <a:pt x="411" y="566"/>
                  </a:lnTo>
                  <a:lnTo>
                    <a:pt x="413" y="576"/>
                  </a:lnTo>
                  <a:lnTo>
                    <a:pt x="413" y="583"/>
                  </a:lnTo>
                  <a:lnTo>
                    <a:pt x="415" y="592"/>
                  </a:lnTo>
                  <a:lnTo>
                    <a:pt x="415" y="596"/>
                  </a:lnTo>
                  <a:lnTo>
                    <a:pt x="415" y="601"/>
                  </a:lnTo>
                  <a:lnTo>
                    <a:pt x="417" y="607"/>
                  </a:lnTo>
                  <a:lnTo>
                    <a:pt x="417" y="613"/>
                  </a:lnTo>
                  <a:lnTo>
                    <a:pt x="417" y="616"/>
                  </a:lnTo>
                  <a:lnTo>
                    <a:pt x="417" y="620"/>
                  </a:lnTo>
                  <a:lnTo>
                    <a:pt x="417" y="625"/>
                  </a:lnTo>
                  <a:lnTo>
                    <a:pt x="419" y="631"/>
                  </a:lnTo>
                  <a:lnTo>
                    <a:pt x="419" y="636"/>
                  </a:lnTo>
                  <a:lnTo>
                    <a:pt x="419" y="640"/>
                  </a:lnTo>
                  <a:lnTo>
                    <a:pt x="419" y="646"/>
                  </a:lnTo>
                  <a:lnTo>
                    <a:pt x="421" y="651"/>
                  </a:lnTo>
                  <a:lnTo>
                    <a:pt x="421" y="655"/>
                  </a:lnTo>
                  <a:lnTo>
                    <a:pt x="421" y="660"/>
                  </a:lnTo>
                  <a:lnTo>
                    <a:pt x="421" y="666"/>
                  </a:lnTo>
                  <a:lnTo>
                    <a:pt x="421" y="672"/>
                  </a:lnTo>
                  <a:lnTo>
                    <a:pt x="421" y="677"/>
                  </a:lnTo>
                  <a:lnTo>
                    <a:pt x="421" y="683"/>
                  </a:lnTo>
                  <a:lnTo>
                    <a:pt x="421" y="688"/>
                  </a:lnTo>
                  <a:lnTo>
                    <a:pt x="421" y="694"/>
                  </a:lnTo>
                  <a:lnTo>
                    <a:pt x="419" y="699"/>
                  </a:lnTo>
                  <a:lnTo>
                    <a:pt x="419" y="703"/>
                  </a:lnTo>
                  <a:lnTo>
                    <a:pt x="417" y="708"/>
                  </a:lnTo>
                  <a:lnTo>
                    <a:pt x="417" y="714"/>
                  </a:lnTo>
                  <a:lnTo>
                    <a:pt x="415" y="718"/>
                  </a:lnTo>
                  <a:lnTo>
                    <a:pt x="415" y="723"/>
                  </a:lnTo>
                  <a:lnTo>
                    <a:pt x="415" y="729"/>
                  </a:lnTo>
                  <a:lnTo>
                    <a:pt x="413" y="734"/>
                  </a:lnTo>
                  <a:lnTo>
                    <a:pt x="411" y="740"/>
                  </a:lnTo>
                  <a:lnTo>
                    <a:pt x="409" y="743"/>
                  </a:lnTo>
                  <a:lnTo>
                    <a:pt x="408" y="749"/>
                  </a:lnTo>
                  <a:lnTo>
                    <a:pt x="408" y="754"/>
                  </a:lnTo>
                  <a:lnTo>
                    <a:pt x="406" y="760"/>
                  </a:lnTo>
                  <a:lnTo>
                    <a:pt x="404" y="766"/>
                  </a:lnTo>
                  <a:lnTo>
                    <a:pt x="402" y="771"/>
                  </a:lnTo>
                  <a:lnTo>
                    <a:pt x="400" y="777"/>
                  </a:lnTo>
                  <a:lnTo>
                    <a:pt x="398" y="780"/>
                  </a:lnTo>
                  <a:lnTo>
                    <a:pt x="397" y="786"/>
                  </a:lnTo>
                  <a:lnTo>
                    <a:pt x="393" y="790"/>
                  </a:lnTo>
                  <a:lnTo>
                    <a:pt x="391" y="795"/>
                  </a:lnTo>
                  <a:lnTo>
                    <a:pt x="387" y="799"/>
                  </a:lnTo>
                  <a:lnTo>
                    <a:pt x="385" y="804"/>
                  </a:lnTo>
                  <a:lnTo>
                    <a:pt x="382" y="808"/>
                  </a:lnTo>
                  <a:lnTo>
                    <a:pt x="380" y="813"/>
                  </a:lnTo>
                  <a:lnTo>
                    <a:pt x="373" y="823"/>
                  </a:lnTo>
                  <a:lnTo>
                    <a:pt x="363" y="832"/>
                  </a:lnTo>
                  <a:lnTo>
                    <a:pt x="356" y="839"/>
                  </a:lnTo>
                  <a:lnTo>
                    <a:pt x="347" y="849"/>
                  </a:lnTo>
                  <a:lnTo>
                    <a:pt x="343" y="850"/>
                  </a:lnTo>
                  <a:lnTo>
                    <a:pt x="338" y="854"/>
                  </a:lnTo>
                  <a:lnTo>
                    <a:pt x="332" y="858"/>
                  </a:lnTo>
                  <a:lnTo>
                    <a:pt x="328" y="861"/>
                  </a:lnTo>
                  <a:lnTo>
                    <a:pt x="323" y="863"/>
                  </a:lnTo>
                  <a:lnTo>
                    <a:pt x="319" y="867"/>
                  </a:lnTo>
                  <a:lnTo>
                    <a:pt x="314" y="869"/>
                  </a:lnTo>
                  <a:lnTo>
                    <a:pt x="310" y="872"/>
                  </a:lnTo>
                  <a:lnTo>
                    <a:pt x="301" y="876"/>
                  </a:lnTo>
                  <a:lnTo>
                    <a:pt x="291" y="880"/>
                  </a:lnTo>
                  <a:lnTo>
                    <a:pt x="282" y="884"/>
                  </a:lnTo>
                  <a:lnTo>
                    <a:pt x="275" y="887"/>
                  </a:lnTo>
                  <a:lnTo>
                    <a:pt x="266" y="889"/>
                  </a:lnTo>
                  <a:lnTo>
                    <a:pt x="256" y="893"/>
                  </a:lnTo>
                  <a:lnTo>
                    <a:pt x="249" y="893"/>
                  </a:lnTo>
                  <a:lnTo>
                    <a:pt x="240" y="895"/>
                  </a:lnTo>
                  <a:lnTo>
                    <a:pt x="232" y="895"/>
                  </a:lnTo>
                  <a:lnTo>
                    <a:pt x="225" y="895"/>
                  </a:lnTo>
                  <a:lnTo>
                    <a:pt x="218" y="895"/>
                  </a:lnTo>
                  <a:lnTo>
                    <a:pt x="210" y="896"/>
                  </a:lnTo>
                  <a:lnTo>
                    <a:pt x="203" y="895"/>
                  </a:lnTo>
                  <a:lnTo>
                    <a:pt x="196" y="895"/>
                  </a:lnTo>
                  <a:lnTo>
                    <a:pt x="188" y="893"/>
                  </a:lnTo>
                  <a:lnTo>
                    <a:pt x="183" y="893"/>
                  </a:lnTo>
                  <a:lnTo>
                    <a:pt x="175" y="891"/>
                  </a:lnTo>
                  <a:lnTo>
                    <a:pt x="170" y="889"/>
                  </a:lnTo>
                  <a:lnTo>
                    <a:pt x="162" y="887"/>
                  </a:lnTo>
                  <a:lnTo>
                    <a:pt x="159" y="885"/>
                  </a:lnTo>
                  <a:lnTo>
                    <a:pt x="153" y="884"/>
                  </a:lnTo>
                  <a:lnTo>
                    <a:pt x="146" y="880"/>
                  </a:lnTo>
                  <a:lnTo>
                    <a:pt x="142" y="878"/>
                  </a:lnTo>
                  <a:lnTo>
                    <a:pt x="137" y="876"/>
                  </a:lnTo>
                  <a:lnTo>
                    <a:pt x="127" y="872"/>
                  </a:lnTo>
                  <a:lnTo>
                    <a:pt x="122" y="869"/>
                  </a:lnTo>
                  <a:lnTo>
                    <a:pt x="113" y="861"/>
                  </a:lnTo>
                  <a:lnTo>
                    <a:pt x="105" y="854"/>
                  </a:lnTo>
                  <a:lnTo>
                    <a:pt x="100" y="850"/>
                  </a:lnTo>
                  <a:lnTo>
                    <a:pt x="96" y="845"/>
                  </a:lnTo>
                  <a:lnTo>
                    <a:pt x="92" y="841"/>
                  </a:lnTo>
                  <a:lnTo>
                    <a:pt x="87" y="836"/>
                  </a:lnTo>
                  <a:lnTo>
                    <a:pt x="83" y="830"/>
                  </a:lnTo>
                  <a:lnTo>
                    <a:pt x="78" y="825"/>
                  </a:lnTo>
                  <a:lnTo>
                    <a:pt x="74" y="817"/>
                  </a:lnTo>
                  <a:lnTo>
                    <a:pt x="68" y="812"/>
                  </a:lnTo>
                  <a:lnTo>
                    <a:pt x="65" y="804"/>
                  </a:lnTo>
                  <a:lnTo>
                    <a:pt x="61" y="797"/>
                  </a:lnTo>
                  <a:lnTo>
                    <a:pt x="57" y="790"/>
                  </a:lnTo>
                  <a:lnTo>
                    <a:pt x="54" y="784"/>
                  </a:lnTo>
                  <a:lnTo>
                    <a:pt x="48" y="775"/>
                  </a:lnTo>
                  <a:lnTo>
                    <a:pt x="46" y="767"/>
                  </a:lnTo>
                  <a:lnTo>
                    <a:pt x="43" y="760"/>
                  </a:lnTo>
                  <a:lnTo>
                    <a:pt x="39" y="751"/>
                  </a:lnTo>
                  <a:lnTo>
                    <a:pt x="37" y="742"/>
                  </a:lnTo>
                  <a:lnTo>
                    <a:pt x="33" y="734"/>
                  </a:lnTo>
                  <a:lnTo>
                    <a:pt x="31" y="725"/>
                  </a:lnTo>
                  <a:lnTo>
                    <a:pt x="31" y="716"/>
                  </a:lnTo>
                  <a:lnTo>
                    <a:pt x="30" y="710"/>
                  </a:lnTo>
                  <a:lnTo>
                    <a:pt x="30" y="707"/>
                  </a:lnTo>
                  <a:lnTo>
                    <a:pt x="30" y="701"/>
                  </a:lnTo>
                  <a:lnTo>
                    <a:pt x="30" y="697"/>
                  </a:lnTo>
                  <a:lnTo>
                    <a:pt x="30" y="692"/>
                  </a:lnTo>
                  <a:lnTo>
                    <a:pt x="30" y="686"/>
                  </a:lnTo>
                  <a:lnTo>
                    <a:pt x="30" y="683"/>
                  </a:lnTo>
                  <a:lnTo>
                    <a:pt x="30" y="677"/>
                  </a:lnTo>
                  <a:lnTo>
                    <a:pt x="30" y="673"/>
                  </a:lnTo>
                  <a:lnTo>
                    <a:pt x="30" y="668"/>
                  </a:lnTo>
                  <a:lnTo>
                    <a:pt x="30" y="662"/>
                  </a:lnTo>
                  <a:lnTo>
                    <a:pt x="31" y="657"/>
                  </a:lnTo>
                  <a:lnTo>
                    <a:pt x="31" y="653"/>
                  </a:lnTo>
                  <a:lnTo>
                    <a:pt x="33" y="648"/>
                  </a:lnTo>
                  <a:lnTo>
                    <a:pt x="35" y="642"/>
                  </a:lnTo>
                  <a:lnTo>
                    <a:pt x="37" y="638"/>
                  </a:lnTo>
                  <a:lnTo>
                    <a:pt x="39" y="633"/>
                  </a:lnTo>
                  <a:lnTo>
                    <a:pt x="39" y="627"/>
                  </a:lnTo>
                  <a:lnTo>
                    <a:pt x="41" y="620"/>
                  </a:lnTo>
                  <a:lnTo>
                    <a:pt x="43" y="616"/>
                  </a:lnTo>
                  <a:lnTo>
                    <a:pt x="44" y="611"/>
                  </a:lnTo>
                  <a:lnTo>
                    <a:pt x="48" y="605"/>
                  </a:lnTo>
                  <a:lnTo>
                    <a:pt x="50" y="600"/>
                  </a:lnTo>
                  <a:lnTo>
                    <a:pt x="52" y="594"/>
                  </a:lnTo>
                  <a:lnTo>
                    <a:pt x="55" y="587"/>
                  </a:lnTo>
                  <a:lnTo>
                    <a:pt x="57" y="581"/>
                  </a:lnTo>
                  <a:lnTo>
                    <a:pt x="59" y="576"/>
                  </a:lnTo>
                  <a:lnTo>
                    <a:pt x="63" y="570"/>
                  </a:lnTo>
                  <a:lnTo>
                    <a:pt x="65" y="563"/>
                  </a:lnTo>
                  <a:lnTo>
                    <a:pt x="68" y="557"/>
                  </a:lnTo>
                  <a:lnTo>
                    <a:pt x="72" y="552"/>
                  </a:lnTo>
                  <a:lnTo>
                    <a:pt x="74" y="546"/>
                  </a:lnTo>
                  <a:lnTo>
                    <a:pt x="78" y="539"/>
                  </a:lnTo>
                  <a:lnTo>
                    <a:pt x="81" y="533"/>
                  </a:lnTo>
                  <a:lnTo>
                    <a:pt x="83" y="526"/>
                  </a:lnTo>
                  <a:lnTo>
                    <a:pt x="87" y="520"/>
                  </a:lnTo>
                  <a:lnTo>
                    <a:pt x="90" y="513"/>
                  </a:lnTo>
                  <a:lnTo>
                    <a:pt x="94" y="507"/>
                  </a:lnTo>
                  <a:lnTo>
                    <a:pt x="98" y="500"/>
                  </a:lnTo>
                  <a:lnTo>
                    <a:pt x="102" y="495"/>
                  </a:lnTo>
                  <a:lnTo>
                    <a:pt x="103" y="487"/>
                  </a:lnTo>
                  <a:lnTo>
                    <a:pt x="109" y="482"/>
                  </a:lnTo>
                  <a:lnTo>
                    <a:pt x="111" y="476"/>
                  </a:lnTo>
                  <a:lnTo>
                    <a:pt x="116" y="471"/>
                  </a:lnTo>
                  <a:lnTo>
                    <a:pt x="118" y="463"/>
                  </a:lnTo>
                  <a:lnTo>
                    <a:pt x="124" y="458"/>
                  </a:lnTo>
                  <a:lnTo>
                    <a:pt x="127" y="452"/>
                  </a:lnTo>
                  <a:lnTo>
                    <a:pt x="131" y="447"/>
                  </a:lnTo>
                  <a:lnTo>
                    <a:pt x="133" y="439"/>
                  </a:lnTo>
                  <a:lnTo>
                    <a:pt x="137" y="434"/>
                  </a:lnTo>
                  <a:lnTo>
                    <a:pt x="140" y="426"/>
                  </a:lnTo>
                  <a:lnTo>
                    <a:pt x="144" y="421"/>
                  </a:lnTo>
                  <a:lnTo>
                    <a:pt x="148" y="415"/>
                  </a:lnTo>
                  <a:lnTo>
                    <a:pt x="151" y="410"/>
                  </a:lnTo>
                  <a:lnTo>
                    <a:pt x="153" y="404"/>
                  </a:lnTo>
                  <a:lnTo>
                    <a:pt x="159" y="399"/>
                  </a:lnTo>
                  <a:lnTo>
                    <a:pt x="161" y="393"/>
                  </a:lnTo>
                  <a:lnTo>
                    <a:pt x="164" y="388"/>
                  </a:lnTo>
                  <a:lnTo>
                    <a:pt x="168" y="382"/>
                  </a:lnTo>
                  <a:lnTo>
                    <a:pt x="172" y="378"/>
                  </a:lnTo>
                  <a:lnTo>
                    <a:pt x="173" y="373"/>
                  </a:lnTo>
                  <a:lnTo>
                    <a:pt x="177" y="367"/>
                  </a:lnTo>
                  <a:lnTo>
                    <a:pt x="181" y="364"/>
                  </a:lnTo>
                  <a:lnTo>
                    <a:pt x="185" y="360"/>
                  </a:lnTo>
                  <a:lnTo>
                    <a:pt x="186" y="354"/>
                  </a:lnTo>
                  <a:lnTo>
                    <a:pt x="188" y="349"/>
                  </a:lnTo>
                  <a:lnTo>
                    <a:pt x="192" y="345"/>
                  </a:lnTo>
                  <a:lnTo>
                    <a:pt x="194" y="342"/>
                  </a:lnTo>
                  <a:lnTo>
                    <a:pt x="199" y="334"/>
                  </a:lnTo>
                  <a:lnTo>
                    <a:pt x="205" y="327"/>
                  </a:lnTo>
                  <a:lnTo>
                    <a:pt x="207" y="319"/>
                  </a:lnTo>
                  <a:lnTo>
                    <a:pt x="212" y="314"/>
                  </a:lnTo>
                  <a:lnTo>
                    <a:pt x="214" y="310"/>
                  </a:lnTo>
                  <a:lnTo>
                    <a:pt x="218" y="306"/>
                  </a:lnTo>
                  <a:lnTo>
                    <a:pt x="220" y="301"/>
                  </a:lnTo>
                  <a:lnTo>
                    <a:pt x="221" y="297"/>
                  </a:lnTo>
                  <a:lnTo>
                    <a:pt x="221" y="292"/>
                  </a:lnTo>
                  <a:lnTo>
                    <a:pt x="225" y="286"/>
                  </a:lnTo>
                  <a:lnTo>
                    <a:pt x="227" y="281"/>
                  </a:lnTo>
                  <a:lnTo>
                    <a:pt x="229" y="275"/>
                  </a:lnTo>
                  <a:lnTo>
                    <a:pt x="231" y="268"/>
                  </a:lnTo>
                  <a:lnTo>
                    <a:pt x="232" y="262"/>
                  </a:lnTo>
                  <a:lnTo>
                    <a:pt x="234" y="255"/>
                  </a:lnTo>
                  <a:lnTo>
                    <a:pt x="236" y="249"/>
                  </a:lnTo>
                  <a:lnTo>
                    <a:pt x="238" y="240"/>
                  </a:lnTo>
                  <a:lnTo>
                    <a:pt x="240" y="235"/>
                  </a:lnTo>
                  <a:lnTo>
                    <a:pt x="240" y="227"/>
                  </a:lnTo>
                  <a:lnTo>
                    <a:pt x="244" y="220"/>
                  </a:lnTo>
                  <a:lnTo>
                    <a:pt x="244" y="214"/>
                  </a:lnTo>
                  <a:lnTo>
                    <a:pt x="247" y="207"/>
                  </a:lnTo>
                  <a:lnTo>
                    <a:pt x="247" y="200"/>
                  </a:lnTo>
                  <a:lnTo>
                    <a:pt x="249" y="192"/>
                  </a:lnTo>
                  <a:lnTo>
                    <a:pt x="249" y="185"/>
                  </a:lnTo>
                  <a:lnTo>
                    <a:pt x="251" y="179"/>
                  </a:lnTo>
                  <a:lnTo>
                    <a:pt x="253" y="172"/>
                  </a:lnTo>
                  <a:lnTo>
                    <a:pt x="255" y="166"/>
                  </a:lnTo>
                  <a:lnTo>
                    <a:pt x="255" y="161"/>
                  </a:lnTo>
                  <a:lnTo>
                    <a:pt x="256" y="157"/>
                  </a:lnTo>
                  <a:lnTo>
                    <a:pt x="256" y="152"/>
                  </a:lnTo>
                  <a:lnTo>
                    <a:pt x="258" y="148"/>
                  </a:lnTo>
                  <a:lnTo>
                    <a:pt x="258" y="144"/>
                  </a:lnTo>
                  <a:lnTo>
                    <a:pt x="258" y="142"/>
                  </a:lnTo>
                  <a:lnTo>
                    <a:pt x="260" y="139"/>
                  </a:lnTo>
                  <a:lnTo>
                    <a:pt x="260" y="137"/>
                  </a:lnTo>
                  <a:lnTo>
                    <a:pt x="240" y="1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79" name="Freeform 19"/>
            <p:cNvSpPr>
              <a:spLocks/>
            </p:cNvSpPr>
            <p:nvPr/>
          </p:nvSpPr>
          <p:spPr bwMode="auto">
            <a:xfrm>
              <a:off x="4539" y="3236"/>
              <a:ext cx="141" cy="181"/>
            </a:xfrm>
            <a:custGeom>
              <a:avLst/>
              <a:gdLst>
                <a:gd name="T0" fmla="*/ 5 w 280"/>
                <a:gd name="T1" fmla="*/ 13 h 363"/>
                <a:gd name="T2" fmla="*/ 16 w 280"/>
                <a:gd name="T3" fmla="*/ 38 h 363"/>
                <a:gd name="T4" fmla="*/ 27 w 280"/>
                <a:gd name="T5" fmla="*/ 64 h 363"/>
                <a:gd name="T6" fmla="*/ 31 w 280"/>
                <a:gd name="T7" fmla="*/ 88 h 363"/>
                <a:gd name="T8" fmla="*/ 37 w 280"/>
                <a:gd name="T9" fmla="*/ 121 h 363"/>
                <a:gd name="T10" fmla="*/ 48 w 280"/>
                <a:gd name="T11" fmla="*/ 127 h 363"/>
                <a:gd name="T12" fmla="*/ 70 w 280"/>
                <a:gd name="T13" fmla="*/ 114 h 363"/>
                <a:gd name="T14" fmla="*/ 103 w 280"/>
                <a:gd name="T15" fmla="*/ 96 h 363"/>
                <a:gd name="T16" fmla="*/ 134 w 280"/>
                <a:gd name="T17" fmla="*/ 83 h 363"/>
                <a:gd name="T18" fmla="*/ 158 w 280"/>
                <a:gd name="T19" fmla="*/ 83 h 363"/>
                <a:gd name="T20" fmla="*/ 179 w 280"/>
                <a:gd name="T21" fmla="*/ 105 h 363"/>
                <a:gd name="T22" fmla="*/ 199 w 280"/>
                <a:gd name="T23" fmla="*/ 136 h 363"/>
                <a:gd name="T24" fmla="*/ 214 w 280"/>
                <a:gd name="T25" fmla="*/ 166 h 363"/>
                <a:gd name="T26" fmla="*/ 217 w 280"/>
                <a:gd name="T27" fmla="*/ 175 h 363"/>
                <a:gd name="T28" fmla="*/ 193 w 280"/>
                <a:gd name="T29" fmla="*/ 184 h 363"/>
                <a:gd name="T30" fmla="*/ 171 w 280"/>
                <a:gd name="T31" fmla="*/ 193 h 363"/>
                <a:gd name="T32" fmla="*/ 153 w 280"/>
                <a:gd name="T33" fmla="*/ 201 h 363"/>
                <a:gd name="T34" fmla="*/ 127 w 280"/>
                <a:gd name="T35" fmla="*/ 214 h 363"/>
                <a:gd name="T36" fmla="*/ 127 w 280"/>
                <a:gd name="T37" fmla="*/ 219 h 363"/>
                <a:gd name="T38" fmla="*/ 151 w 280"/>
                <a:gd name="T39" fmla="*/ 214 h 363"/>
                <a:gd name="T40" fmla="*/ 184 w 280"/>
                <a:gd name="T41" fmla="*/ 206 h 363"/>
                <a:gd name="T42" fmla="*/ 214 w 280"/>
                <a:gd name="T43" fmla="*/ 199 h 363"/>
                <a:gd name="T44" fmla="*/ 230 w 280"/>
                <a:gd name="T45" fmla="*/ 206 h 363"/>
                <a:gd name="T46" fmla="*/ 239 w 280"/>
                <a:gd name="T47" fmla="*/ 227 h 363"/>
                <a:gd name="T48" fmla="*/ 249 w 280"/>
                <a:gd name="T49" fmla="*/ 258 h 363"/>
                <a:gd name="T50" fmla="*/ 254 w 280"/>
                <a:gd name="T51" fmla="*/ 289 h 363"/>
                <a:gd name="T52" fmla="*/ 254 w 280"/>
                <a:gd name="T53" fmla="*/ 313 h 363"/>
                <a:gd name="T54" fmla="*/ 252 w 280"/>
                <a:gd name="T55" fmla="*/ 333 h 363"/>
                <a:gd name="T56" fmla="*/ 252 w 280"/>
                <a:gd name="T57" fmla="*/ 350 h 363"/>
                <a:gd name="T58" fmla="*/ 258 w 280"/>
                <a:gd name="T59" fmla="*/ 357 h 363"/>
                <a:gd name="T60" fmla="*/ 271 w 280"/>
                <a:gd name="T61" fmla="*/ 359 h 363"/>
                <a:gd name="T62" fmla="*/ 278 w 280"/>
                <a:gd name="T63" fmla="*/ 343 h 363"/>
                <a:gd name="T64" fmla="*/ 280 w 280"/>
                <a:gd name="T65" fmla="*/ 321 h 363"/>
                <a:gd name="T66" fmla="*/ 280 w 280"/>
                <a:gd name="T67" fmla="*/ 300 h 363"/>
                <a:gd name="T68" fmla="*/ 280 w 280"/>
                <a:gd name="T69" fmla="*/ 278 h 363"/>
                <a:gd name="T70" fmla="*/ 276 w 280"/>
                <a:gd name="T71" fmla="*/ 256 h 363"/>
                <a:gd name="T72" fmla="*/ 274 w 280"/>
                <a:gd name="T73" fmla="*/ 236 h 363"/>
                <a:gd name="T74" fmla="*/ 269 w 280"/>
                <a:gd name="T75" fmla="*/ 208 h 363"/>
                <a:gd name="T76" fmla="*/ 252 w 280"/>
                <a:gd name="T77" fmla="*/ 186 h 363"/>
                <a:gd name="T78" fmla="*/ 238 w 280"/>
                <a:gd name="T79" fmla="*/ 180 h 363"/>
                <a:gd name="T80" fmla="*/ 234 w 280"/>
                <a:gd name="T81" fmla="*/ 166 h 363"/>
                <a:gd name="T82" fmla="*/ 227 w 280"/>
                <a:gd name="T83" fmla="*/ 138 h 363"/>
                <a:gd name="T84" fmla="*/ 214 w 280"/>
                <a:gd name="T85" fmla="*/ 107 h 363"/>
                <a:gd name="T86" fmla="*/ 199 w 280"/>
                <a:gd name="T87" fmla="*/ 83 h 363"/>
                <a:gd name="T88" fmla="*/ 180 w 280"/>
                <a:gd name="T89" fmla="*/ 64 h 363"/>
                <a:gd name="T90" fmla="*/ 160 w 280"/>
                <a:gd name="T91" fmla="*/ 61 h 363"/>
                <a:gd name="T92" fmla="*/ 138 w 280"/>
                <a:gd name="T93" fmla="*/ 62 h 363"/>
                <a:gd name="T94" fmla="*/ 110 w 280"/>
                <a:gd name="T95" fmla="*/ 68 h 363"/>
                <a:gd name="T96" fmla="*/ 86 w 280"/>
                <a:gd name="T97" fmla="*/ 79 h 363"/>
                <a:gd name="T98" fmla="*/ 68 w 280"/>
                <a:gd name="T99" fmla="*/ 86 h 363"/>
                <a:gd name="T100" fmla="*/ 59 w 280"/>
                <a:gd name="T101" fmla="*/ 92 h 363"/>
                <a:gd name="T102" fmla="*/ 55 w 280"/>
                <a:gd name="T103" fmla="*/ 72 h 363"/>
                <a:gd name="T104" fmla="*/ 50 w 280"/>
                <a:gd name="T105" fmla="*/ 53 h 363"/>
                <a:gd name="T106" fmla="*/ 40 w 280"/>
                <a:gd name="T107" fmla="*/ 31 h 363"/>
                <a:gd name="T108" fmla="*/ 24 w 280"/>
                <a:gd name="T109" fmla="*/ 11 h 363"/>
                <a:gd name="T110" fmla="*/ 2 w 280"/>
                <a:gd name="T111" fmla="*/ 0 h 36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0"/>
                <a:gd name="T169" fmla="*/ 0 h 363"/>
                <a:gd name="T170" fmla="*/ 280 w 280"/>
                <a:gd name="T171" fmla="*/ 363 h 363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0" h="363">
                  <a:moveTo>
                    <a:pt x="0" y="0"/>
                  </a:moveTo>
                  <a:lnTo>
                    <a:pt x="2" y="2"/>
                  </a:lnTo>
                  <a:lnTo>
                    <a:pt x="5" y="9"/>
                  </a:lnTo>
                  <a:lnTo>
                    <a:pt x="5" y="13"/>
                  </a:lnTo>
                  <a:lnTo>
                    <a:pt x="9" y="18"/>
                  </a:lnTo>
                  <a:lnTo>
                    <a:pt x="11" y="24"/>
                  </a:lnTo>
                  <a:lnTo>
                    <a:pt x="14" y="31"/>
                  </a:lnTo>
                  <a:lnTo>
                    <a:pt x="16" y="38"/>
                  </a:lnTo>
                  <a:lnTo>
                    <a:pt x="20" y="46"/>
                  </a:lnTo>
                  <a:lnTo>
                    <a:pt x="22" y="51"/>
                  </a:lnTo>
                  <a:lnTo>
                    <a:pt x="26" y="59"/>
                  </a:lnTo>
                  <a:lnTo>
                    <a:pt x="27" y="64"/>
                  </a:lnTo>
                  <a:lnTo>
                    <a:pt x="29" y="72"/>
                  </a:lnTo>
                  <a:lnTo>
                    <a:pt x="29" y="75"/>
                  </a:lnTo>
                  <a:lnTo>
                    <a:pt x="31" y="81"/>
                  </a:lnTo>
                  <a:lnTo>
                    <a:pt x="31" y="88"/>
                  </a:lnTo>
                  <a:lnTo>
                    <a:pt x="33" y="97"/>
                  </a:lnTo>
                  <a:lnTo>
                    <a:pt x="33" y="107"/>
                  </a:lnTo>
                  <a:lnTo>
                    <a:pt x="37" y="114"/>
                  </a:lnTo>
                  <a:lnTo>
                    <a:pt x="37" y="121"/>
                  </a:lnTo>
                  <a:lnTo>
                    <a:pt x="40" y="127"/>
                  </a:lnTo>
                  <a:lnTo>
                    <a:pt x="42" y="129"/>
                  </a:lnTo>
                  <a:lnTo>
                    <a:pt x="46" y="129"/>
                  </a:lnTo>
                  <a:lnTo>
                    <a:pt x="48" y="127"/>
                  </a:lnTo>
                  <a:lnTo>
                    <a:pt x="53" y="125"/>
                  </a:lnTo>
                  <a:lnTo>
                    <a:pt x="57" y="121"/>
                  </a:lnTo>
                  <a:lnTo>
                    <a:pt x="64" y="120"/>
                  </a:lnTo>
                  <a:lnTo>
                    <a:pt x="70" y="114"/>
                  </a:lnTo>
                  <a:lnTo>
                    <a:pt x="79" y="110"/>
                  </a:lnTo>
                  <a:lnTo>
                    <a:pt x="86" y="105"/>
                  </a:lnTo>
                  <a:lnTo>
                    <a:pt x="96" y="101"/>
                  </a:lnTo>
                  <a:lnTo>
                    <a:pt x="103" y="96"/>
                  </a:lnTo>
                  <a:lnTo>
                    <a:pt x="110" y="92"/>
                  </a:lnTo>
                  <a:lnTo>
                    <a:pt x="120" y="86"/>
                  </a:lnTo>
                  <a:lnTo>
                    <a:pt x="127" y="85"/>
                  </a:lnTo>
                  <a:lnTo>
                    <a:pt x="134" y="83"/>
                  </a:lnTo>
                  <a:lnTo>
                    <a:pt x="142" y="81"/>
                  </a:lnTo>
                  <a:lnTo>
                    <a:pt x="147" y="81"/>
                  </a:lnTo>
                  <a:lnTo>
                    <a:pt x="155" y="81"/>
                  </a:lnTo>
                  <a:lnTo>
                    <a:pt x="158" y="83"/>
                  </a:lnTo>
                  <a:lnTo>
                    <a:pt x="162" y="86"/>
                  </a:lnTo>
                  <a:lnTo>
                    <a:pt x="168" y="90"/>
                  </a:lnTo>
                  <a:lnTo>
                    <a:pt x="173" y="97"/>
                  </a:lnTo>
                  <a:lnTo>
                    <a:pt x="179" y="105"/>
                  </a:lnTo>
                  <a:lnTo>
                    <a:pt x="184" y="112"/>
                  </a:lnTo>
                  <a:lnTo>
                    <a:pt x="190" y="120"/>
                  </a:lnTo>
                  <a:lnTo>
                    <a:pt x="195" y="129"/>
                  </a:lnTo>
                  <a:lnTo>
                    <a:pt x="199" y="136"/>
                  </a:lnTo>
                  <a:lnTo>
                    <a:pt x="204" y="145"/>
                  </a:lnTo>
                  <a:lnTo>
                    <a:pt x="206" y="153"/>
                  </a:lnTo>
                  <a:lnTo>
                    <a:pt x="212" y="160"/>
                  </a:lnTo>
                  <a:lnTo>
                    <a:pt x="214" y="166"/>
                  </a:lnTo>
                  <a:lnTo>
                    <a:pt x="215" y="171"/>
                  </a:lnTo>
                  <a:lnTo>
                    <a:pt x="217" y="173"/>
                  </a:lnTo>
                  <a:lnTo>
                    <a:pt x="219" y="175"/>
                  </a:lnTo>
                  <a:lnTo>
                    <a:pt x="217" y="175"/>
                  </a:lnTo>
                  <a:lnTo>
                    <a:pt x="214" y="177"/>
                  </a:lnTo>
                  <a:lnTo>
                    <a:pt x="208" y="179"/>
                  </a:lnTo>
                  <a:lnTo>
                    <a:pt x="203" y="180"/>
                  </a:lnTo>
                  <a:lnTo>
                    <a:pt x="193" y="184"/>
                  </a:lnTo>
                  <a:lnTo>
                    <a:pt x="186" y="188"/>
                  </a:lnTo>
                  <a:lnTo>
                    <a:pt x="180" y="190"/>
                  </a:lnTo>
                  <a:lnTo>
                    <a:pt x="177" y="192"/>
                  </a:lnTo>
                  <a:lnTo>
                    <a:pt x="171" y="193"/>
                  </a:lnTo>
                  <a:lnTo>
                    <a:pt x="168" y="197"/>
                  </a:lnTo>
                  <a:lnTo>
                    <a:pt x="162" y="199"/>
                  </a:lnTo>
                  <a:lnTo>
                    <a:pt x="156" y="199"/>
                  </a:lnTo>
                  <a:lnTo>
                    <a:pt x="153" y="201"/>
                  </a:lnTo>
                  <a:lnTo>
                    <a:pt x="149" y="204"/>
                  </a:lnTo>
                  <a:lnTo>
                    <a:pt x="140" y="206"/>
                  </a:lnTo>
                  <a:lnTo>
                    <a:pt x="134" y="212"/>
                  </a:lnTo>
                  <a:lnTo>
                    <a:pt x="127" y="214"/>
                  </a:lnTo>
                  <a:lnTo>
                    <a:pt x="125" y="215"/>
                  </a:lnTo>
                  <a:lnTo>
                    <a:pt x="123" y="217"/>
                  </a:lnTo>
                  <a:lnTo>
                    <a:pt x="125" y="219"/>
                  </a:lnTo>
                  <a:lnTo>
                    <a:pt x="127" y="219"/>
                  </a:lnTo>
                  <a:lnTo>
                    <a:pt x="132" y="219"/>
                  </a:lnTo>
                  <a:lnTo>
                    <a:pt x="136" y="217"/>
                  </a:lnTo>
                  <a:lnTo>
                    <a:pt x="145" y="215"/>
                  </a:lnTo>
                  <a:lnTo>
                    <a:pt x="151" y="214"/>
                  </a:lnTo>
                  <a:lnTo>
                    <a:pt x="160" y="212"/>
                  </a:lnTo>
                  <a:lnTo>
                    <a:pt x="168" y="210"/>
                  </a:lnTo>
                  <a:lnTo>
                    <a:pt x="177" y="208"/>
                  </a:lnTo>
                  <a:lnTo>
                    <a:pt x="184" y="206"/>
                  </a:lnTo>
                  <a:lnTo>
                    <a:pt x="193" y="203"/>
                  </a:lnTo>
                  <a:lnTo>
                    <a:pt x="201" y="201"/>
                  </a:lnTo>
                  <a:lnTo>
                    <a:pt x="208" y="201"/>
                  </a:lnTo>
                  <a:lnTo>
                    <a:pt x="214" y="199"/>
                  </a:lnTo>
                  <a:lnTo>
                    <a:pt x="221" y="201"/>
                  </a:lnTo>
                  <a:lnTo>
                    <a:pt x="225" y="201"/>
                  </a:lnTo>
                  <a:lnTo>
                    <a:pt x="228" y="204"/>
                  </a:lnTo>
                  <a:lnTo>
                    <a:pt x="230" y="206"/>
                  </a:lnTo>
                  <a:lnTo>
                    <a:pt x="232" y="210"/>
                  </a:lnTo>
                  <a:lnTo>
                    <a:pt x="234" y="215"/>
                  </a:lnTo>
                  <a:lnTo>
                    <a:pt x="238" y="221"/>
                  </a:lnTo>
                  <a:lnTo>
                    <a:pt x="239" y="227"/>
                  </a:lnTo>
                  <a:lnTo>
                    <a:pt x="241" y="236"/>
                  </a:lnTo>
                  <a:lnTo>
                    <a:pt x="243" y="243"/>
                  </a:lnTo>
                  <a:lnTo>
                    <a:pt x="247" y="251"/>
                  </a:lnTo>
                  <a:lnTo>
                    <a:pt x="249" y="258"/>
                  </a:lnTo>
                  <a:lnTo>
                    <a:pt x="249" y="267"/>
                  </a:lnTo>
                  <a:lnTo>
                    <a:pt x="251" y="274"/>
                  </a:lnTo>
                  <a:lnTo>
                    <a:pt x="252" y="282"/>
                  </a:lnTo>
                  <a:lnTo>
                    <a:pt x="254" y="289"/>
                  </a:lnTo>
                  <a:lnTo>
                    <a:pt x="254" y="297"/>
                  </a:lnTo>
                  <a:lnTo>
                    <a:pt x="254" y="302"/>
                  </a:lnTo>
                  <a:lnTo>
                    <a:pt x="256" y="308"/>
                  </a:lnTo>
                  <a:lnTo>
                    <a:pt x="254" y="313"/>
                  </a:lnTo>
                  <a:lnTo>
                    <a:pt x="254" y="317"/>
                  </a:lnTo>
                  <a:lnTo>
                    <a:pt x="252" y="322"/>
                  </a:lnTo>
                  <a:lnTo>
                    <a:pt x="252" y="326"/>
                  </a:lnTo>
                  <a:lnTo>
                    <a:pt x="252" y="333"/>
                  </a:lnTo>
                  <a:lnTo>
                    <a:pt x="252" y="341"/>
                  </a:lnTo>
                  <a:lnTo>
                    <a:pt x="252" y="345"/>
                  </a:lnTo>
                  <a:lnTo>
                    <a:pt x="252" y="348"/>
                  </a:lnTo>
                  <a:lnTo>
                    <a:pt x="252" y="350"/>
                  </a:lnTo>
                  <a:lnTo>
                    <a:pt x="252" y="352"/>
                  </a:lnTo>
                  <a:lnTo>
                    <a:pt x="254" y="356"/>
                  </a:lnTo>
                  <a:lnTo>
                    <a:pt x="258" y="357"/>
                  </a:lnTo>
                  <a:lnTo>
                    <a:pt x="262" y="361"/>
                  </a:lnTo>
                  <a:lnTo>
                    <a:pt x="265" y="363"/>
                  </a:lnTo>
                  <a:lnTo>
                    <a:pt x="269" y="363"/>
                  </a:lnTo>
                  <a:lnTo>
                    <a:pt x="271" y="359"/>
                  </a:lnTo>
                  <a:lnTo>
                    <a:pt x="273" y="357"/>
                  </a:lnTo>
                  <a:lnTo>
                    <a:pt x="274" y="354"/>
                  </a:lnTo>
                  <a:lnTo>
                    <a:pt x="276" y="350"/>
                  </a:lnTo>
                  <a:lnTo>
                    <a:pt x="278" y="343"/>
                  </a:lnTo>
                  <a:lnTo>
                    <a:pt x="278" y="335"/>
                  </a:lnTo>
                  <a:lnTo>
                    <a:pt x="278" y="330"/>
                  </a:lnTo>
                  <a:lnTo>
                    <a:pt x="280" y="326"/>
                  </a:lnTo>
                  <a:lnTo>
                    <a:pt x="280" y="321"/>
                  </a:lnTo>
                  <a:lnTo>
                    <a:pt x="280" y="317"/>
                  </a:lnTo>
                  <a:lnTo>
                    <a:pt x="280" y="311"/>
                  </a:lnTo>
                  <a:lnTo>
                    <a:pt x="280" y="306"/>
                  </a:lnTo>
                  <a:lnTo>
                    <a:pt x="280" y="300"/>
                  </a:lnTo>
                  <a:lnTo>
                    <a:pt x="280" y="295"/>
                  </a:lnTo>
                  <a:lnTo>
                    <a:pt x="280" y="289"/>
                  </a:lnTo>
                  <a:lnTo>
                    <a:pt x="280" y="284"/>
                  </a:lnTo>
                  <a:lnTo>
                    <a:pt x="280" y="278"/>
                  </a:lnTo>
                  <a:lnTo>
                    <a:pt x="280" y="274"/>
                  </a:lnTo>
                  <a:lnTo>
                    <a:pt x="278" y="269"/>
                  </a:lnTo>
                  <a:lnTo>
                    <a:pt x="278" y="262"/>
                  </a:lnTo>
                  <a:lnTo>
                    <a:pt x="276" y="256"/>
                  </a:lnTo>
                  <a:lnTo>
                    <a:pt x="276" y="252"/>
                  </a:lnTo>
                  <a:lnTo>
                    <a:pt x="276" y="245"/>
                  </a:lnTo>
                  <a:lnTo>
                    <a:pt x="274" y="241"/>
                  </a:lnTo>
                  <a:lnTo>
                    <a:pt x="274" y="236"/>
                  </a:lnTo>
                  <a:lnTo>
                    <a:pt x="274" y="232"/>
                  </a:lnTo>
                  <a:lnTo>
                    <a:pt x="273" y="223"/>
                  </a:lnTo>
                  <a:lnTo>
                    <a:pt x="271" y="215"/>
                  </a:lnTo>
                  <a:lnTo>
                    <a:pt x="269" y="208"/>
                  </a:lnTo>
                  <a:lnTo>
                    <a:pt x="267" y="204"/>
                  </a:lnTo>
                  <a:lnTo>
                    <a:pt x="262" y="195"/>
                  </a:lnTo>
                  <a:lnTo>
                    <a:pt x="258" y="190"/>
                  </a:lnTo>
                  <a:lnTo>
                    <a:pt x="252" y="186"/>
                  </a:lnTo>
                  <a:lnTo>
                    <a:pt x="249" y="184"/>
                  </a:lnTo>
                  <a:lnTo>
                    <a:pt x="241" y="180"/>
                  </a:lnTo>
                  <a:lnTo>
                    <a:pt x="239" y="182"/>
                  </a:lnTo>
                  <a:lnTo>
                    <a:pt x="238" y="180"/>
                  </a:lnTo>
                  <a:lnTo>
                    <a:pt x="238" y="179"/>
                  </a:lnTo>
                  <a:lnTo>
                    <a:pt x="238" y="175"/>
                  </a:lnTo>
                  <a:lnTo>
                    <a:pt x="236" y="171"/>
                  </a:lnTo>
                  <a:lnTo>
                    <a:pt x="234" y="166"/>
                  </a:lnTo>
                  <a:lnTo>
                    <a:pt x="232" y="160"/>
                  </a:lnTo>
                  <a:lnTo>
                    <a:pt x="232" y="153"/>
                  </a:lnTo>
                  <a:lnTo>
                    <a:pt x="230" y="145"/>
                  </a:lnTo>
                  <a:lnTo>
                    <a:pt x="227" y="138"/>
                  </a:lnTo>
                  <a:lnTo>
                    <a:pt x="223" y="131"/>
                  </a:lnTo>
                  <a:lnTo>
                    <a:pt x="221" y="121"/>
                  </a:lnTo>
                  <a:lnTo>
                    <a:pt x="219" y="114"/>
                  </a:lnTo>
                  <a:lnTo>
                    <a:pt x="214" y="107"/>
                  </a:lnTo>
                  <a:lnTo>
                    <a:pt x="212" y="99"/>
                  </a:lnTo>
                  <a:lnTo>
                    <a:pt x="208" y="94"/>
                  </a:lnTo>
                  <a:lnTo>
                    <a:pt x="204" y="88"/>
                  </a:lnTo>
                  <a:lnTo>
                    <a:pt x="199" y="83"/>
                  </a:lnTo>
                  <a:lnTo>
                    <a:pt x="197" y="77"/>
                  </a:lnTo>
                  <a:lnTo>
                    <a:pt x="192" y="74"/>
                  </a:lnTo>
                  <a:lnTo>
                    <a:pt x="190" y="70"/>
                  </a:lnTo>
                  <a:lnTo>
                    <a:pt x="180" y="64"/>
                  </a:lnTo>
                  <a:lnTo>
                    <a:pt x="173" y="62"/>
                  </a:lnTo>
                  <a:lnTo>
                    <a:pt x="169" y="61"/>
                  </a:lnTo>
                  <a:lnTo>
                    <a:pt x="164" y="61"/>
                  </a:lnTo>
                  <a:lnTo>
                    <a:pt x="160" y="61"/>
                  </a:lnTo>
                  <a:lnTo>
                    <a:pt x="155" y="61"/>
                  </a:lnTo>
                  <a:lnTo>
                    <a:pt x="149" y="61"/>
                  </a:lnTo>
                  <a:lnTo>
                    <a:pt x="145" y="62"/>
                  </a:lnTo>
                  <a:lnTo>
                    <a:pt x="138" y="62"/>
                  </a:lnTo>
                  <a:lnTo>
                    <a:pt x="132" y="64"/>
                  </a:lnTo>
                  <a:lnTo>
                    <a:pt x="125" y="66"/>
                  </a:lnTo>
                  <a:lnTo>
                    <a:pt x="118" y="66"/>
                  </a:lnTo>
                  <a:lnTo>
                    <a:pt x="110" y="68"/>
                  </a:lnTo>
                  <a:lnTo>
                    <a:pt x="105" y="72"/>
                  </a:lnTo>
                  <a:lnTo>
                    <a:pt x="99" y="74"/>
                  </a:lnTo>
                  <a:lnTo>
                    <a:pt x="92" y="75"/>
                  </a:lnTo>
                  <a:lnTo>
                    <a:pt x="86" y="79"/>
                  </a:lnTo>
                  <a:lnTo>
                    <a:pt x="83" y="81"/>
                  </a:lnTo>
                  <a:lnTo>
                    <a:pt x="77" y="83"/>
                  </a:lnTo>
                  <a:lnTo>
                    <a:pt x="73" y="85"/>
                  </a:lnTo>
                  <a:lnTo>
                    <a:pt x="68" y="86"/>
                  </a:lnTo>
                  <a:lnTo>
                    <a:pt x="66" y="90"/>
                  </a:lnTo>
                  <a:lnTo>
                    <a:pt x="61" y="92"/>
                  </a:lnTo>
                  <a:lnTo>
                    <a:pt x="61" y="94"/>
                  </a:lnTo>
                  <a:lnTo>
                    <a:pt x="59" y="92"/>
                  </a:lnTo>
                  <a:lnTo>
                    <a:pt x="59" y="88"/>
                  </a:lnTo>
                  <a:lnTo>
                    <a:pt x="57" y="85"/>
                  </a:lnTo>
                  <a:lnTo>
                    <a:pt x="57" y="77"/>
                  </a:lnTo>
                  <a:lnTo>
                    <a:pt x="55" y="72"/>
                  </a:lnTo>
                  <a:lnTo>
                    <a:pt x="53" y="68"/>
                  </a:lnTo>
                  <a:lnTo>
                    <a:pt x="51" y="62"/>
                  </a:lnTo>
                  <a:lnTo>
                    <a:pt x="51" y="59"/>
                  </a:lnTo>
                  <a:lnTo>
                    <a:pt x="50" y="53"/>
                  </a:lnTo>
                  <a:lnTo>
                    <a:pt x="48" y="48"/>
                  </a:lnTo>
                  <a:lnTo>
                    <a:pt x="46" y="42"/>
                  </a:lnTo>
                  <a:lnTo>
                    <a:pt x="44" y="38"/>
                  </a:lnTo>
                  <a:lnTo>
                    <a:pt x="40" y="31"/>
                  </a:lnTo>
                  <a:lnTo>
                    <a:pt x="37" y="27"/>
                  </a:lnTo>
                  <a:lnTo>
                    <a:pt x="33" y="22"/>
                  </a:lnTo>
                  <a:lnTo>
                    <a:pt x="31" y="18"/>
                  </a:lnTo>
                  <a:lnTo>
                    <a:pt x="24" y="11"/>
                  </a:lnTo>
                  <a:lnTo>
                    <a:pt x="16" y="7"/>
                  </a:lnTo>
                  <a:lnTo>
                    <a:pt x="9" y="3"/>
                  </a:lnTo>
                  <a:lnTo>
                    <a:pt x="5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80" name="Freeform 20"/>
            <p:cNvSpPr>
              <a:spLocks/>
            </p:cNvSpPr>
            <p:nvPr/>
          </p:nvSpPr>
          <p:spPr bwMode="auto">
            <a:xfrm>
              <a:off x="4610" y="3208"/>
              <a:ext cx="88" cy="50"/>
            </a:xfrm>
            <a:custGeom>
              <a:avLst/>
              <a:gdLst>
                <a:gd name="T0" fmla="*/ 0 w 175"/>
                <a:gd name="T1" fmla="*/ 87 h 100"/>
                <a:gd name="T2" fmla="*/ 2 w 175"/>
                <a:gd name="T3" fmla="*/ 87 h 100"/>
                <a:gd name="T4" fmla="*/ 9 w 175"/>
                <a:gd name="T5" fmla="*/ 87 h 100"/>
                <a:gd name="T6" fmla="*/ 13 w 175"/>
                <a:gd name="T7" fmla="*/ 85 h 100"/>
                <a:gd name="T8" fmla="*/ 18 w 175"/>
                <a:gd name="T9" fmla="*/ 83 h 100"/>
                <a:gd name="T10" fmla="*/ 24 w 175"/>
                <a:gd name="T11" fmla="*/ 82 h 100"/>
                <a:gd name="T12" fmla="*/ 29 w 175"/>
                <a:gd name="T13" fmla="*/ 82 h 100"/>
                <a:gd name="T14" fmla="*/ 37 w 175"/>
                <a:gd name="T15" fmla="*/ 78 h 100"/>
                <a:gd name="T16" fmla="*/ 42 w 175"/>
                <a:gd name="T17" fmla="*/ 78 h 100"/>
                <a:gd name="T18" fmla="*/ 50 w 175"/>
                <a:gd name="T19" fmla="*/ 74 h 100"/>
                <a:gd name="T20" fmla="*/ 55 w 175"/>
                <a:gd name="T21" fmla="*/ 72 h 100"/>
                <a:gd name="T22" fmla="*/ 62 w 175"/>
                <a:gd name="T23" fmla="*/ 71 h 100"/>
                <a:gd name="T24" fmla="*/ 68 w 175"/>
                <a:gd name="T25" fmla="*/ 67 h 100"/>
                <a:gd name="T26" fmla="*/ 72 w 175"/>
                <a:gd name="T27" fmla="*/ 63 h 100"/>
                <a:gd name="T28" fmla="*/ 77 w 175"/>
                <a:gd name="T29" fmla="*/ 59 h 100"/>
                <a:gd name="T30" fmla="*/ 85 w 175"/>
                <a:gd name="T31" fmla="*/ 50 h 100"/>
                <a:gd name="T32" fmla="*/ 92 w 175"/>
                <a:gd name="T33" fmla="*/ 43 h 100"/>
                <a:gd name="T34" fmla="*/ 99 w 175"/>
                <a:gd name="T35" fmla="*/ 34 h 100"/>
                <a:gd name="T36" fmla="*/ 107 w 175"/>
                <a:gd name="T37" fmla="*/ 28 h 100"/>
                <a:gd name="T38" fmla="*/ 116 w 175"/>
                <a:gd name="T39" fmla="*/ 21 h 100"/>
                <a:gd name="T40" fmla="*/ 123 w 175"/>
                <a:gd name="T41" fmla="*/ 15 h 100"/>
                <a:gd name="T42" fmla="*/ 129 w 175"/>
                <a:gd name="T43" fmla="*/ 10 h 100"/>
                <a:gd name="T44" fmla="*/ 136 w 175"/>
                <a:gd name="T45" fmla="*/ 6 h 100"/>
                <a:gd name="T46" fmla="*/ 144 w 175"/>
                <a:gd name="T47" fmla="*/ 4 h 100"/>
                <a:gd name="T48" fmla="*/ 151 w 175"/>
                <a:gd name="T49" fmla="*/ 2 h 100"/>
                <a:gd name="T50" fmla="*/ 158 w 175"/>
                <a:gd name="T51" fmla="*/ 0 h 100"/>
                <a:gd name="T52" fmla="*/ 166 w 175"/>
                <a:gd name="T53" fmla="*/ 0 h 100"/>
                <a:gd name="T54" fmla="*/ 169 w 175"/>
                <a:gd name="T55" fmla="*/ 0 h 100"/>
                <a:gd name="T56" fmla="*/ 173 w 175"/>
                <a:gd name="T57" fmla="*/ 2 h 100"/>
                <a:gd name="T58" fmla="*/ 175 w 175"/>
                <a:gd name="T59" fmla="*/ 4 h 100"/>
                <a:gd name="T60" fmla="*/ 173 w 175"/>
                <a:gd name="T61" fmla="*/ 6 h 100"/>
                <a:gd name="T62" fmla="*/ 168 w 175"/>
                <a:gd name="T63" fmla="*/ 10 h 100"/>
                <a:gd name="T64" fmla="*/ 160 w 175"/>
                <a:gd name="T65" fmla="*/ 13 h 100"/>
                <a:gd name="T66" fmla="*/ 153 w 175"/>
                <a:gd name="T67" fmla="*/ 17 h 100"/>
                <a:gd name="T68" fmla="*/ 145 w 175"/>
                <a:gd name="T69" fmla="*/ 24 h 100"/>
                <a:gd name="T70" fmla="*/ 136 w 175"/>
                <a:gd name="T71" fmla="*/ 28 h 100"/>
                <a:gd name="T72" fmla="*/ 129 w 175"/>
                <a:gd name="T73" fmla="*/ 34 h 100"/>
                <a:gd name="T74" fmla="*/ 123 w 175"/>
                <a:gd name="T75" fmla="*/ 41 h 100"/>
                <a:gd name="T76" fmla="*/ 118 w 175"/>
                <a:gd name="T77" fmla="*/ 48 h 100"/>
                <a:gd name="T78" fmla="*/ 114 w 175"/>
                <a:gd name="T79" fmla="*/ 54 h 100"/>
                <a:gd name="T80" fmla="*/ 112 w 175"/>
                <a:gd name="T81" fmla="*/ 59 h 100"/>
                <a:gd name="T82" fmla="*/ 109 w 175"/>
                <a:gd name="T83" fmla="*/ 63 h 100"/>
                <a:gd name="T84" fmla="*/ 107 w 175"/>
                <a:gd name="T85" fmla="*/ 69 h 100"/>
                <a:gd name="T86" fmla="*/ 103 w 175"/>
                <a:gd name="T87" fmla="*/ 72 h 100"/>
                <a:gd name="T88" fmla="*/ 97 w 175"/>
                <a:gd name="T89" fmla="*/ 78 h 100"/>
                <a:gd name="T90" fmla="*/ 92 w 175"/>
                <a:gd name="T91" fmla="*/ 78 h 100"/>
                <a:gd name="T92" fmla="*/ 88 w 175"/>
                <a:gd name="T93" fmla="*/ 82 h 100"/>
                <a:gd name="T94" fmla="*/ 83 w 175"/>
                <a:gd name="T95" fmla="*/ 83 h 100"/>
                <a:gd name="T96" fmla="*/ 77 w 175"/>
                <a:gd name="T97" fmla="*/ 87 h 100"/>
                <a:gd name="T98" fmla="*/ 70 w 175"/>
                <a:gd name="T99" fmla="*/ 87 h 100"/>
                <a:gd name="T100" fmla="*/ 62 w 175"/>
                <a:gd name="T101" fmla="*/ 89 h 100"/>
                <a:gd name="T102" fmla="*/ 55 w 175"/>
                <a:gd name="T103" fmla="*/ 91 h 100"/>
                <a:gd name="T104" fmla="*/ 51 w 175"/>
                <a:gd name="T105" fmla="*/ 93 h 100"/>
                <a:gd name="T106" fmla="*/ 46 w 175"/>
                <a:gd name="T107" fmla="*/ 94 h 100"/>
                <a:gd name="T108" fmla="*/ 40 w 175"/>
                <a:gd name="T109" fmla="*/ 96 h 100"/>
                <a:gd name="T110" fmla="*/ 35 w 175"/>
                <a:gd name="T111" fmla="*/ 96 h 100"/>
                <a:gd name="T112" fmla="*/ 31 w 175"/>
                <a:gd name="T113" fmla="*/ 98 h 100"/>
                <a:gd name="T114" fmla="*/ 24 w 175"/>
                <a:gd name="T115" fmla="*/ 98 h 100"/>
                <a:gd name="T116" fmla="*/ 18 w 175"/>
                <a:gd name="T117" fmla="*/ 100 h 100"/>
                <a:gd name="T118" fmla="*/ 14 w 175"/>
                <a:gd name="T119" fmla="*/ 100 h 100"/>
                <a:gd name="T120" fmla="*/ 14 w 175"/>
                <a:gd name="T121" fmla="*/ 100 h 100"/>
                <a:gd name="T122" fmla="*/ 0 w 175"/>
                <a:gd name="T123" fmla="*/ 87 h 100"/>
                <a:gd name="T124" fmla="*/ 0 w 175"/>
                <a:gd name="T125" fmla="*/ 87 h 10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75"/>
                <a:gd name="T190" fmla="*/ 0 h 100"/>
                <a:gd name="T191" fmla="*/ 175 w 175"/>
                <a:gd name="T192" fmla="*/ 100 h 100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75" h="100">
                  <a:moveTo>
                    <a:pt x="0" y="87"/>
                  </a:moveTo>
                  <a:lnTo>
                    <a:pt x="2" y="87"/>
                  </a:lnTo>
                  <a:lnTo>
                    <a:pt x="9" y="87"/>
                  </a:lnTo>
                  <a:lnTo>
                    <a:pt x="13" y="85"/>
                  </a:lnTo>
                  <a:lnTo>
                    <a:pt x="18" y="83"/>
                  </a:lnTo>
                  <a:lnTo>
                    <a:pt x="24" y="82"/>
                  </a:lnTo>
                  <a:lnTo>
                    <a:pt x="29" y="82"/>
                  </a:lnTo>
                  <a:lnTo>
                    <a:pt x="37" y="78"/>
                  </a:lnTo>
                  <a:lnTo>
                    <a:pt x="42" y="78"/>
                  </a:lnTo>
                  <a:lnTo>
                    <a:pt x="50" y="74"/>
                  </a:lnTo>
                  <a:lnTo>
                    <a:pt x="55" y="72"/>
                  </a:lnTo>
                  <a:lnTo>
                    <a:pt x="62" y="71"/>
                  </a:lnTo>
                  <a:lnTo>
                    <a:pt x="68" y="67"/>
                  </a:lnTo>
                  <a:lnTo>
                    <a:pt x="72" y="63"/>
                  </a:lnTo>
                  <a:lnTo>
                    <a:pt x="77" y="59"/>
                  </a:lnTo>
                  <a:lnTo>
                    <a:pt x="85" y="50"/>
                  </a:lnTo>
                  <a:lnTo>
                    <a:pt x="92" y="43"/>
                  </a:lnTo>
                  <a:lnTo>
                    <a:pt x="99" y="34"/>
                  </a:lnTo>
                  <a:lnTo>
                    <a:pt x="107" y="28"/>
                  </a:lnTo>
                  <a:lnTo>
                    <a:pt x="116" y="21"/>
                  </a:lnTo>
                  <a:lnTo>
                    <a:pt x="123" y="15"/>
                  </a:lnTo>
                  <a:lnTo>
                    <a:pt x="129" y="10"/>
                  </a:lnTo>
                  <a:lnTo>
                    <a:pt x="136" y="6"/>
                  </a:lnTo>
                  <a:lnTo>
                    <a:pt x="144" y="4"/>
                  </a:lnTo>
                  <a:lnTo>
                    <a:pt x="151" y="2"/>
                  </a:lnTo>
                  <a:lnTo>
                    <a:pt x="158" y="0"/>
                  </a:lnTo>
                  <a:lnTo>
                    <a:pt x="166" y="0"/>
                  </a:lnTo>
                  <a:lnTo>
                    <a:pt x="169" y="0"/>
                  </a:lnTo>
                  <a:lnTo>
                    <a:pt x="173" y="2"/>
                  </a:lnTo>
                  <a:lnTo>
                    <a:pt x="175" y="4"/>
                  </a:lnTo>
                  <a:lnTo>
                    <a:pt x="173" y="6"/>
                  </a:lnTo>
                  <a:lnTo>
                    <a:pt x="168" y="10"/>
                  </a:lnTo>
                  <a:lnTo>
                    <a:pt x="160" y="13"/>
                  </a:lnTo>
                  <a:lnTo>
                    <a:pt x="153" y="17"/>
                  </a:lnTo>
                  <a:lnTo>
                    <a:pt x="145" y="24"/>
                  </a:lnTo>
                  <a:lnTo>
                    <a:pt x="136" y="28"/>
                  </a:lnTo>
                  <a:lnTo>
                    <a:pt x="129" y="34"/>
                  </a:lnTo>
                  <a:lnTo>
                    <a:pt x="123" y="41"/>
                  </a:lnTo>
                  <a:lnTo>
                    <a:pt x="118" y="48"/>
                  </a:lnTo>
                  <a:lnTo>
                    <a:pt x="114" y="54"/>
                  </a:lnTo>
                  <a:lnTo>
                    <a:pt x="112" y="59"/>
                  </a:lnTo>
                  <a:lnTo>
                    <a:pt x="109" y="63"/>
                  </a:lnTo>
                  <a:lnTo>
                    <a:pt x="107" y="69"/>
                  </a:lnTo>
                  <a:lnTo>
                    <a:pt x="103" y="72"/>
                  </a:lnTo>
                  <a:lnTo>
                    <a:pt x="97" y="78"/>
                  </a:lnTo>
                  <a:lnTo>
                    <a:pt x="92" y="78"/>
                  </a:lnTo>
                  <a:lnTo>
                    <a:pt x="88" y="82"/>
                  </a:lnTo>
                  <a:lnTo>
                    <a:pt x="83" y="83"/>
                  </a:lnTo>
                  <a:lnTo>
                    <a:pt x="77" y="87"/>
                  </a:lnTo>
                  <a:lnTo>
                    <a:pt x="70" y="87"/>
                  </a:lnTo>
                  <a:lnTo>
                    <a:pt x="62" y="89"/>
                  </a:lnTo>
                  <a:lnTo>
                    <a:pt x="55" y="91"/>
                  </a:lnTo>
                  <a:lnTo>
                    <a:pt x="51" y="93"/>
                  </a:lnTo>
                  <a:lnTo>
                    <a:pt x="46" y="94"/>
                  </a:lnTo>
                  <a:lnTo>
                    <a:pt x="40" y="96"/>
                  </a:lnTo>
                  <a:lnTo>
                    <a:pt x="35" y="96"/>
                  </a:lnTo>
                  <a:lnTo>
                    <a:pt x="31" y="98"/>
                  </a:lnTo>
                  <a:lnTo>
                    <a:pt x="24" y="98"/>
                  </a:lnTo>
                  <a:lnTo>
                    <a:pt x="18" y="100"/>
                  </a:lnTo>
                  <a:lnTo>
                    <a:pt x="14" y="100"/>
                  </a:lnTo>
                  <a:lnTo>
                    <a:pt x="0" y="8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81" name="Freeform 21"/>
            <p:cNvSpPr>
              <a:spLocks/>
            </p:cNvSpPr>
            <p:nvPr/>
          </p:nvSpPr>
          <p:spPr bwMode="auto">
            <a:xfrm>
              <a:off x="4743" y="3287"/>
              <a:ext cx="24" cy="48"/>
            </a:xfrm>
            <a:custGeom>
              <a:avLst/>
              <a:gdLst>
                <a:gd name="T0" fmla="*/ 35 w 48"/>
                <a:gd name="T1" fmla="*/ 9 h 98"/>
                <a:gd name="T2" fmla="*/ 32 w 48"/>
                <a:gd name="T3" fmla="*/ 4 h 98"/>
                <a:gd name="T4" fmla="*/ 26 w 48"/>
                <a:gd name="T5" fmla="*/ 0 h 98"/>
                <a:gd name="T6" fmla="*/ 22 w 48"/>
                <a:gd name="T7" fmla="*/ 0 h 98"/>
                <a:gd name="T8" fmla="*/ 19 w 48"/>
                <a:gd name="T9" fmla="*/ 0 h 98"/>
                <a:gd name="T10" fmla="*/ 13 w 48"/>
                <a:gd name="T11" fmla="*/ 0 h 98"/>
                <a:gd name="T12" fmla="*/ 9 w 48"/>
                <a:gd name="T13" fmla="*/ 4 h 98"/>
                <a:gd name="T14" fmla="*/ 8 w 48"/>
                <a:gd name="T15" fmla="*/ 9 h 98"/>
                <a:gd name="T16" fmla="*/ 6 w 48"/>
                <a:gd name="T17" fmla="*/ 17 h 98"/>
                <a:gd name="T18" fmla="*/ 4 w 48"/>
                <a:gd name="T19" fmla="*/ 19 h 98"/>
                <a:gd name="T20" fmla="*/ 2 w 48"/>
                <a:gd name="T21" fmla="*/ 26 h 98"/>
                <a:gd name="T22" fmla="*/ 0 w 48"/>
                <a:gd name="T23" fmla="*/ 30 h 98"/>
                <a:gd name="T24" fmla="*/ 0 w 48"/>
                <a:gd name="T25" fmla="*/ 37 h 98"/>
                <a:gd name="T26" fmla="*/ 0 w 48"/>
                <a:gd name="T27" fmla="*/ 43 h 98"/>
                <a:gd name="T28" fmla="*/ 0 w 48"/>
                <a:gd name="T29" fmla="*/ 50 h 98"/>
                <a:gd name="T30" fmla="*/ 0 w 48"/>
                <a:gd name="T31" fmla="*/ 55 h 98"/>
                <a:gd name="T32" fmla="*/ 0 w 48"/>
                <a:gd name="T33" fmla="*/ 63 h 98"/>
                <a:gd name="T34" fmla="*/ 0 w 48"/>
                <a:gd name="T35" fmla="*/ 68 h 98"/>
                <a:gd name="T36" fmla="*/ 2 w 48"/>
                <a:gd name="T37" fmla="*/ 74 h 98"/>
                <a:gd name="T38" fmla="*/ 2 w 48"/>
                <a:gd name="T39" fmla="*/ 79 h 98"/>
                <a:gd name="T40" fmla="*/ 4 w 48"/>
                <a:gd name="T41" fmla="*/ 85 h 98"/>
                <a:gd name="T42" fmla="*/ 8 w 48"/>
                <a:gd name="T43" fmla="*/ 91 h 98"/>
                <a:gd name="T44" fmla="*/ 13 w 48"/>
                <a:gd name="T45" fmla="*/ 96 h 98"/>
                <a:gd name="T46" fmla="*/ 17 w 48"/>
                <a:gd name="T47" fmla="*/ 96 h 98"/>
                <a:gd name="T48" fmla="*/ 22 w 48"/>
                <a:gd name="T49" fmla="*/ 96 h 98"/>
                <a:gd name="T50" fmla="*/ 26 w 48"/>
                <a:gd name="T51" fmla="*/ 96 h 98"/>
                <a:gd name="T52" fmla="*/ 33 w 48"/>
                <a:gd name="T53" fmla="*/ 98 h 98"/>
                <a:gd name="T54" fmla="*/ 37 w 48"/>
                <a:gd name="T55" fmla="*/ 96 h 98"/>
                <a:gd name="T56" fmla="*/ 43 w 48"/>
                <a:gd name="T57" fmla="*/ 94 h 98"/>
                <a:gd name="T58" fmla="*/ 44 w 48"/>
                <a:gd name="T59" fmla="*/ 91 h 98"/>
                <a:gd name="T60" fmla="*/ 48 w 48"/>
                <a:gd name="T61" fmla="*/ 87 h 98"/>
                <a:gd name="T62" fmla="*/ 48 w 48"/>
                <a:gd name="T63" fmla="*/ 81 h 98"/>
                <a:gd name="T64" fmla="*/ 48 w 48"/>
                <a:gd name="T65" fmla="*/ 79 h 98"/>
                <a:gd name="T66" fmla="*/ 48 w 48"/>
                <a:gd name="T67" fmla="*/ 74 h 98"/>
                <a:gd name="T68" fmla="*/ 48 w 48"/>
                <a:gd name="T69" fmla="*/ 68 h 98"/>
                <a:gd name="T70" fmla="*/ 46 w 48"/>
                <a:gd name="T71" fmla="*/ 63 h 98"/>
                <a:gd name="T72" fmla="*/ 46 w 48"/>
                <a:gd name="T73" fmla="*/ 55 h 98"/>
                <a:gd name="T74" fmla="*/ 44 w 48"/>
                <a:gd name="T75" fmla="*/ 50 h 98"/>
                <a:gd name="T76" fmla="*/ 44 w 48"/>
                <a:gd name="T77" fmla="*/ 44 h 98"/>
                <a:gd name="T78" fmla="*/ 43 w 48"/>
                <a:gd name="T79" fmla="*/ 37 h 98"/>
                <a:gd name="T80" fmla="*/ 43 w 48"/>
                <a:gd name="T81" fmla="*/ 32 h 98"/>
                <a:gd name="T82" fmla="*/ 41 w 48"/>
                <a:gd name="T83" fmla="*/ 26 h 98"/>
                <a:gd name="T84" fmla="*/ 41 w 48"/>
                <a:gd name="T85" fmla="*/ 20 h 98"/>
                <a:gd name="T86" fmla="*/ 39 w 48"/>
                <a:gd name="T87" fmla="*/ 17 h 98"/>
                <a:gd name="T88" fmla="*/ 37 w 48"/>
                <a:gd name="T89" fmla="*/ 13 h 98"/>
                <a:gd name="T90" fmla="*/ 37 w 48"/>
                <a:gd name="T91" fmla="*/ 9 h 98"/>
                <a:gd name="T92" fmla="*/ 35 w 48"/>
                <a:gd name="T93" fmla="*/ 9 h 98"/>
                <a:gd name="T94" fmla="*/ 35 w 48"/>
                <a:gd name="T95" fmla="*/ 9 h 9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8"/>
                <a:gd name="T145" fmla="*/ 0 h 98"/>
                <a:gd name="T146" fmla="*/ 48 w 48"/>
                <a:gd name="T147" fmla="*/ 98 h 9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8" h="98">
                  <a:moveTo>
                    <a:pt x="35" y="9"/>
                  </a:moveTo>
                  <a:lnTo>
                    <a:pt x="32" y="4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19" y="0"/>
                  </a:lnTo>
                  <a:lnTo>
                    <a:pt x="13" y="0"/>
                  </a:lnTo>
                  <a:lnTo>
                    <a:pt x="9" y="4"/>
                  </a:lnTo>
                  <a:lnTo>
                    <a:pt x="8" y="9"/>
                  </a:lnTo>
                  <a:lnTo>
                    <a:pt x="6" y="17"/>
                  </a:lnTo>
                  <a:lnTo>
                    <a:pt x="4" y="19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7"/>
                  </a:lnTo>
                  <a:lnTo>
                    <a:pt x="0" y="43"/>
                  </a:lnTo>
                  <a:lnTo>
                    <a:pt x="0" y="50"/>
                  </a:lnTo>
                  <a:lnTo>
                    <a:pt x="0" y="55"/>
                  </a:lnTo>
                  <a:lnTo>
                    <a:pt x="0" y="63"/>
                  </a:lnTo>
                  <a:lnTo>
                    <a:pt x="0" y="68"/>
                  </a:lnTo>
                  <a:lnTo>
                    <a:pt x="2" y="74"/>
                  </a:lnTo>
                  <a:lnTo>
                    <a:pt x="2" y="79"/>
                  </a:lnTo>
                  <a:lnTo>
                    <a:pt x="4" y="85"/>
                  </a:lnTo>
                  <a:lnTo>
                    <a:pt x="8" y="91"/>
                  </a:lnTo>
                  <a:lnTo>
                    <a:pt x="13" y="96"/>
                  </a:lnTo>
                  <a:lnTo>
                    <a:pt x="17" y="96"/>
                  </a:lnTo>
                  <a:lnTo>
                    <a:pt x="22" y="96"/>
                  </a:lnTo>
                  <a:lnTo>
                    <a:pt x="26" y="96"/>
                  </a:lnTo>
                  <a:lnTo>
                    <a:pt x="33" y="98"/>
                  </a:lnTo>
                  <a:lnTo>
                    <a:pt x="37" y="96"/>
                  </a:lnTo>
                  <a:lnTo>
                    <a:pt x="43" y="94"/>
                  </a:lnTo>
                  <a:lnTo>
                    <a:pt x="44" y="91"/>
                  </a:lnTo>
                  <a:lnTo>
                    <a:pt x="48" y="87"/>
                  </a:lnTo>
                  <a:lnTo>
                    <a:pt x="48" y="81"/>
                  </a:lnTo>
                  <a:lnTo>
                    <a:pt x="48" y="79"/>
                  </a:lnTo>
                  <a:lnTo>
                    <a:pt x="48" y="74"/>
                  </a:lnTo>
                  <a:lnTo>
                    <a:pt x="48" y="68"/>
                  </a:lnTo>
                  <a:lnTo>
                    <a:pt x="46" y="63"/>
                  </a:lnTo>
                  <a:lnTo>
                    <a:pt x="46" y="55"/>
                  </a:lnTo>
                  <a:lnTo>
                    <a:pt x="44" y="50"/>
                  </a:lnTo>
                  <a:lnTo>
                    <a:pt x="44" y="44"/>
                  </a:lnTo>
                  <a:lnTo>
                    <a:pt x="43" y="37"/>
                  </a:lnTo>
                  <a:lnTo>
                    <a:pt x="43" y="32"/>
                  </a:lnTo>
                  <a:lnTo>
                    <a:pt x="41" y="26"/>
                  </a:lnTo>
                  <a:lnTo>
                    <a:pt x="41" y="20"/>
                  </a:lnTo>
                  <a:lnTo>
                    <a:pt x="39" y="17"/>
                  </a:lnTo>
                  <a:lnTo>
                    <a:pt x="37" y="13"/>
                  </a:lnTo>
                  <a:lnTo>
                    <a:pt x="37" y="9"/>
                  </a:lnTo>
                  <a:lnTo>
                    <a:pt x="35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82" name="Freeform 22"/>
            <p:cNvSpPr>
              <a:spLocks/>
            </p:cNvSpPr>
            <p:nvPr/>
          </p:nvSpPr>
          <p:spPr bwMode="auto">
            <a:xfrm>
              <a:off x="4936" y="3255"/>
              <a:ext cx="27" cy="51"/>
            </a:xfrm>
            <a:custGeom>
              <a:avLst/>
              <a:gdLst>
                <a:gd name="T0" fmla="*/ 27 w 53"/>
                <a:gd name="T1" fmla="*/ 4 h 102"/>
                <a:gd name="T2" fmla="*/ 18 w 53"/>
                <a:gd name="T3" fmla="*/ 0 h 102"/>
                <a:gd name="T4" fmla="*/ 11 w 53"/>
                <a:gd name="T5" fmla="*/ 4 h 102"/>
                <a:gd name="T6" fmla="*/ 7 w 53"/>
                <a:gd name="T7" fmla="*/ 6 h 102"/>
                <a:gd name="T8" fmla="*/ 3 w 53"/>
                <a:gd name="T9" fmla="*/ 12 h 102"/>
                <a:gd name="T10" fmla="*/ 1 w 53"/>
                <a:gd name="T11" fmla="*/ 15 h 102"/>
                <a:gd name="T12" fmla="*/ 1 w 53"/>
                <a:gd name="T13" fmla="*/ 21 h 102"/>
                <a:gd name="T14" fmla="*/ 1 w 53"/>
                <a:gd name="T15" fmla="*/ 24 h 102"/>
                <a:gd name="T16" fmla="*/ 1 w 53"/>
                <a:gd name="T17" fmla="*/ 28 h 102"/>
                <a:gd name="T18" fmla="*/ 1 w 53"/>
                <a:gd name="T19" fmla="*/ 32 h 102"/>
                <a:gd name="T20" fmla="*/ 1 w 53"/>
                <a:gd name="T21" fmla="*/ 37 h 102"/>
                <a:gd name="T22" fmla="*/ 0 w 53"/>
                <a:gd name="T23" fmla="*/ 43 h 102"/>
                <a:gd name="T24" fmla="*/ 0 w 53"/>
                <a:gd name="T25" fmla="*/ 48 h 102"/>
                <a:gd name="T26" fmla="*/ 0 w 53"/>
                <a:gd name="T27" fmla="*/ 56 h 102"/>
                <a:gd name="T28" fmla="*/ 1 w 53"/>
                <a:gd name="T29" fmla="*/ 63 h 102"/>
                <a:gd name="T30" fmla="*/ 1 w 53"/>
                <a:gd name="T31" fmla="*/ 69 h 102"/>
                <a:gd name="T32" fmla="*/ 1 w 53"/>
                <a:gd name="T33" fmla="*/ 74 h 102"/>
                <a:gd name="T34" fmla="*/ 1 w 53"/>
                <a:gd name="T35" fmla="*/ 80 h 102"/>
                <a:gd name="T36" fmla="*/ 5 w 53"/>
                <a:gd name="T37" fmla="*/ 85 h 102"/>
                <a:gd name="T38" fmla="*/ 5 w 53"/>
                <a:gd name="T39" fmla="*/ 89 h 102"/>
                <a:gd name="T40" fmla="*/ 7 w 53"/>
                <a:gd name="T41" fmla="*/ 93 h 102"/>
                <a:gd name="T42" fmla="*/ 9 w 53"/>
                <a:gd name="T43" fmla="*/ 96 h 102"/>
                <a:gd name="T44" fmla="*/ 13 w 53"/>
                <a:gd name="T45" fmla="*/ 98 h 102"/>
                <a:gd name="T46" fmla="*/ 18 w 53"/>
                <a:gd name="T47" fmla="*/ 100 h 102"/>
                <a:gd name="T48" fmla="*/ 24 w 53"/>
                <a:gd name="T49" fmla="*/ 102 h 102"/>
                <a:gd name="T50" fmla="*/ 31 w 53"/>
                <a:gd name="T51" fmla="*/ 102 h 102"/>
                <a:gd name="T52" fmla="*/ 38 w 53"/>
                <a:gd name="T53" fmla="*/ 100 h 102"/>
                <a:gd name="T54" fmla="*/ 44 w 53"/>
                <a:gd name="T55" fmla="*/ 98 h 102"/>
                <a:gd name="T56" fmla="*/ 49 w 53"/>
                <a:gd name="T57" fmla="*/ 96 h 102"/>
                <a:gd name="T58" fmla="*/ 51 w 53"/>
                <a:gd name="T59" fmla="*/ 91 h 102"/>
                <a:gd name="T60" fmla="*/ 53 w 53"/>
                <a:gd name="T61" fmla="*/ 87 h 102"/>
                <a:gd name="T62" fmla="*/ 53 w 53"/>
                <a:gd name="T63" fmla="*/ 82 h 102"/>
                <a:gd name="T64" fmla="*/ 51 w 53"/>
                <a:gd name="T65" fmla="*/ 78 h 102"/>
                <a:gd name="T66" fmla="*/ 51 w 53"/>
                <a:gd name="T67" fmla="*/ 72 h 102"/>
                <a:gd name="T68" fmla="*/ 51 w 53"/>
                <a:gd name="T69" fmla="*/ 67 h 102"/>
                <a:gd name="T70" fmla="*/ 48 w 53"/>
                <a:gd name="T71" fmla="*/ 61 h 102"/>
                <a:gd name="T72" fmla="*/ 46 w 53"/>
                <a:gd name="T73" fmla="*/ 54 h 102"/>
                <a:gd name="T74" fmla="*/ 44 w 53"/>
                <a:gd name="T75" fmla="*/ 47 h 102"/>
                <a:gd name="T76" fmla="*/ 42 w 53"/>
                <a:gd name="T77" fmla="*/ 41 h 102"/>
                <a:gd name="T78" fmla="*/ 40 w 53"/>
                <a:gd name="T79" fmla="*/ 36 h 102"/>
                <a:gd name="T80" fmla="*/ 38 w 53"/>
                <a:gd name="T81" fmla="*/ 28 h 102"/>
                <a:gd name="T82" fmla="*/ 35 w 53"/>
                <a:gd name="T83" fmla="*/ 23 h 102"/>
                <a:gd name="T84" fmla="*/ 33 w 53"/>
                <a:gd name="T85" fmla="*/ 19 h 102"/>
                <a:gd name="T86" fmla="*/ 31 w 53"/>
                <a:gd name="T87" fmla="*/ 13 h 102"/>
                <a:gd name="T88" fmla="*/ 29 w 53"/>
                <a:gd name="T89" fmla="*/ 10 h 102"/>
                <a:gd name="T90" fmla="*/ 27 w 53"/>
                <a:gd name="T91" fmla="*/ 6 h 102"/>
                <a:gd name="T92" fmla="*/ 27 w 53"/>
                <a:gd name="T93" fmla="*/ 4 h 102"/>
                <a:gd name="T94" fmla="*/ 27 w 53"/>
                <a:gd name="T95" fmla="*/ 4 h 10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53"/>
                <a:gd name="T145" fmla="*/ 0 h 102"/>
                <a:gd name="T146" fmla="*/ 53 w 53"/>
                <a:gd name="T147" fmla="*/ 102 h 10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53" h="102">
                  <a:moveTo>
                    <a:pt x="27" y="4"/>
                  </a:moveTo>
                  <a:lnTo>
                    <a:pt x="18" y="0"/>
                  </a:lnTo>
                  <a:lnTo>
                    <a:pt x="11" y="4"/>
                  </a:lnTo>
                  <a:lnTo>
                    <a:pt x="7" y="6"/>
                  </a:lnTo>
                  <a:lnTo>
                    <a:pt x="3" y="12"/>
                  </a:lnTo>
                  <a:lnTo>
                    <a:pt x="1" y="15"/>
                  </a:lnTo>
                  <a:lnTo>
                    <a:pt x="1" y="21"/>
                  </a:lnTo>
                  <a:lnTo>
                    <a:pt x="1" y="24"/>
                  </a:lnTo>
                  <a:lnTo>
                    <a:pt x="1" y="28"/>
                  </a:lnTo>
                  <a:lnTo>
                    <a:pt x="1" y="32"/>
                  </a:lnTo>
                  <a:lnTo>
                    <a:pt x="1" y="37"/>
                  </a:lnTo>
                  <a:lnTo>
                    <a:pt x="0" y="43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1" y="63"/>
                  </a:lnTo>
                  <a:lnTo>
                    <a:pt x="1" y="69"/>
                  </a:lnTo>
                  <a:lnTo>
                    <a:pt x="1" y="74"/>
                  </a:lnTo>
                  <a:lnTo>
                    <a:pt x="1" y="80"/>
                  </a:lnTo>
                  <a:lnTo>
                    <a:pt x="5" y="85"/>
                  </a:lnTo>
                  <a:lnTo>
                    <a:pt x="5" y="89"/>
                  </a:lnTo>
                  <a:lnTo>
                    <a:pt x="7" y="93"/>
                  </a:lnTo>
                  <a:lnTo>
                    <a:pt x="9" y="96"/>
                  </a:lnTo>
                  <a:lnTo>
                    <a:pt x="13" y="98"/>
                  </a:lnTo>
                  <a:lnTo>
                    <a:pt x="18" y="100"/>
                  </a:lnTo>
                  <a:lnTo>
                    <a:pt x="24" y="102"/>
                  </a:lnTo>
                  <a:lnTo>
                    <a:pt x="31" y="102"/>
                  </a:lnTo>
                  <a:lnTo>
                    <a:pt x="38" y="100"/>
                  </a:lnTo>
                  <a:lnTo>
                    <a:pt x="44" y="98"/>
                  </a:lnTo>
                  <a:lnTo>
                    <a:pt x="49" y="96"/>
                  </a:lnTo>
                  <a:lnTo>
                    <a:pt x="51" y="91"/>
                  </a:lnTo>
                  <a:lnTo>
                    <a:pt x="53" y="87"/>
                  </a:lnTo>
                  <a:lnTo>
                    <a:pt x="53" y="82"/>
                  </a:lnTo>
                  <a:lnTo>
                    <a:pt x="51" y="78"/>
                  </a:lnTo>
                  <a:lnTo>
                    <a:pt x="51" y="72"/>
                  </a:lnTo>
                  <a:lnTo>
                    <a:pt x="51" y="67"/>
                  </a:lnTo>
                  <a:lnTo>
                    <a:pt x="48" y="61"/>
                  </a:lnTo>
                  <a:lnTo>
                    <a:pt x="46" y="54"/>
                  </a:lnTo>
                  <a:lnTo>
                    <a:pt x="44" y="47"/>
                  </a:lnTo>
                  <a:lnTo>
                    <a:pt x="42" y="41"/>
                  </a:lnTo>
                  <a:lnTo>
                    <a:pt x="40" y="36"/>
                  </a:lnTo>
                  <a:lnTo>
                    <a:pt x="38" y="28"/>
                  </a:lnTo>
                  <a:lnTo>
                    <a:pt x="35" y="23"/>
                  </a:lnTo>
                  <a:lnTo>
                    <a:pt x="33" y="19"/>
                  </a:lnTo>
                  <a:lnTo>
                    <a:pt x="31" y="13"/>
                  </a:lnTo>
                  <a:lnTo>
                    <a:pt x="29" y="10"/>
                  </a:lnTo>
                  <a:lnTo>
                    <a:pt x="27" y="6"/>
                  </a:lnTo>
                  <a:lnTo>
                    <a:pt x="27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83" name="Freeform 23"/>
            <p:cNvSpPr>
              <a:spLocks/>
            </p:cNvSpPr>
            <p:nvPr/>
          </p:nvSpPr>
          <p:spPr bwMode="auto">
            <a:xfrm>
              <a:off x="4830" y="3337"/>
              <a:ext cx="67" cy="41"/>
            </a:xfrm>
            <a:custGeom>
              <a:avLst/>
              <a:gdLst>
                <a:gd name="T0" fmla="*/ 116 w 134"/>
                <a:gd name="T1" fmla="*/ 3 h 81"/>
                <a:gd name="T2" fmla="*/ 110 w 134"/>
                <a:gd name="T3" fmla="*/ 3 h 81"/>
                <a:gd name="T4" fmla="*/ 105 w 134"/>
                <a:gd name="T5" fmla="*/ 9 h 81"/>
                <a:gd name="T6" fmla="*/ 97 w 134"/>
                <a:gd name="T7" fmla="*/ 14 h 81"/>
                <a:gd name="T8" fmla="*/ 92 w 134"/>
                <a:gd name="T9" fmla="*/ 22 h 81"/>
                <a:gd name="T10" fmla="*/ 84 w 134"/>
                <a:gd name="T11" fmla="*/ 27 h 81"/>
                <a:gd name="T12" fmla="*/ 77 w 134"/>
                <a:gd name="T13" fmla="*/ 33 h 81"/>
                <a:gd name="T14" fmla="*/ 70 w 134"/>
                <a:gd name="T15" fmla="*/ 38 h 81"/>
                <a:gd name="T16" fmla="*/ 62 w 134"/>
                <a:gd name="T17" fmla="*/ 42 h 81"/>
                <a:gd name="T18" fmla="*/ 57 w 134"/>
                <a:gd name="T19" fmla="*/ 42 h 81"/>
                <a:gd name="T20" fmla="*/ 53 w 134"/>
                <a:gd name="T21" fmla="*/ 44 h 81"/>
                <a:gd name="T22" fmla="*/ 48 w 134"/>
                <a:gd name="T23" fmla="*/ 42 h 81"/>
                <a:gd name="T24" fmla="*/ 44 w 134"/>
                <a:gd name="T25" fmla="*/ 42 h 81"/>
                <a:gd name="T26" fmla="*/ 38 w 134"/>
                <a:gd name="T27" fmla="*/ 40 h 81"/>
                <a:gd name="T28" fmla="*/ 33 w 134"/>
                <a:gd name="T29" fmla="*/ 40 h 81"/>
                <a:gd name="T30" fmla="*/ 27 w 134"/>
                <a:gd name="T31" fmla="*/ 38 h 81"/>
                <a:gd name="T32" fmla="*/ 24 w 134"/>
                <a:gd name="T33" fmla="*/ 36 h 81"/>
                <a:gd name="T34" fmla="*/ 18 w 134"/>
                <a:gd name="T35" fmla="*/ 35 h 81"/>
                <a:gd name="T36" fmla="*/ 12 w 134"/>
                <a:gd name="T37" fmla="*/ 33 h 81"/>
                <a:gd name="T38" fmla="*/ 9 w 134"/>
                <a:gd name="T39" fmla="*/ 33 h 81"/>
                <a:gd name="T40" fmla="*/ 5 w 134"/>
                <a:gd name="T41" fmla="*/ 33 h 81"/>
                <a:gd name="T42" fmla="*/ 0 w 134"/>
                <a:gd name="T43" fmla="*/ 33 h 81"/>
                <a:gd name="T44" fmla="*/ 0 w 134"/>
                <a:gd name="T45" fmla="*/ 35 h 81"/>
                <a:gd name="T46" fmla="*/ 0 w 134"/>
                <a:gd name="T47" fmla="*/ 38 h 81"/>
                <a:gd name="T48" fmla="*/ 5 w 134"/>
                <a:gd name="T49" fmla="*/ 44 h 81"/>
                <a:gd name="T50" fmla="*/ 7 w 134"/>
                <a:gd name="T51" fmla="*/ 48 h 81"/>
                <a:gd name="T52" fmla="*/ 11 w 134"/>
                <a:gd name="T53" fmla="*/ 51 h 81"/>
                <a:gd name="T54" fmla="*/ 16 w 134"/>
                <a:gd name="T55" fmla="*/ 55 h 81"/>
                <a:gd name="T56" fmla="*/ 20 w 134"/>
                <a:gd name="T57" fmla="*/ 59 h 81"/>
                <a:gd name="T58" fmla="*/ 25 w 134"/>
                <a:gd name="T59" fmla="*/ 62 h 81"/>
                <a:gd name="T60" fmla="*/ 29 w 134"/>
                <a:gd name="T61" fmla="*/ 66 h 81"/>
                <a:gd name="T62" fmla="*/ 35 w 134"/>
                <a:gd name="T63" fmla="*/ 68 h 81"/>
                <a:gd name="T64" fmla="*/ 40 w 134"/>
                <a:gd name="T65" fmla="*/ 71 h 81"/>
                <a:gd name="T66" fmla="*/ 44 w 134"/>
                <a:gd name="T67" fmla="*/ 75 h 81"/>
                <a:gd name="T68" fmla="*/ 49 w 134"/>
                <a:gd name="T69" fmla="*/ 77 h 81"/>
                <a:gd name="T70" fmla="*/ 53 w 134"/>
                <a:gd name="T71" fmla="*/ 79 h 81"/>
                <a:gd name="T72" fmla="*/ 59 w 134"/>
                <a:gd name="T73" fmla="*/ 81 h 81"/>
                <a:gd name="T74" fmla="*/ 66 w 134"/>
                <a:gd name="T75" fmla="*/ 81 h 81"/>
                <a:gd name="T76" fmla="*/ 75 w 134"/>
                <a:gd name="T77" fmla="*/ 81 h 81"/>
                <a:gd name="T78" fmla="*/ 84 w 134"/>
                <a:gd name="T79" fmla="*/ 77 h 81"/>
                <a:gd name="T80" fmla="*/ 94 w 134"/>
                <a:gd name="T81" fmla="*/ 75 h 81"/>
                <a:gd name="T82" fmla="*/ 101 w 134"/>
                <a:gd name="T83" fmla="*/ 73 h 81"/>
                <a:gd name="T84" fmla="*/ 108 w 134"/>
                <a:gd name="T85" fmla="*/ 68 h 81"/>
                <a:gd name="T86" fmla="*/ 116 w 134"/>
                <a:gd name="T87" fmla="*/ 62 h 81"/>
                <a:gd name="T88" fmla="*/ 121 w 134"/>
                <a:gd name="T89" fmla="*/ 57 h 81"/>
                <a:gd name="T90" fmla="*/ 123 w 134"/>
                <a:gd name="T91" fmla="*/ 51 h 81"/>
                <a:gd name="T92" fmla="*/ 125 w 134"/>
                <a:gd name="T93" fmla="*/ 48 h 81"/>
                <a:gd name="T94" fmla="*/ 127 w 134"/>
                <a:gd name="T95" fmla="*/ 42 h 81"/>
                <a:gd name="T96" fmla="*/ 129 w 134"/>
                <a:gd name="T97" fmla="*/ 38 h 81"/>
                <a:gd name="T98" fmla="*/ 130 w 134"/>
                <a:gd name="T99" fmla="*/ 33 h 81"/>
                <a:gd name="T100" fmla="*/ 130 w 134"/>
                <a:gd name="T101" fmla="*/ 27 h 81"/>
                <a:gd name="T102" fmla="*/ 132 w 134"/>
                <a:gd name="T103" fmla="*/ 22 h 81"/>
                <a:gd name="T104" fmla="*/ 134 w 134"/>
                <a:gd name="T105" fmla="*/ 18 h 81"/>
                <a:gd name="T106" fmla="*/ 132 w 134"/>
                <a:gd name="T107" fmla="*/ 12 h 81"/>
                <a:gd name="T108" fmla="*/ 132 w 134"/>
                <a:gd name="T109" fmla="*/ 9 h 81"/>
                <a:gd name="T110" fmla="*/ 130 w 134"/>
                <a:gd name="T111" fmla="*/ 5 h 81"/>
                <a:gd name="T112" fmla="*/ 130 w 134"/>
                <a:gd name="T113" fmla="*/ 3 h 81"/>
                <a:gd name="T114" fmla="*/ 127 w 134"/>
                <a:gd name="T115" fmla="*/ 0 h 81"/>
                <a:gd name="T116" fmla="*/ 125 w 134"/>
                <a:gd name="T117" fmla="*/ 0 h 81"/>
                <a:gd name="T118" fmla="*/ 121 w 134"/>
                <a:gd name="T119" fmla="*/ 0 h 81"/>
                <a:gd name="T120" fmla="*/ 116 w 134"/>
                <a:gd name="T121" fmla="*/ 3 h 81"/>
                <a:gd name="T122" fmla="*/ 116 w 134"/>
                <a:gd name="T123" fmla="*/ 3 h 8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34"/>
                <a:gd name="T187" fmla="*/ 0 h 81"/>
                <a:gd name="T188" fmla="*/ 134 w 134"/>
                <a:gd name="T189" fmla="*/ 81 h 8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34" h="81">
                  <a:moveTo>
                    <a:pt x="116" y="3"/>
                  </a:moveTo>
                  <a:lnTo>
                    <a:pt x="110" y="3"/>
                  </a:lnTo>
                  <a:lnTo>
                    <a:pt x="105" y="9"/>
                  </a:lnTo>
                  <a:lnTo>
                    <a:pt x="97" y="14"/>
                  </a:lnTo>
                  <a:lnTo>
                    <a:pt x="92" y="22"/>
                  </a:lnTo>
                  <a:lnTo>
                    <a:pt x="84" y="27"/>
                  </a:lnTo>
                  <a:lnTo>
                    <a:pt x="77" y="33"/>
                  </a:lnTo>
                  <a:lnTo>
                    <a:pt x="70" y="38"/>
                  </a:lnTo>
                  <a:lnTo>
                    <a:pt x="62" y="42"/>
                  </a:lnTo>
                  <a:lnTo>
                    <a:pt x="57" y="42"/>
                  </a:lnTo>
                  <a:lnTo>
                    <a:pt x="53" y="44"/>
                  </a:lnTo>
                  <a:lnTo>
                    <a:pt x="48" y="42"/>
                  </a:lnTo>
                  <a:lnTo>
                    <a:pt x="44" y="42"/>
                  </a:lnTo>
                  <a:lnTo>
                    <a:pt x="38" y="40"/>
                  </a:lnTo>
                  <a:lnTo>
                    <a:pt x="33" y="40"/>
                  </a:lnTo>
                  <a:lnTo>
                    <a:pt x="27" y="38"/>
                  </a:lnTo>
                  <a:lnTo>
                    <a:pt x="24" y="36"/>
                  </a:lnTo>
                  <a:lnTo>
                    <a:pt x="18" y="35"/>
                  </a:lnTo>
                  <a:lnTo>
                    <a:pt x="12" y="33"/>
                  </a:lnTo>
                  <a:lnTo>
                    <a:pt x="9" y="33"/>
                  </a:lnTo>
                  <a:lnTo>
                    <a:pt x="5" y="33"/>
                  </a:lnTo>
                  <a:lnTo>
                    <a:pt x="0" y="33"/>
                  </a:lnTo>
                  <a:lnTo>
                    <a:pt x="0" y="35"/>
                  </a:lnTo>
                  <a:lnTo>
                    <a:pt x="0" y="38"/>
                  </a:lnTo>
                  <a:lnTo>
                    <a:pt x="5" y="44"/>
                  </a:lnTo>
                  <a:lnTo>
                    <a:pt x="7" y="48"/>
                  </a:lnTo>
                  <a:lnTo>
                    <a:pt x="11" y="51"/>
                  </a:lnTo>
                  <a:lnTo>
                    <a:pt x="16" y="55"/>
                  </a:lnTo>
                  <a:lnTo>
                    <a:pt x="20" y="59"/>
                  </a:lnTo>
                  <a:lnTo>
                    <a:pt x="25" y="62"/>
                  </a:lnTo>
                  <a:lnTo>
                    <a:pt x="29" y="66"/>
                  </a:lnTo>
                  <a:lnTo>
                    <a:pt x="35" y="68"/>
                  </a:lnTo>
                  <a:lnTo>
                    <a:pt x="40" y="71"/>
                  </a:lnTo>
                  <a:lnTo>
                    <a:pt x="44" y="75"/>
                  </a:lnTo>
                  <a:lnTo>
                    <a:pt x="49" y="77"/>
                  </a:lnTo>
                  <a:lnTo>
                    <a:pt x="53" y="79"/>
                  </a:lnTo>
                  <a:lnTo>
                    <a:pt x="59" y="81"/>
                  </a:lnTo>
                  <a:lnTo>
                    <a:pt x="66" y="81"/>
                  </a:lnTo>
                  <a:lnTo>
                    <a:pt x="75" y="81"/>
                  </a:lnTo>
                  <a:lnTo>
                    <a:pt x="84" y="77"/>
                  </a:lnTo>
                  <a:lnTo>
                    <a:pt x="94" y="75"/>
                  </a:lnTo>
                  <a:lnTo>
                    <a:pt x="101" y="73"/>
                  </a:lnTo>
                  <a:lnTo>
                    <a:pt x="108" y="68"/>
                  </a:lnTo>
                  <a:lnTo>
                    <a:pt x="116" y="62"/>
                  </a:lnTo>
                  <a:lnTo>
                    <a:pt x="121" y="57"/>
                  </a:lnTo>
                  <a:lnTo>
                    <a:pt x="123" y="51"/>
                  </a:lnTo>
                  <a:lnTo>
                    <a:pt x="125" y="48"/>
                  </a:lnTo>
                  <a:lnTo>
                    <a:pt x="127" y="42"/>
                  </a:lnTo>
                  <a:lnTo>
                    <a:pt x="129" y="38"/>
                  </a:lnTo>
                  <a:lnTo>
                    <a:pt x="130" y="33"/>
                  </a:lnTo>
                  <a:lnTo>
                    <a:pt x="130" y="27"/>
                  </a:lnTo>
                  <a:lnTo>
                    <a:pt x="132" y="22"/>
                  </a:lnTo>
                  <a:lnTo>
                    <a:pt x="134" y="18"/>
                  </a:lnTo>
                  <a:lnTo>
                    <a:pt x="132" y="12"/>
                  </a:lnTo>
                  <a:lnTo>
                    <a:pt x="132" y="9"/>
                  </a:lnTo>
                  <a:lnTo>
                    <a:pt x="130" y="5"/>
                  </a:lnTo>
                  <a:lnTo>
                    <a:pt x="130" y="3"/>
                  </a:lnTo>
                  <a:lnTo>
                    <a:pt x="127" y="0"/>
                  </a:lnTo>
                  <a:lnTo>
                    <a:pt x="125" y="0"/>
                  </a:lnTo>
                  <a:lnTo>
                    <a:pt x="121" y="0"/>
                  </a:lnTo>
                  <a:lnTo>
                    <a:pt x="116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84" name="Freeform 24"/>
            <p:cNvSpPr>
              <a:spLocks/>
            </p:cNvSpPr>
            <p:nvPr/>
          </p:nvSpPr>
          <p:spPr bwMode="auto">
            <a:xfrm>
              <a:off x="4862" y="3406"/>
              <a:ext cx="409" cy="87"/>
            </a:xfrm>
            <a:custGeom>
              <a:avLst/>
              <a:gdLst>
                <a:gd name="T0" fmla="*/ 6 w 819"/>
                <a:gd name="T1" fmla="*/ 42 h 175"/>
                <a:gd name="T2" fmla="*/ 20 w 819"/>
                <a:gd name="T3" fmla="*/ 30 h 175"/>
                <a:gd name="T4" fmla="*/ 43 w 819"/>
                <a:gd name="T5" fmla="*/ 17 h 175"/>
                <a:gd name="T6" fmla="*/ 61 w 819"/>
                <a:gd name="T7" fmla="*/ 4 h 175"/>
                <a:gd name="T8" fmla="*/ 76 w 819"/>
                <a:gd name="T9" fmla="*/ 0 h 175"/>
                <a:gd name="T10" fmla="*/ 79 w 819"/>
                <a:gd name="T11" fmla="*/ 6 h 175"/>
                <a:gd name="T12" fmla="*/ 68 w 819"/>
                <a:gd name="T13" fmla="*/ 28 h 175"/>
                <a:gd name="T14" fmla="*/ 57 w 819"/>
                <a:gd name="T15" fmla="*/ 46 h 175"/>
                <a:gd name="T16" fmla="*/ 728 w 819"/>
                <a:gd name="T17" fmla="*/ 149 h 175"/>
                <a:gd name="T18" fmla="*/ 743 w 819"/>
                <a:gd name="T19" fmla="*/ 116 h 175"/>
                <a:gd name="T20" fmla="*/ 765 w 819"/>
                <a:gd name="T21" fmla="*/ 125 h 175"/>
                <a:gd name="T22" fmla="*/ 791 w 819"/>
                <a:gd name="T23" fmla="*/ 135 h 175"/>
                <a:gd name="T24" fmla="*/ 811 w 819"/>
                <a:gd name="T25" fmla="*/ 146 h 175"/>
                <a:gd name="T26" fmla="*/ 819 w 819"/>
                <a:gd name="T27" fmla="*/ 155 h 175"/>
                <a:gd name="T28" fmla="*/ 806 w 819"/>
                <a:gd name="T29" fmla="*/ 160 h 175"/>
                <a:gd name="T30" fmla="*/ 791 w 819"/>
                <a:gd name="T31" fmla="*/ 162 h 175"/>
                <a:gd name="T32" fmla="*/ 775 w 819"/>
                <a:gd name="T33" fmla="*/ 164 h 175"/>
                <a:gd name="T34" fmla="*/ 754 w 819"/>
                <a:gd name="T35" fmla="*/ 168 h 175"/>
                <a:gd name="T36" fmla="*/ 736 w 819"/>
                <a:gd name="T37" fmla="*/ 170 h 175"/>
                <a:gd name="T38" fmla="*/ 714 w 819"/>
                <a:gd name="T39" fmla="*/ 170 h 175"/>
                <a:gd name="T40" fmla="*/ 697 w 819"/>
                <a:gd name="T41" fmla="*/ 171 h 175"/>
                <a:gd name="T42" fmla="*/ 682 w 819"/>
                <a:gd name="T43" fmla="*/ 173 h 175"/>
                <a:gd name="T44" fmla="*/ 671 w 819"/>
                <a:gd name="T45" fmla="*/ 175 h 175"/>
                <a:gd name="T46" fmla="*/ 664 w 819"/>
                <a:gd name="T47" fmla="*/ 175 h 175"/>
                <a:gd name="T48" fmla="*/ 649 w 819"/>
                <a:gd name="T49" fmla="*/ 171 h 175"/>
                <a:gd name="T50" fmla="*/ 631 w 819"/>
                <a:gd name="T51" fmla="*/ 170 h 175"/>
                <a:gd name="T52" fmla="*/ 607 w 819"/>
                <a:gd name="T53" fmla="*/ 166 h 175"/>
                <a:gd name="T54" fmla="*/ 577 w 819"/>
                <a:gd name="T55" fmla="*/ 160 h 175"/>
                <a:gd name="T56" fmla="*/ 542 w 819"/>
                <a:gd name="T57" fmla="*/ 155 h 175"/>
                <a:gd name="T58" fmla="*/ 505 w 819"/>
                <a:gd name="T59" fmla="*/ 147 h 175"/>
                <a:gd name="T60" fmla="*/ 465 w 819"/>
                <a:gd name="T61" fmla="*/ 142 h 175"/>
                <a:gd name="T62" fmla="*/ 421 w 819"/>
                <a:gd name="T63" fmla="*/ 135 h 175"/>
                <a:gd name="T64" fmla="*/ 376 w 819"/>
                <a:gd name="T65" fmla="*/ 127 h 175"/>
                <a:gd name="T66" fmla="*/ 332 w 819"/>
                <a:gd name="T67" fmla="*/ 120 h 175"/>
                <a:gd name="T68" fmla="*/ 288 w 819"/>
                <a:gd name="T69" fmla="*/ 112 h 175"/>
                <a:gd name="T70" fmla="*/ 243 w 819"/>
                <a:gd name="T71" fmla="*/ 105 h 175"/>
                <a:gd name="T72" fmla="*/ 201 w 819"/>
                <a:gd name="T73" fmla="*/ 98 h 175"/>
                <a:gd name="T74" fmla="*/ 162 w 819"/>
                <a:gd name="T75" fmla="*/ 90 h 175"/>
                <a:gd name="T76" fmla="*/ 125 w 819"/>
                <a:gd name="T77" fmla="*/ 85 h 175"/>
                <a:gd name="T78" fmla="*/ 92 w 819"/>
                <a:gd name="T79" fmla="*/ 79 h 175"/>
                <a:gd name="T80" fmla="*/ 66 w 819"/>
                <a:gd name="T81" fmla="*/ 74 h 175"/>
                <a:gd name="T82" fmla="*/ 43 w 819"/>
                <a:gd name="T83" fmla="*/ 68 h 175"/>
                <a:gd name="T84" fmla="*/ 30 w 819"/>
                <a:gd name="T85" fmla="*/ 66 h 175"/>
                <a:gd name="T86" fmla="*/ 15 w 819"/>
                <a:gd name="T87" fmla="*/ 59 h 175"/>
                <a:gd name="T88" fmla="*/ 4 w 819"/>
                <a:gd name="T89" fmla="*/ 52 h 175"/>
                <a:gd name="T90" fmla="*/ 0 w 819"/>
                <a:gd name="T91" fmla="*/ 46 h 17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19"/>
                <a:gd name="T139" fmla="*/ 0 h 175"/>
                <a:gd name="T140" fmla="*/ 819 w 819"/>
                <a:gd name="T141" fmla="*/ 175 h 175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19" h="175">
                  <a:moveTo>
                    <a:pt x="0" y="46"/>
                  </a:moveTo>
                  <a:lnTo>
                    <a:pt x="2" y="44"/>
                  </a:lnTo>
                  <a:lnTo>
                    <a:pt x="6" y="42"/>
                  </a:lnTo>
                  <a:lnTo>
                    <a:pt x="9" y="37"/>
                  </a:lnTo>
                  <a:lnTo>
                    <a:pt x="15" y="35"/>
                  </a:lnTo>
                  <a:lnTo>
                    <a:pt x="20" y="30"/>
                  </a:lnTo>
                  <a:lnTo>
                    <a:pt x="28" y="26"/>
                  </a:lnTo>
                  <a:lnTo>
                    <a:pt x="35" y="20"/>
                  </a:lnTo>
                  <a:lnTo>
                    <a:pt x="43" y="17"/>
                  </a:lnTo>
                  <a:lnTo>
                    <a:pt x="50" y="11"/>
                  </a:lnTo>
                  <a:lnTo>
                    <a:pt x="55" y="9"/>
                  </a:lnTo>
                  <a:lnTo>
                    <a:pt x="61" y="4"/>
                  </a:lnTo>
                  <a:lnTo>
                    <a:pt x="68" y="2"/>
                  </a:lnTo>
                  <a:lnTo>
                    <a:pt x="72" y="0"/>
                  </a:lnTo>
                  <a:lnTo>
                    <a:pt x="76" y="0"/>
                  </a:lnTo>
                  <a:lnTo>
                    <a:pt x="78" y="0"/>
                  </a:lnTo>
                  <a:lnTo>
                    <a:pt x="81" y="2"/>
                  </a:lnTo>
                  <a:lnTo>
                    <a:pt x="79" y="6"/>
                  </a:lnTo>
                  <a:lnTo>
                    <a:pt x="78" y="13"/>
                  </a:lnTo>
                  <a:lnTo>
                    <a:pt x="74" y="18"/>
                  </a:lnTo>
                  <a:lnTo>
                    <a:pt x="68" y="28"/>
                  </a:lnTo>
                  <a:lnTo>
                    <a:pt x="65" y="35"/>
                  </a:lnTo>
                  <a:lnTo>
                    <a:pt x="59" y="42"/>
                  </a:lnTo>
                  <a:lnTo>
                    <a:pt x="57" y="46"/>
                  </a:lnTo>
                  <a:lnTo>
                    <a:pt x="55" y="50"/>
                  </a:lnTo>
                  <a:lnTo>
                    <a:pt x="668" y="151"/>
                  </a:lnTo>
                  <a:lnTo>
                    <a:pt x="728" y="149"/>
                  </a:lnTo>
                  <a:lnTo>
                    <a:pt x="736" y="114"/>
                  </a:lnTo>
                  <a:lnTo>
                    <a:pt x="740" y="114"/>
                  </a:lnTo>
                  <a:lnTo>
                    <a:pt x="743" y="116"/>
                  </a:lnTo>
                  <a:lnTo>
                    <a:pt x="751" y="118"/>
                  </a:lnTo>
                  <a:lnTo>
                    <a:pt x="758" y="122"/>
                  </a:lnTo>
                  <a:lnTo>
                    <a:pt x="765" y="125"/>
                  </a:lnTo>
                  <a:lnTo>
                    <a:pt x="775" y="127"/>
                  </a:lnTo>
                  <a:lnTo>
                    <a:pt x="784" y="133"/>
                  </a:lnTo>
                  <a:lnTo>
                    <a:pt x="791" y="135"/>
                  </a:lnTo>
                  <a:lnTo>
                    <a:pt x="799" y="138"/>
                  </a:lnTo>
                  <a:lnTo>
                    <a:pt x="804" y="142"/>
                  </a:lnTo>
                  <a:lnTo>
                    <a:pt x="811" y="146"/>
                  </a:lnTo>
                  <a:lnTo>
                    <a:pt x="815" y="149"/>
                  </a:lnTo>
                  <a:lnTo>
                    <a:pt x="819" y="153"/>
                  </a:lnTo>
                  <a:lnTo>
                    <a:pt x="819" y="155"/>
                  </a:lnTo>
                  <a:lnTo>
                    <a:pt x="817" y="157"/>
                  </a:lnTo>
                  <a:lnTo>
                    <a:pt x="811" y="159"/>
                  </a:lnTo>
                  <a:lnTo>
                    <a:pt x="806" y="160"/>
                  </a:lnTo>
                  <a:lnTo>
                    <a:pt x="800" y="160"/>
                  </a:lnTo>
                  <a:lnTo>
                    <a:pt x="797" y="162"/>
                  </a:lnTo>
                  <a:lnTo>
                    <a:pt x="791" y="162"/>
                  </a:lnTo>
                  <a:lnTo>
                    <a:pt x="786" y="164"/>
                  </a:lnTo>
                  <a:lnTo>
                    <a:pt x="780" y="164"/>
                  </a:lnTo>
                  <a:lnTo>
                    <a:pt x="775" y="164"/>
                  </a:lnTo>
                  <a:lnTo>
                    <a:pt x="767" y="166"/>
                  </a:lnTo>
                  <a:lnTo>
                    <a:pt x="762" y="166"/>
                  </a:lnTo>
                  <a:lnTo>
                    <a:pt x="754" y="168"/>
                  </a:lnTo>
                  <a:lnTo>
                    <a:pt x="747" y="168"/>
                  </a:lnTo>
                  <a:lnTo>
                    <a:pt x="741" y="170"/>
                  </a:lnTo>
                  <a:lnTo>
                    <a:pt x="736" y="170"/>
                  </a:lnTo>
                  <a:lnTo>
                    <a:pt x="728" y="170"/>
                  </a:lnTo>
                  <a:lnTo>
                    <a:pt x="721" y="170"/>
                  </a:lnTo>
                  <a:lnTo>
                    <a:pt x="714" y="170"/>
                  </a:lnTo>
                  <a:lnTo>
                    <a:pt x="708" y="171"/>
                  </a:lnTo>
                  <a:lnTo>
                    <a:pt x="703" y="171"/>
                  </a:lnTo>
                  <a:lnTo>
                    <a:pt x="697" y="171"/>
                  </a:lnTo>
                  <a:lnTo>
                    <a:pt x="692" y="173"/>
                  </a:lnTo>
                  <a:lnTo>
                    <a:pt x="688" y="173"/>
                  </a:lnTo>
                  <a:lnTo>
                    <a:pt x="682" y="173"/>
                  </a:lnTo>
                  <a:lnTo>
                    <a:pt x="679" y="173"/>
                  </a:lnTo>
                  <a:lnTo>
                    <a:pt x="673" y="173"/>
                  </a:lnTo>
                  <a:lnTo>
                    <a:pt x="671" y="175"/>
                  </a:lnTo>
                  <a:lnTo>
                    <a:pt x="668" y="175"/>
                  </a:lnTo>
                  <a:lnTo>
                    <a:pt x="666" y="175"/>
                  </a:lnTo>
                  <a:lnTo>
                    <a:pt x="664" y="175"/>
                  </a:lnTo>
                  <a:lnTo>
                    <a:pt x="658" y="173"/>
                  </a:lnTo>
                  <a:lnTo>
                    <a:pt x="653" y="173"/>
                  </a:lnTo>
                  <a:lnTo>
                    <a:pt x="649" y="171"/>
                  </a:lnTo>
                  <a:lnTo>
                    <a:pt x="644" y="171"/>
                  </a:lnTo>
                  <a:lnTo>
                    <a:pt x="638" y="170"/>
                  </a:lnTo>
                  <a:lnTo>
                    <a:pt x="631" y="170"/>
                  </a:lnTo>
                  <a:lnTo>
                    <a:pt x="623" y="168"/>
                  </a:lnTo>
                  <a:lnTo>
                    <a:pt x="616" y="166"/>
                  </a:lnTo>
                  <a:lnTo>
                    <a:pt x="607" y="166"/>
                  </a:lnTo>
                  <a:lnTo>
                    <a:pt x="598" y="162"/>
                  </a:lnTo>
                  <a:lnTo>
                    <a:pt x="586" y="162"/>
                  </a:lnTo>
                  <a:lnTo>
                    <a:pt x="577" y="160"/>
                  </a:lnTo>
                  <a:lnTo>
                    <a:pt x="566" y="159"/>
                  </a:lnTo>
                  <a:lnTo>
                    <a:pt x="555" y="157"/>
                  </a:lnTo>
                  <a:lnTo>
                    <a:pt x="542" y="155"/>
                  </a:lnTo>
                  <a:lnTo>
                    <a:pt x="529" y="153"/>
                  </a:lnTo>
                  <a:lnTo>
                    <a:pt x="518" y="151"/>
                  </a:lnTo>
                  <a:lnTo>
                    <a:pt x="505" y="147"/>
                  </a:lnTo>
                  <a:lnTo>
                    <a:pt x="491" y="146"/>
                  </a:lnTo>
                  <a:lnTo>
                    <a:pt x="478" y="144"/>
                  </a:lnTo>
                  <a:lnTo>
                    <a:pt x="465" y="142"/>
                  </a:lnTo>
                  <a:lnTo>
                    <a:pt x="450" y="140"/>
                  </a:lnTo>
                  <a:lnTo>
                    <a:pt x="435" y="136"/>
                  </a:lnTo>
                  <a:lnTo>
                    <a:pt x="421" y="135"/>
                  </a:lnTo>
                  <a:lnTo>
                    <a:pt x="408" y="133"/>
                  </a:lnTo>
                  <a:lnTo>
                    <a:pt x="391" y="129"/>
                  </a:lnTo>
                  <a:lnTo>
                    <a:pt x="376" y="127"/>
                  </a:lnTo>
                  <a:lnTo>
                    <a:pt x="362" y="125"/>
                  </a:lnTo>
                  <a:lnTo>
                    <a:pt x="347" y="124"/>
                  </a:lnTo>
                  <a:lnTo>
                    <a:pt x="332" y="120"/>
                  </a:lnTo>
                  <a:lnTo>
                    <a:pt x="317" y="118"/>
                  </a:lnTo>
                  <a:lnTo>
                    <a:pt x="303" y="116"/>
                  </a:lnTo>
                  <a:lnTo>
                    <a:pt x="288" y="112"/>
                  </a:lnTo>
                  <a:lnTo>
                    <a:pt x="273" y="111"/>
                  </a:lnTo>
                  <a:lnTo>
                    <a:pt x="258" y="109"/>
                  </a:lnTo>
                  <a:lnTo>
                    <a:pt x="243" y="105"/>
                  </a:lnTo>
                  <a:lnTo>
                    <a:pt x="229" y="103"/>
                  </a:lnTo>
                  <a:lnTo>
                    <a:pt x="214" y="100"/>
                  </a:lnTo>
                  <a:lnTo>
                    <a:pt x="201" y="98"/>
                  </a:lnTo>
                  <a:lnTo>
                    <a:pt x="188" y="96"/>
                  </a:lnTo>
                  <a:lnTo>
                    <a:pt x="175" y="92"/>
                  </a:lnTo>
                  <a:lnTo>
                    <a:pt x="162" y="90"/>
                  </a:lnTo>
                  <a:lnTo>
                    <a:pt x="149" y="88"/>
                  </a:lnTo>
                  <a:lnTo>
                    <a:pt x="137" y="87"/>
                  </a:lnTo>
                  <a:lnTo>
                    <a:pt x="125" y="85"/>
                  </a:lnTo>
                  <a:lnTo>
                    <a:pt x="113" y="83"/>
                  </a:lnTo>
                  <a:lnTo>
                    <a:pt x="103" y="81"/>
                  </a:lnTo>
                  <a:lnTo>
                    <a:pt x="92" y="79"/>
                  </a:lnTo>
                  <a:lnTo>
                    <a:pt x="83" y="77"/>
                  </a:lnTo>
                  <a:lnTo>
                    <a:pt x="74" y="74"/>
                  </a:lnTo>
                  <a:lnTo>
                    <a:pt x="66" y="74"/>
                  </a:lnTo>
                  <a:lnTo>
                    <a:pt x="57" y="72"/>
                  </a:lnTo>
                  <a:lnTo>
                    <a:pt x="50" y="72"/>
                  </a:lnTo>
                  <a:lnTo>
                    <a:pt x="43" y="68"/>
                  </a:lnTo>
                  <a:lnTo>
                    <a:pt x="39" y="68"/>
                  </a:lnTo>
                  <a:lnTo>
                    <a:pt x="31" y="66"/>
                  </a:lnTo>
                  <a:lnTo>
                    <a:pt x="30" y="66"/>
                  </a:lnTo>
                  <a:lnTo>
                    <a:pt x="22" y="63"/>
                  </a:lnTo>
                  <a:lnTo>
                    <a:pt x="20" y="63"/>
                  </a:lnTo>
                  <a:lnTo>
                    <a:pt x="15" y="59"/>
                  </a:lnTo>
                  <a:lnTo>
                    <a:pt x="9" y="55"/>
                  </a:lnTo>
                  <a:lnTo>
                    <a:pt x="7" y="53"/>
                  </a:lnTo>
                  <a:lnTo>
                    <a:pt x="4" y="52"/>
                  </a:lnTo>
                  <a:lnTo>
                    <a:pt x="0" y="48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85" name="Freeform 25"/>
            <p:cNvSpPr>
              <a:spLocks/>
            </p:cNvSpPr>
            <p:nvPr/>
          </p:nvSpPr>
          <p:spPr bwMode="auto">
            <a:xfrm>
              <a:off x="4902" y="3311"/>
              <a:ext cx="415" cy="265"/>
            </a:xfrm>
            <a:custGeom>
              <a:avLst/>
              <a:gdLst>
                <a:gd name="T0" fmla="*/ 17 w 832"/>
                <a:gd name="T1" fmla="*/ 177 h 529"/>
                <a:gd name="T2" fmla="*/ 61 w 832"/>
                <a:gd name="T3" fmla="*/ 182 h 529"/>
                <a:gd name="T4" fmla="*/ 122 w 832"/>
                <a:gd name="T5" fmla="*/ 190 h 529"/>
                <a:gd name="T6" fmla="*/ 192 w 832"/>
                <a:gd name="T7" fmla="*/ 199 h 529"/>
                <a:gd name="T8" fmla="*/ 259 w 832"/>
                <a:gd name="T9" fmla="*/ 206 h 529"/>
                <a:gd name="T10" fmla="*/ 314 w 832"/>
                <a:gd name="T11" fmla="*/ 214 h 529"/>
                <a:gd name="T12" fmla="*/ 353 w 832"/>
                <a:gd name="T13" fmla="*/ 214 h 529"/>
                <a:gd name="T14" fmla="*/ 371 w 832"/>
                <a:gd name="T15" fmla="*/ 157 h 529"/>
                <a:gd name="T16" fmla="*/ 397 w 832"/>
                <a:gd name="T17" fmla="*/ 100 h 529"/>
                <a:gd name="T18" fmla="*/ 436 w 832"/>
                <a:gd name="T19" fmla="*/ 52 h 529"/>
                <a:gd name="T20" fmla="*/ 483 w 832"/>
                <a:gd name="T21" fmla="*/ 37 h 529"/>
                <a:gd name="T22" fmla="*/ 517 w 832"/>
                <a:gd name="T23" fmla="*/ 64 h 529"/>
                <a:gd name="T24" fmla="*/ 526 w 832"/>
                <a:gd name="T25" fmla="*/ 107 h 529"/>
                <a:gd name="T26" fmla="*/ 531 w 832"/>
                <a:gd name="T27" fmla="*/ 147 h 529"/>
                <a:gd name="T28" fmla="*/ 594 w 832"/>
                <a:gd name="T29" fmla="*/ 162 h 529"/>
                <a:gd name="T30" fmla="*/ 635 w 832"/>
                <a:gd name="T31" fmla="*/ 166 h 529"/>
                <a:gd name="T32" fmla="*/ 697 w 832"/>
                <a:gd name="T33" fmla="*/ 179 h 529"/>
                <a:gd name="T34" fmla="*/ 708 w 832"/>
                <a:gd name="T35" fmla="*/ 149 h 529"/>
                <a:gd name="T36" fmla="*/ 721 w 832"/>
                <a:gd name="T37" fmla="*/ 96 h 529"/>
                <a:gd name="T38" fmla="*/ 740 w 832"/>
                <a:gd name="T39" fmla="*/ 44 h 529"/>
                <a:gd name="T40" fmla="*/ 782 w 832"/>
                <a:gd name="T41" fmla="*/ 5 h 529"/>
                <a:gd name="T42" fmla="*/ 830 w 832"/>
                <a:gd name="T43" fmla="*/ 35 h 529"/>
                <a:gd name="T44" fmla="*/ 826 w 832"/>
                <a:gd name="T45" fmla="*/ 90 h 529"/>
                <a:gd name="T46" fmla="*/ 817 w 832"/>
                <a:gd name="T47" fmla="*/ 136 h 529"/>
                <a:gd name="T48" fmla="*/ 810 w 832"/>
                <a:gd name="T49" fmla="*/ 190 h 529"/>
                <a:gd name="T50" fmla="*/ 804 w 832"/>
                <a:gd name="T51" fmla="*/ 253 h 529"/>
                <a:gd name="T52" fmla="*/ 797 w 832"/>
                <a:gd name="T53" fmla="*/ 317 h 529"/>
                <a:gd name="T54" fmla="*/ 788 w 832"/>
                <a:gd name="T55" fmla="*/ 372 h 529"/>
                <a:gd name="T56" fmla="*/ 779 w 832"/>
                <a:gd name="T57" fmla="*/ 422 h 529"/>
                <a:gd name="T58" fmla="*/ 749 w 832"/>
                <a:gd name="T59" fmla="*/ 489 h 529"/>
                <a:gd name="T60" fmla="*/ 720 w 832"/>
                <a:gd name="T61" fmla="*/ 529 h 529"/>
                <a:gd name="T62" fmla="*/ 703 w 832"/>
                <a:gd name="T63" fmla="*/ 494 h 529"/>
                <a:gd name="T64" fmla="*/ 749 w 832"/>
                <a:gd name="T65" fmla="*/ 446 h 529"/>
                <a:gd name="T66" fmla="*/ 766 w 832"/>
                <a:gd name="T67" fmla="*/ 394 h 529"/>
                <a:gd name="T68" fmla="*/ 773 w 832"/>
                <a:gd name="T69" fmla="*/ 343 h 529"/>
                <a:gd name="T70" fmla="*/ 782 w 832"/>
                <a:gd name="T71" fmla="*/ 278 h 529"/>
                <a:gd name="T72" fmla="*/ 791 w 832"/>
                <a:gd name="T73" fmla="*/ 208 h 529"/>
                <a:gd name="T74" fmla="*/ 801 w 832"/>
                <a:gd name="T75" fmla="*/ 142 h 529"/>
                <a:gd name="T76" fmla="*/ 808 w 832"/>
                <a:gd name="T77" fmla="*/ 85 h 529"/>
                <a:gd name="T78" fmla="*/ 814 w 832"/>
                <a:gd name="T79" fmla="*/ 42 h 529"/>
                <a:gd name="T80" fmla="*/ 767 w 832"/>
                <a:gd name="T81" fmla="*/ 42 h 529"/>
                <a:gd name="T82" fmla="*/ 749 w 832"/>
                <a:gd name="T83" fmla="*/ 77 h 529"/>
                <a:gd name="T84" fmla="*/ 736 w 832"/>
                <a:gd name="T85" fmla="*/ 135 h 529"/>
                <a:gd name="T86" fmla="*/ 721 w 832"/>
                <a:gd name="T87" fmla="*/ 197 h 529"/>
                <a:gd name="T88" fmla="*/ 707 w 832"/>
                <a:gd name="T89" fmla="*/ 254 h 529"/>
                <a:gd name="T90" fmla="*/ 696 w 832"/>
                <a:gd name="T91" fmla="*/ 227 h 529"/>
                <a:gd name="T92" fmla="*/ 696 w 832"/>
                <a:gd name="T93" fmla="*/ 190 h 529"/>
                <a:gd name="T94" fmla="*/ 625 w 832"/>
                <a:gd name="T95" fmla="*/ 195 h 529"/>
                <a:gd name="T96" fmla="*/ 589 w 832"/>
                <a:gd name="T97" fmla="*/ 190 h 529"/>
                <a:gd name="T98" fmla="*/ 515 w 832"/>
                <a:gd name="T99" fmla="*/ 192 h 529"/>
                <a:gd name="T100" fmla="*/ 476 w 832"/>
                <a:gd name="T101" fmla="*/ 251 h 529"/>
                <a:gd name="T102" fmla="*/ 445 w 832"/>
                <a:gd name="T103" fmla="*/ 256 h 529"/>
                <a:gd name="T104" fmla="*/ 489 w 832"/>
                <a:gd name="T105" fmla="*/ 199 h 529"/>
                <a:gd name="T106" fmla="*/ 507 w 832"/>
                <a:gd name="T107" fmla="*/ 138 h 529"/>
                <a:gd name="T108" fmla="*/ 504 w 832"/>
                <a:gd name="T109" fmla="*/ 81 h 529"/>
                <a:gd name="T110" fmla="*/ 461 w 832"/>
                <a:gd name="T111" fmla="*/ 70 h 529"/>
                <a:gd name="T112" fmla="*/ 413 w 832"/>
                <a:gd name="T113" fmla="*/ 101 h 529"/>
                <a:gd name="T114" fmla="*/ 391 w 832"/>
                <a:gd name="T115" fmla="*/ 149 h 529"/>
                <a:gd name="T116" fmla="*/ 375 w 832"/>
                <a:gd name="T117" fmla="*/ 195 h 529"/>
                <a:gd name="T118" fmla="*/ 386 w 832"/>
                <a:gd name="T119" fmla="*/ 253 h 529"/>
                <a:gd name="T120" fmla="*/ 413 w 832"/>
                <a:gd name="T121" fmla="*/ 269 h 529"/>
                <a:gd name="T122" fmla="*/ 371 w 832"/>
                <a:gd name="T123" fmla="*/ 269 h 529"/>
                <a:gd name="T124" fmla="*/ 89 w 832"/>
                <a:gd name="T125" fmla="*/ 208 h 52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832"/>
                <a:gd name="T190" fmla="*/ 0 h 529"/>
                <a:gd name="T191" fmla="*/ 832 w 832"/>
                <a:gd name="T192" fmla="*/ 529 h 52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832" h="529">
                  <a:moveTo>
                    <a:pt x="50" y="251"/>
                  </a:moveTo>
                  <a:lnTo>
                    <a:pt x="70" y="205"/>
                  </a:lnTo>
                  <a:lnTo>
                    <a:pt x="0" y="194"/>
                  </a:lnTo>
                  <a:lnTo>
                    <a:pt x="0" y="190"/>
                  </a:lnTo>
                  <a:lnTo>
                    <a:pt x="2" y="186"/>
                  </a:lnTo>
                  <a:lnTo>
                    <a:pt x="6" y="181"/>
                  </a:lnTo>
                  <a:lnTo>
                    <a:pt x="13" y="177"/>
                  </a:lnTo>
                  <a:lnTo>
                    <a:pt x="17" y="177"/>
                  </a:lnTo>
                  <a:lnTo>
                    <a:pt x="23" y="177"/>
                  </a:lnTo>
                  <a:lnTo>
                    <a:pt x="30" y="179"/>
                  </a:lnTo>
                  <a:lnTo>
                    <a:pt x="32" y="179"/>
                  </a:lnTo>
                  <a:lnTo>
                    <a:pt x="35" y="179"/>
                  </a:lnTo>
                  <a:lnTo>
                    <a:pt x="41" y="181"/>
                  </a:lnTo>
                  <a:lnTo>
                    <a:pt x="46" y="181"/>
                  </a:lnTo>
                  <a:lnTo>
                    <a:pt x="50" y="181"/>
                  </a:lnTo>
                  <a:lnTo>
                    <a:pt x="56" y="181"/>
                  </a:lnTo>
                  <a:lnTo>
                    <a:pt x="61" y="182"/>
                  </a:lnTo>
                  <a:lnTo>
                    <a:pt x="69" y="182"/>
                  </a:lnTo>
                  <a:lnTo>
                    <a:pt x="74" y="182"/>
                  </a:lnTo>
                  <a:lnTo>
                    <a:pt x="80" y="184"/>
                  </a:lnTo>
                  <a:lnTo>
                    <a:pt x="85" y="184"/>
                  </a:lnTo>
                  <a:lnTo>
                    <a:pt x="93" y="186"/>
                  </a:lnTo>
                  <a:lnTo>
                    <a:pt x="100" y="186"/>
                  </a:lnTo>
                  <a:lnTo>
                    <a:pt x="107" y="188"/>
                  </a:lnTo>
                  <a:lnTo>
                    <a:pt x="115" y="188"/>
                  </a:lnTo>
                  <a:lnTo>
                    <a:pt x="122" y="190"/>
                  </a:lnTo>
                  <a:lnTo>
                    <a:pt x="129" y="190"/>
                  </a:lnTo>
                  <a:lnTo>
                    <a:pt x="137" y="192"/>
                  </a:lnTo>
                  <a:lnTo>
                    <a:pt x="144" y="192"/>
                  </a:lnTo>
                  <a:lnTo>
                    <a:pt x="153" y="194"/>
                  </a:lnTo>
                  <a:lnTo>
                    <a:pt x="161" y="194"/>
                  </a:lnTo>
                  <a:lnTo>
                    <a:pt x="168" y="195"/>
                  </a:lnTo>
                  <a:lnTo>
                    <a:pt x="176" y="197"/>
                  </a:lnTo>
                  <a:lnTo>
                    <a:pt x="185" y="199"/>
                  </a:lnTo>
                  <a:lnTo>
                    <a:pt x="192" y="199"/>
                  </a:lnTo>
                  <a:lnTo>
                    <a:pt x="200" y="199"/>
                  </a:lnTo>
                  <a:lnTo>
                    <a:pt x="207" y="199"/>
                  </a:lnTo>
                  <a:lnTo>
                    <a:pt x="214" y="201"/>
                  </a:lnTo>
                  <a:lnTo>
                    <a:pt x="222" y="201"/>
                  </a:lnTo>
                  <a:lnTo>
                    <a:pt x="229" y="203"/>
                  </a:lnTo>
                  <a:lnTo>
                    <a:pt x="236" y="203"/>
                  </a:lnTo>
                  <a:lnTo>
                    <a:pt x="246" y="205"/>
                  </a:lnTo>
                  <a:lnTo>
                    <a:pt x="251" y="205"/>
                  </a:lnTo>
                  <a:lnTo>
                    <a:pt x="259" y="206"/>
                  </a:lnTo>
                  <a:lnTo>
                    <a:pt x="266" y="206"/>
                  </a:lnTo>
                  <a:lnTo>
                    <a:pt x="273" y="208"/>
                  </a:lnTo>
                  <a:lnTo>
                    <a:pt x="279" y="208"/>
                  </a:lnTo>
                  <a:lnTo>
                    <a:pt x="284" y="210"/>
                  </a:lnTo>
                  <a:lnTo>
                    <a:pt x="292" y="210"/>
                  </a:lnTo>
                  <a:lnTo>
                    <a:pt x="299" y="212"/>
                  </a:lnTo>
                  <a:lnTo>
                    <a:pt x="303" y="212"/>
                  </a:lnTo>
                  <a:lnTo>
                    <a:pt x="308" y="214"/>
                  </a:lnTo>
                  <a:lnTo>
                    <a:pt x="314" y="214"/>
                  </a:lnTo>
                  <a:lnTo>
                    <a:pt x="319" y="214"/>
                  </a:lnTo>
                  <a:lnTo>
                    <a:pt x="329" y="216"/>
                  </a:lnTo>
                  <a:lnTo>
                    <a:pt x="336" y="216"/>
                  </a:lnTo>
                  <a:lnTo>
                    <a:pt x="342" y="218"/>
                  </a:lnTo>
                  <a:lnTo>
                    <a:pt x="347" y="218"/>
                  </a:lnTo>
                  <a:lnTo>
                    <a:pt x="349" y="218"/>
                  </a:lnTo>
                  <a:lnTo>
                    <a:pt x="351" y="219"/>
                  </a:lnTo>
                  <a:lnTo>
                    <a:pt x="351" y="218"/>
                  </a:lnTo>
                  <a:lnTo>
                    <a:pt x="353" y="214"/>
                  </a:lnTo>
                  <a:lnTo>
                    <a:pt x="354" y="206"/>
                  </a:lnTo>
                  <a:lnTo>
                    <a:pt x="356" y="199"/>
                  </a:lnTo>
                  <a:lnTo>
                    <a:pt x="358" y="192"/>
                  </a:lnTo>
                  <a:lnTo>
                    <a:pt x="360" y="188"/>
                  </a:lnTo>
                  <a:lnTo>
                    <a:pt x="362" y="181"/>
                  </a:lnTo>
                  <a:lnTo>
                    <a:pt x="364" y="177"/>
                  </a:lnTo>
                  <a:lnTo>
                    <a:pt x="365" y="170"/>
                  </a:lnTo>
                  <a:lnTo>
                    <a:pt x="369" y="164"/>
                  </a:lnTo>
                  <a:lnTo>
                    <a:pt x="371" y="157"/>
                  </a:lnTo>
                  <a:lnTo>
                    <a:pt x="373" y="151"/>
                  </a:lnTo>
                  <a:lnTo>
                    <a:pt x="377" y="144"/>
                  </a:lnTo>
                  <a:lnTo>
                    <a:pt x="378" y="136"/>
                  </a:lnTo>
                  <a:lnTo>
                    <a:pt x="382" y="131"/>
                  </a:lnTo>
                  <a:lnTo>
                    <a:pt x="384" y="125"/>
                  </a:lnTo>
                  <a:lnTo>
                    <a:pt x="388" y="118"/>
                  </a:lnTo>
                  <a:lnTo>
                    <a:pt x="389" y="111"/>
                  </a:lnTo>
                  <a:lnTo>
                    <a:pt x="393" y="105"/>
                  </a:lnTo>
                  <a:lnTo>
                    <a:pt x="397" y="100"/>
                  </a:lnTo>
                  <a:lnTo>
                    <a:pt x="399" y="92"/>
                  </a:lnTo>
                  <a:lnTo>
                    <a:pt x="402" y="88"/>
                  </a:lnTo>
                  <a:lnTo>
                    <a:pt x="404" y="83"/>
                  </a:lnTo>
                  <a:lnTo>
                    <a:pt x="408" y="79"/>
                  </a:lnTo>
                  <a:lnTo>
                    <a:pt x="413" y="70"/>
                  </a:lnTo>
                  <a:lnTo>
                    <a:pt x="421" y="64"/>
                  </a:lnTo>
                  <a:lnTo>
                    <a:pt x="426" y="61"/>
                  </a:lnTo>
                  <a:lnTo>
                    <a:pt x="432" y="55"/>
                  </a:lnTo>
                  <a:lnTo>
                    <a:pt x="436" y="52"/>
                  </a:lnTo>
                  <a:lnTo>
                    <a:pt x="441" y="48"/>
                  </a:lnTo>
                  <a:lnTo>
                    <a:pt x="447" y="46"/>
                  </a:lnTo>
                  <a:lnTo>
                    <a:pt x="452" y="42"/>
                  </a:lnTo>
                  <a:lnTo>
                    <a:pt x="458" y="41"/>
                  </a:lnTo>
                  <a:lnTo>
                    <a:pt x="463" y="39"/>
                  </a:lnTo>
                  <a:lnTo>
                    <a:pt x="469" y="39"/>
                  </a:lnTo>
                  <a:lnTo>
                    <a:pt x="472" y="37"/>
                  </a:lnTo>
                  <a:lnTo>
                    <a:pt x="478" y="37"/>
                  </a:lnTo>
                  <a:lnTo>
                    <a:pt x="483" y="37"/>
                  </a:lnTo>
                  <a:lnTo>
                    <a:pt x="487" y="37"/>
                  </a:lnTo>
                  <a:lnTo>
                    <a:pt x="493" y="37"/>
                  </a:lnTo>
                  <a:lnTo>
                    <a:pt x="496" y="39"/>
                  </a:lnTo>
                  <a:lnTo>
                    <a:pt x="502" y="41"/>
                  </a:lnTo>
                  <a:lnTo>
                    <a:pt x="506" y="42"/>
                  </a:lnTo>
                  <a:lnTo>
                    <a:pt x="509" y="46"/>
                  </a:lnTo>
                  <a:lnTo>
                    <a:pt x="513" y="52"/>
                  </a:lnTo>
                  <a:lnTo>
                    <a:pt x="517" y="61"/>
                  </a:lnTo>
                  <a:lnTo>
                    <a:pt x="517" y="64"/>
                  </a:lnTo>
                  <a:lnTo>
                    <a:pt x="519" y="68"/>
                  </a:lnTo>
                  <a:lnTo>
                    <a:pt x="520" y="74"/>
                  </a:lnTo>
                  <a:lnTo>
                    <a:pt x="520" y="77"/>
                  </a:lnTo>
                  <a:lnTo>
                    <a:pt x="522" y="83"/>
                  </a:lnTo>
                  <a:lnTo>
                    <a:pt x="522" y="87"/>
                  </a:lnTo>
                  <a:lnTo>
                    <a:pt x="524" y="92"/>
                  </a:lnTo>
                  <a:lnTo>
                    <a:pt x="526" y="98"/>
                  </a:lnTo>
                  <a:lnTo>
                    <a:pt x="526" y="101"/>
                  </a:lnTo>
                  <a:lnTo>
                    <a:pt x="526" y="107"/>
                  </a:lnTo>
                  <a:lnTo>
                    <a:pt x="526" y="112"/>
                  </a:lnTo>
                  <a:lnTo>
                    <a:pt x="528" y="118"/>
                  </a:lnTo>
                  <a:lnTo>
                    <a:pt x="528" y="125"/>
                  </a:lnTo>
                  <a:lnTo>
                    <a:pt x="530" y="135"/>
                  </a:lnTo>
                  <a:lnTo>
                    <a:pt x="530" y="140"/>
                  </a:lnTo>
                  <a:lnTo>
                    <a:pt x="530" y="146"/>
                  </a:lnTo>
                  <a:lnTo>
                    <a:pt x="530" y="149"/>
                  </a:lnTo>
                  <a:lnTo>
                    <a:pt x="530" y="151"/>
                  </a:lnTo>
                  <a:lnTo>
                    <a:pt x="531" y="147"/>
                  </a:lnTo>
                  <a:lnTo>
                    <a:pt x="539" y="146"/>
                  </a:lnTo>
                  <a:lnTo>
                    <a:pt x="544" y="144"/>
                  </a:lnTo>
                  <a:lnTo>
                    <a:pt x="550" y="142"/>
                  </a:lnTo>
                  <a:lnTo>
                    <a:pt x="557" y="142"/>
                  </a:lnTo>
                  <a:lnTo>
                    <a:pt x="565" y="144"/>
                  </a:lnTo>
                  <a:lnTo>
                    <a:pt x="574" y="146"/>
                  </a:lnTo>
                  <a:lnTo>
                    <a:pt x="581" y="149"/>
                  </a:lnTo>
                  <a:lnTo>
                    <a:pt x="589" y="155"/>
                  </a:lnTo>
                  <a:lnTo>
                    <a:pt x="594" y="162"/>
                  </a:lnTo>
                  <a:lnTo>
                    <a:pt x="600" y="166"/>
                  </a:lnTo>
                  <a:lnTo>
                    <a:pt x="605" y="171"/>
                  </a:lnTo>
                  <a:lnTo>
                    <a:pt x="607" y="173"/>
                  </a:lnTo>
                  <a:lnTo>
                    <a:pt x="609" y="175"/>
                  </a:lnTo>
                  <a:lnTo>
                    <a:pt x="609" y="173"/>
                  </a:lnTo>
                  <a:lnTo>
                    <a:pt x="614" y="173"/>
                  </a:lnTo>
                  <a:lnTo>
                    <a:pt x="620" y="171"/>
                  </a:lnTo>
                  <a:lnTo>
                    <a:pt x="627" y="168"/>
                  </a:lnTo>
                  <a:lnTo>
                    <a:pt x="635" y="166"/>
                  </a:lnTo>
                  <a:lnTo>
                    <a:pt x="644" y="162"/>
                  </a:lnTo>
                  <a:lnTo>
                    <a:pt x="649" y="162"/>
                  </a:lnTo>
                  <a:lnTo>
                    <a:pt x="657" y="162"/>
                  </a:lnTo>
                  <a:lnTo>
                    <a:pt x="662" y="162"/>
                  </a:lnTo>
                  <a:lnTo>
                    <a:pt x="670" y="164"/>
                  </a:lnTo>
                  <a:lnTo>
                    <a:pt x="677" y="168"/>
                  </a:lnTo>
                  <a:lnTo>
                    <a:pt x="686" y="171"/>
                  </a:lnTo>
                  <a:lnTo>
                    <a:pt x="692" y="175"/>
                  </a:lnTo>
                  <a:lnTo>
                    <a:pt x="697" y="179"/>
                  </a:lnTo>
                  <a:lnTo>
                    <a:pt x="703" y="181"/>
                  </a:lnTo>
                  <a:lnTo>
                    <a:pt x="705" y="182"/>
                  </a:lnTo>
                  <a:lnTo>
                    <a:pt x="705" y="181"/>
                  </a:lnTo>
                  <a:lnTo>
                    <a:pt x="705" y="177"/>
                  </a:lnTo>
                  <a:lnTo>
                    <a:pt x="705" y="171"/>
                  </a:lnTo>
                  <a:lnTo>
                    <a:pt x="707" y="164"/>
                  </a:lnTo>
                  <a:lnTo>
                    <a:pt x="707" y="159"/>
                  </a:lnTo>
                  <a:lnTo>
                    <a:pt x="708" y="155"/>
                  </a:lnTo>
                  <a:lnTo>
                    <a:pt x="708" y="149"/>
                  </a:lnTo>
                  <a:lnTo>
                    <a:pt x="710" y="144"/>
                  </a:lnTo>
                  <a:lnTo>
                    <a:pt x="710" y="138"/>
                  </a:lnTo>
                  <a:lnTo>
                    <a:pt x="712" y="133"/>
                  </a:lnTo>
                  <a:lnTo>
                    <a:pt x="712" y="127"/>
                  </a:lnTo>
                  <a:lnTo>
                    <a:pt x="716" y="122"/>
                  </a:lnTo>
                  <a:lnTo>
                    <a:pt x="716" y="114"/>
                  </a:lnTo>
                  <a:lnTo>
                    <a:pt x="718" y="109"/>
                  </a:lnTo>
                  <a:lnTo>
                    <a:pt x="720" y="101"/>
                  </a:lnTo>
                  <a:lnTo>
                    <a:pt x="721" y="96"/>
                  </a:lnTo>
                  <a:lnTo>
                    <a:pt x="723" y="90"/>
                  </a:lnTo>
                  <a:lnTo>
                    <a:pt x="725" y="85"/>
                  </a:lnTo>
                  <a:lnTo>
                    <a:pt x="727" y="77"/>
                  </a:lnTo>
                  <a:lnTo>
                    <a:pt x="729" y="74"/>
                  </a:lnTo>
                  <a:lnTo>
                    <a:pt x="731" y="66"/>
                  </a:lnTo>
                  <a:lnTo>
                    <a:pt x="732" y="61"/>
                  </a:lnTo>
                  <a:lnTo>
                    <a:pt x="734" y="55"/>
                  </a:lnTo>
                  <a:lnTo>
                    <a:pt x="736" y="52"/>
                  </a:lnTo>
                  <a:lnTo>
                    <a:pt x="740" y="44"/>
                  </a:lnTo>
                  <a:lnTo>
                    <a:pt x="745" y="39"/>
                  </a:lnTo>
                  <a:lnTo>
                    <a:pt x="749" y="33"/>
                  </a:lnTo>
                  <a:lnTo>
                    <a:pt x="755" y="28"/>
                  </a:lnTo>
                  <a:lnTo>
                    <a:pt x="758" y="22"/>
                  </a:lnTo>
                  <a:lnTo>
                    <a:pt x="764" y="18"/>
                  </a:lnTo>
                  <a:lnTo>
                    <a:pt x="767" y="13"/>
                  </a:lnTo>
                  <a:lnTo>
                    <a:pt x="773" y="11"/>
                  </a:lnTo>
                  <a:lnTo>
                    <a:pt x="777" y="7"/>
                  </a:lnTo>
                  <a:lnTo>
                    <a:pt x="782" y="5"/>
                  </a:lnTo>
                  <a:lnTo>
                    <a:pt x="790" y="2"/>
                  </a:lnTo>
                  <a:lnTo>
                    <a:pt x="799" y="0"/>
                  </a:lnTo>
                  <a:lnTo>
                    <a:pt x="808" y="2"/>
                  </a:lnTo>
                  <a:lnTo>
                    <a:pt x="815" y="7"/>
                  </a:lnTo>
                  <a:lnTo>
                    <a:pt x="821" y="13"/>
                  </a:lnTo>
                  <a:lnTo>
                    <a:pt x="826" y="20"/>
                  </a:lnTo>
                  <a:lnTo>
                    <a:pt x="828" y="26"/>
                  </a:lnTo>
                  <a:lnTo>
                    <a:pt x="830" y="29"/>
                  </a:lnTo>
                  <a:lnTo>
                    <a:pt x="830" y="35"/>
                  </a:lnTo>
                  <a:lnTo>
                    <a:pt x="832" y="41"/>
                  </a:lnTo>
                  <a:lnTo>
                    <a:pt x="832" y="46"/>
                  </a:lnTo>
                  <a:lnTo>
                    <a:pt x="832" y="50"/>
                  </a:lnTo>
                  <a:lnTo>
                    <a:pt x="832" y="55"/>
                  </a:lnTo>
                  <a:lnTo>
                    <a:pt x="832" y="63"/>
                  </a:lnTo>
                  <a:lnTo>
                    <a:pt x="830" y="68"/>
                  </a:lnTo>
                  <a:lnTo>
                    <a:pt x="830" y="76"/>
                  </a:lnTo>
                  <a:lnTo>
                    <a:pt x="828" y="83"/>
                  </a:lnTo>
                  <a:lnTo>
                    <a:pt x="826" y="90"/>
                  </a:lnTo>
                  <a:lnTo>
                    <a:pt x="825" y="94"/>
                  </a:lnTo>
                  <a:lnTo>
                    <a:pt x="823" y="100"/>
                  </a:lnTo>
                  <a:lnTo>
                    <a:pt x="821" y="105"/>
                  </a:lnTo>
                  <a:lnTo>
                    <a:pt x="821" y="114"/>
                  </a:lnTo>
                  <a:lnTo>
                    <a:pt x="819" y="118"/>
                  </a:lnTo>
                  <a:lnTo>
                    <a:pt x="819" y="122"/>
                  </a:lnTo>
                  <a:lnTo>
                    <a:pt x="817" y="127"/>
                  </a:lnTo>
                  <a:lnTo>
                    <a:pt x="817" y="133"/>
                  </a:lnTo>
                  <a:lnTo>
                    <a:pt x="817" y="136"/>
                  </a:lnTo>
                  <a:lnTo>
                    <a:pt x="817" y="142"/>
                  </a:lnTo>
                  <a:lnTo>
                    <a:pt x="815" y="147"/>
                  </a:lnTo>
                  <a:lnTo>
                    <a:pt x="815" y="155"/>
                  </a:lnTo>
                  <a:lnTo>
                    <a:pt x="814" y="159"/>
                  </a:lnTo>
                  <a:lnTo>
                    <a:pt x="814" y="164"/>
                  </a:lnTo>
                  <a:lnTo>
                    <a:pt x="812" y="171"/>
                  </a:lnTo>
                  <a:lnTo>
                    <a:pt x="812" y="179"/>
                  </a:lnTo>
                  <a:lnTo>
                    <a:pt x="812" y="184"/>
                  </a:lnTo>
                  <a:lnTo>
                    <a:pt x="810" y="190"/>
                  </a:lnTo>
                  <a:lnTo>
                    <a:pt x="810" y="197"/>
                  </a:lnTo>
                  <a:lnTo>
                    <a:pt x="810" y="205"/>
                  </a:lnTo>
                  <a:lnTo>
                    <a:pt x="808" y="210"/>
                  </a:lnTo>
                  <a:lnTo>
                    <a:pt x="808" y="218"/>
                  </a:lnTo>
                  <a:lnTo>
                    <a:pt x="806" y="225"/>
                  </a:lnTo>
                  <a:lnTo>
                    <a:pt x="806" y="232"/>
                  </a:lnTo>
                  <a:lnTo>
                    <a:pt x="806" y="238"/>
                  </a:lnTo>
                  <a:lnTo>
                    <a:pt x="804" y="245"/>
                  </a:lnTo>
                  <a:lnTo>
                    <a:pt x="804" y="253"/>
                  </a:lnTo>
                  <a:lnTo>
                    <a:pt x="804" y="260"/>
                  </a:lnTo>
                  <a:lnTo>
                    <a:pt x="802" y="267"/>
                  </a:lnTo>
                  <a:lnTo>
                    <a:pt x="801" y="275"/>
                  </a:lnTo>
                  <a:lnTo>
                    <a:pt x="801" y="280"/>
                  </a:lnTo>
                  <a:lnTo>
                    <a:pt x="801" y="288"/>
                  </a:lnTo>
                  <a:lnTo>
                    <a:pt x="799" y="295"/>
                  </a:lnTo>
                  <a:lnTo>
                    <a:pt x="799" y="302"/>
                  </a:lnTo>
                  <a:lnTo>
                    <a:pt x="797" y="310"/>
                  </a:lnTo>
                  <a:lnTo>
                    <a:pt x="797" y="317"/>
                  </a:lnTo>
                  <a:lnTo>
                    <a:pt x="795" y="323"/>
                  </a:lnTo>
                  <a:lnTo>
                    <a:pt x="793" y="330"/>
                  </a:lnTo>
                  <a:lnTo>
                    <a:pt x="793" y="335"/>
                  </a:lnTo>
                  <a:lnTo>
                    <a:pt x="791" y="343"/>
                  </a:lnTo>
                  <a:lnTo>
                    <a:pt x="791" y="348"/>
                  </a:lnTo>
                  <a:lnTo>
                    <a:pt x="791" y="356"/>
                  </a:lnTo>
                  <a:lnTo>
                    <a:pt x="790" y="361"/>
                  </a:lnTo>
                  <a:lnTo>
                    <a:pt x="790" y="367"/>
                  </a:lnTo>
                  <a:lnTo>
                    <a:pt x="788" y="372"/>
                  </a:lnTo>
                  <a:lnTo>
                    <a:pt x="788" y="378"/>
                  </a:lnTo>
                  <a:lnTo>
                    <a:pt x="786" y="383"/>
                  </a:lnTo>
                  <a:lnTo>
                    <a:pt x="786" y="389"/>
                  </a:lnTo>
                  <a:lnTo>
                    <a:pt x="784" y="393"/>
                  </a:lnTo>
                  <a:lnTo>
                    <a:pt x="784" y="398"/>
                  </a:lnTo>
                  <a:lnTo>
                    <a:pt x="782" y="402"/>
                  </a:lnTo>
                  <a:lnTo>
                    <a:pt x="782" y="407"/>
                  </a:lnTo>
                  <a:lnTo>
                    <a:pt x="780" y="415"/>
                  </a:lnTo>
                  <a:lnTo>
                    <a:pt x="779" y="422"/>
                  </a:lnTo>
                  <a:lnTo>
                    <a:pt x="777" y="428"/>
                  </a:lnTo>
                  <a:lnTo>
                    <a:pt x="777" y="431"/>
                  </a:lnTo>
                  <a:lnTo>
                    <a:pt x="773" y="439"/>
                  </a:lnTo>
                  <a:lnTo>
                    <a:pt x="769" y="446"/>
                  </a:lnTo>
                  <a:lnTo>
                    <a:pt x="766" y="455"/>
                  </a:lnTo>
                  <a:lnTo>
                    <a:pt x="762" y="465"/>
                  </a:lnTo>
                  <a:lnTo>
                    <a:pt x="756" y="472"/>
                  </a:lnTo>
                  <a:lnTo>
                    <a:pt x="753" y="481"/>
                  </a:lnTo>
                  <a:lnTo>
                    <a:pt x="749" y="489"/>
                  </a:lnTo>
                  <a:lnTo>
                    <a:pt x="745" y="498"/>
                  </a:lnTo>
                  <a:lnTo>
                    <a:pt x="740" y="503"/>
                  </a:lnTo>
                  <a:lnTo>
                    <a:pt x="736" y="509"/>
                  </a:lnTo>
                  <a:lnTo>
                    <a:pt x="732" y="514"/>
                  </a:lnTo>
                  <a:lnTo>
                    <a:pt x="729" y="520"/>
                  </a:lnTo>
                  <a:lnTo>
                    <a:pt x="725" y="525"/>
                  </a:lnTo>
                  <a:lnTo>
                    <a:pt x="723" y="527"/>
                  </a:lnTo>
                  <a:lnTo>
                    <a:pt x="721" y="529"/>
                  </a:lnTo>
                  <a:lnTo>
                    <a:pt x="720" y="529"/>
                  </a:lnTo>
                  <a:lnTo>
                    <a:pt x="714" y="527"/>
                  </a:lnTo>
                  <a:lnTo>
                    <a:pt x="712" y="522"/>
                  </a:lnTo>
                  <a:lnTo>
                    <a:pt x="708" y="516"/>
                  </a:lnTo>
                  <a:lnTo>
                    <a:pt x="705" y="511"/>
                  </a:lnTo>
                  <a:lnTo>
                    <a:pt x="703" y="505"/>
                  </a:lnTo>
                  <a:lnTo>
                    <a:pt x="701" y="501"/>
                  </a:lnTo>
                  <a:lnTo>
                    <a:pt x="701" y="498"/>
                  </a:lnTo>
                  <a:lnTo>
                    <a:pt x="703" y="494"/>
                  </a:lnTo>
                  <a:lnTo>
                    <a:pt x="708" y="489"/>
                  </a:lnTo>
                  <a:lnTo>
                    <a:pt x="712" y="483"/>
                  </a:lnTo>
                  <a:lnTo>
                    <a:pt x="718" y="479"/>
                  </a:lnTo>
                  <a:lnTo>
                    <a:pt x="723" y="474"/>
                  </a:lnTo>
                  <a:lnTo>
                    <a:pt x="731" y="470"/>
                  </a:lnTo>
                  <a:lnTo>
                    <a:pt x="734" y="463"/>
                  </a:lnTo>
                  <a:lnTo>
                    <a:pt x="740" y="457"/>
                  </a:lnTo>
                  <a:lnTo>
                    <a:pt x="745" y="452"/>
                  </a:lnTo>
                  <a:lnTo>
                    <a:pt x="749" y="446"/>
                  </a:lnTo>
                  <a:lnTo>
                    <a:pt x="753" y="439"/>
                  </a:lnTo>
                  <a:lnTo>
                    <a:pt x="756" y="433"/>
                  </a:lnTo>
                  <a:lnTo>
                    <a:pt x="758" y="428"/>
                  </a:lnTo>
                  <a:lnTo>
                    <a:pt x="762" y="422"/>
                  </a:lnTo>
                  <a:lnTo>
                    <a:pt x="762" y="418"/>
                  </a:lnTo>
                  <a:lnTo>
                    <a:pt x="762" y="413"/>
                  </a:lnTo>
                  <a:lnTo>
                    <a:pt x="764" y="407"/>
                  </a:lnTo>
                  <a:lnTo>
                    <a:pt x="766" y="400"/>
                  </a:lnTo>
                  <a:lnTo>
                    <a:pt x="766" y="394"/>
                  </a:lnTo>
                  <a:lnTo>
                    <a:pt x="766" y="391"/>
                  </a:lnTo>
                  <a:lnTo>
                    <a:pt x="766" y="385"/>
                  </a:lnTo>
                  <a:lnTo>
                    <a:pt x="767" y="380"/>
                  </a:lnTo>
                  <a:lnTo>
                    <a:pt x="767" y="374"/>
                  </a:lnTo>
                  <a:lnTo>
                    <a:pt x="767" y="369"/>
                  </a:lnTo>
                  <a:lnTo>
                    <a:pt x="769" y="363"/>
                  </a:lnTo>
                  <a:lnTo>
                    <a:pt x="771" y="358"/>
                  </a:lnTo>
                  <a:lnTo>
                    <a:pt x="771" y="350"/>
                  </a:lnTo>
                  <a:lnTo>
                    <a:pt x="773" y="343"/>
                  </a:lnTo>
                  <a:lnTo>
                    <a:pt x="773" y="337"/>
                  </a:lnTo>
                  <a:lnTo>
                    <a:pt x="775" y="330"/>
                  </a:lnTo>
                  <a:lnTo>
                    <a:pt x="775" y="323"/>
                  </a:lnTo>
                  <a:lnTo>
                    <a:pt x="777" y="315"/>
                  </a:lnTo>
                  <a:lnTo>
                    <a:pt x="777" y="308"/>
                  </a:lnTo>
                  <a:lnTo>
                    <a:pt x="779" y="300"/>
                  </a:lnTo>
                  <a:lnTo>
                    <a:pt x="779" y="293"/>
                  </a:lnTo>
                  <a:lnTo>
                    <a:pt x="780" y="286"/>
                  </a:lnTo>
                  <a:lnTo>
                    <a:pt x="782" y="278"/>
                  </a:lnTo>
                  <a:lnTo>
                    <a:pt x="782" y="271"/>
                  </a:lnTo>
                  <a:lnTo>
                    <a:pt x="784" y="262"/>
                  </a:lnTo>
                  <a:lnTo>
                    <a:pt x="786" y="254"/>
                  </a:lnTo>
                  <a:lnTo>
                    <a:pt x="786" y="247"/>
                  </a:lnTo>
                  <a:lnTo>
                    <a:pt x="788" y="240"/>
                  </a:lnTo>
                  <a:lnTo>
                    <a:pt x="788" y="232"/>
                  </a:lnTo>
                  <a:lnTo>
                    <a:pt x="790" y="225"/>
                  </a:lnTo>
                  <a:lnTo>
                    <a:pt x="790" y="216"/>
                  </a:lnTo>
                  <a:lnTo>
                    <a:pt x="791" y="208"/>
                  </a:lnTo>
                  <a:lnTo>
                    <a:pt x="791" y="201"/>
                  </a:lnTo>
                  <a:lnTo>
                    <a:pt x="793" y="194"/>
                  </a:lnTo>
                  <a:lnTo>
                    <a:pt x="793" y="186"/>
                  </a:lnTo>
                  <a:lnTo>
                    <a:pt x="795" y="179"/>
                  </a:lnTo>
                  <a:lnTo>
                    <a:pt x="795" y="171"/>
                  </a:lnTo>
                  <a:lnTo>
                    <a:pt x="797" y="162"/>
                  </a:lnTo>
                  <a:lnTo>
                    <a:pt x="797" y="157"/>
                  </a:lnTo>
                  <a:lnTo>
                    <a:pt x="799" y="149"/>
                  </a:lnTo>
                  <a:lnTo>
                    <a:pt x="801" y="142"/>
                  </a:lnTo>
                  <a:lnTo>
                    <a:pt x="801" y="136"/>
                  </a:lnTo>
                  <a:lnTo>
                    <a:pt x="801" y="129"/>
                  </a:lnTo>
                  <a:lnTo>
                    <a:pt x="802" y="125"/>
                  </a:lnTo>
                  <a:lnTo>
                    <a:pt x="802" y="118"/>
                  </a:lnTo>
                  <a:lnTo>
                    <a:pt x="804" y="112"/>
                  </a:lnTo>
                  <a:lnTo>
                    <a:pt x="804" y="107"/>
                  </a:lnTo>
                  <a:lnTo>
                    <a:pt x="806" y="101"/>
                  </a:lnTo>
                  <a:lnTo>
                    <a:pt x="806" y="92"/>
                  </a:lnTo>
                  <a:lnTo>
                    <a:pt x="808" y="85"/>
                  </a:lnTo>
                  <a:lnTo>
                    <a:pt x="810" y="77"/>
                  </a:lnTo>
                  <a:lnTo>
                    <a:pt x="810" y="74"/>
                  </a:lnTo>
                  <a:lnTo>
                    <a:pt x="810" y="70"/>
                  </a:lnTo>
                  <a:lnTo>
                    <a:pt x="810" y="68"/>
                  </a:lnTo>
                  <a:lnTo>
                    <a:pt x="810" y="63"/>
                  </a:lnTo>
                  <a:lnTo>
                    <a:pt x="812" y="57"/>
                  </a:lnTo>
                  <a:lnTo>
                    <a:pt x="812" y="52"/>
                  </a:lnTo>
                  <a:lnTo>
                    <a:pt x="814" y="48"/>
                  </a:lnTo>
                  <a:lnTo>
                    <a:pt x="814" y="42"/>
                  </a:lnTo>
                  <a:lnTo>
                    <a:pt x="812" y="37"/>
                  </a:lnTo>
                  <a:lnTo>
                    <a:pt x="810" y="33"/>
                  </a:lnTo>
                  <a:lnTo>
                    <a:pt x="802" y="31"/>
                  </a:lnTo>
                  <a:lnTo>
                    <a:pt x="795" y="29"/>
                  </a:lnTo>
                  <a:lnTo>
                    <a:pt x="790" y="29"/>
                  </a:lnTo>
                  <a:lnTo>
                    <a:pt x="782" y="29"/>
                  </a:lnTo>
                  <a:lnTo>
                    <a:pt x="779" y="33"/>
                  </a:lnTo>
                  <a:lnTo>
                    <a:pt x="773" y="37"/>
                  </a:lnTo>
                  <a:lnTo>
                    <a:pt x="767" y="42"/>
                  </a:lnTo>
                  <a:lnTo>
                    <a:pt x="766" y="44"/>
                  </a:lnTo>
                  <a:lnTo>
                    <a:pt x="764" y="48"/>
                  </a:lnTo>
                  <a:lnTo>
                    <a:pt x="760" y="53"/>
                  </a:lnTo>
                  <a:lnTo>
                    <a:pt x="758" y="57"/>
                  </a:lnTo>
                  <a:lnTo>
                    <a:pt x="756" y="59"/>
                  </a:lnTo>
                  <a:lnTo>
                    <a:pt x="755" y="64"/>
                  </a:lnTo>
                  <a:lnTo>
                    <a:pt x="753" y="68"/>
                  </a:lnTo>
                  <a:lnTo>
                    <a:pt x="751" y="74"/>
                  </a:lnTo>
                  <a:lnTo>
                    <a:pt x="749" y="77"/>
                  </a:lnTo>
                  <a:lnTo>
                    <a:pt x="747" y="85"/>
                  </a:lnTo>
                  <a:lnTo>
                    <a:pt x="745" y="92"/>
                  </a:lnTo>
                  <a:lnTo>
                    <a:pt x="745" y="101"/>
                  </a:lnTo>
                  <a:lnTo>
                    <a:pt x="742" y="109"/>
                  </a:lnTo>
                  <a:lnTo>
                    <a:pt x="740" y="116"/>
                  </a:lnTo>
                  <a:lnTo>
                    <a:pt x="740" y="120"/>
                  </a:lnTo>
                  <a:lnTo>
                    <a:pt x="738" y="125"/>
                  </a:lnTo>
                  <a:lnTo>
                    <a:pt x="736" y="129"/>
                  </a:lnTo>
                  <a:lnTo>
                    <a:pt x="736" y="135"/>
                  </a:lnTo>
                  <a:lnTo>
                    <a:pt x="734" y="144"/>
                  </a:lnTo>
                  <a:lnTo>
                    <a:pt x="732" y="153"/>
                  </a:lnTo>
                  <a:lnTo>
                    <a:pt x="731" y="157"/>
                  </a:lnTo>
                  <a:lnTo>
                    <a:pt x="731" y="162"/>
                  </a:lnTo>
                  <a:lnTo>
                    <a:pt x="729" y="166"/>
                  </a:lnTo>
                  <a:lnTo>
                    <a:pt x="729" y="171"/>
                  </a:lnTo>
                  <a:lnTo>
                    <a:pt x="727" y="181"/>
                  </a:lnTo>
                  <a:lnTo>
                    <a:pt x="725" y="188"/>
                  </a:lnTo>
                  <a:lnTo>
                    <a:pt x="721" y="197"/>
                  </a:lnTo>
                  <a:lnTo>
                    <a:pt x="721" y="206"/>
                  </a:lnTo>
                  <a:lnTo>
                    <a:pt x="718" y="214"/>
                  </a:lnTo>
                  <a:lnTo>
                    <a:pt x="716" y="221"/>
                  </a:lnTo>
                  <a:lnTo>
                    <a:pt x="714" y="229"/>
                  </a:lnTo>
                  <a:lnTo>
                    <a:pt x="714" y="236"/>
                  </a:lnTo>
                  <a:lnTo>
                    <a:pt x="712" y="241"/>
                  </a:lnTo>
                  <a:lnTo>
                    <a:pt x="710" y="245"/>
                  </a:lnTo>
                  <a:lnTo>
                    <a:pt x="708" y="251"/>
                  </a:lnTo>
                  <a:lnTo>
                    <a:pt x="707" y="254"/>
                  </a:lnTo>
                  <a:lnTo>
                    <a:pt x="705" y="258"/>
                  </a:lnTo>
                  <a:lnTo>
                    <a:pt x="703" y="260"/>
                  </a:lnTo>
                  <a:lnTo>
                    <a:pt x="699" y="256"/>
                  </a:lnTo>
                  <a:lnTo>
                    <a:pt x="697" y="253"/>
                  </a:lnTo>
                  <a:lnTo>
                    <a:pt x="697" y="249"/>
                  </a:lnTo>
                  <a:lnTo>
                    <a:pt x="697" y="243"/>
                  </a:lnTo>
                  <a:lnTo>
                    <a:pt x="696" y="238"/>
                  </a:lnTo>
                  <a:lnTo>
                    <a:pt x="696" y="234"/>
                  </a:lnTo>
                  <a:lnTo>
                    <a:pt x="696" y="227"/>
                  </a:lnTo>
                  <a:lnTo>
                    <a:pt x="697" y="223"/>
                  </a:lnTo>
                  <a:lnTo>
                    <a:pt x="697" y="216"/>
                  </a:lnTo>
                  <a:lnTo>
                    <a:pt x="697" y="210"/>
                  </a:lnTo>
                  <a:lnTo>
                    <a:pt x="697" y="206"/>
                  </a:lnTo>
                  <a:lnTo>
                    <a:pt x="697" y="203"/>
                  </a:lnTo>
                  <a:lnTo>
                    <a:pt x="699" y="195"/>
                  </a:lnTo>
                  <a:lnTo>
                    <a:pt x="701" y="194"/>
                  </a:lnTo>
                  <a:lnTo>
                    <a:pt x="699" y="192"/>
                  </a:lnTo>
                  <a:lnTo>
                    <a:pt x="696" y="190"/>
                  </a:lnTo>
                  <a:lnTo>
                    <a:pt x="690" y="186"/>
                  </a:lnTo>
                  <a:lnTo>
                    <a:pt x="683" y="182"/>
                  </a:lnTo>
                  <a:lnTo>
                    <a:pt x="675" y="179"/>
                  </a:lnTo>
                  <a:lnTo>
                    <a:pt x="666" y="177"/>
                  </a:lnTo>
                  <a:lnTo>
                    <a:pt x="657" y="175"/>
                  </a:lnTo>
                  <a:lnTo>
                    <a:pt x="649" y="177"/>
                  </a:lnTo>
                  <a:lnTo>
                    <a:pt x="642" y="181"/>
                  </a:lnTo>
                  <a:lnTo>
                    <a:pt x="633" y="188"/>
                  </a:lnTo>
                  <a:lnTo>
                    <a:pt x="625" y="195"/>
                  </a:lnTo>
                  <a:lnTo>
                    <a:pt x="620" y="203"/>
                  </a:lnTo>
                  <a:lnTo>
                    <a:pt x="613" y="210"/>
                  </a:lnTo>
                  <a:lnTo>
                    <a:pt x="609" y="216"/>
                  </a:lnTo>
                  <a:lnTo>
                    <a:pt x="603" y="216"/>
                  </a:lnTo>
                  <a:lnTo>
                    <a:pt x="602" y="216"/>
                  </a:lnTo>
                  <a:lnTo>
                    <a:pt x="598" y="210"/>
                  </a:lnTo>
                  <a:lnTo>
                    <a:pt x="594" y="205"/>
                  </a:lnTo>
                  <a:lnTo>
                    <a:pt x="590" y="197"/>
                  </a:lnTo>
                  <a:lnTo>
                    <a:pt x="589" y="190"/>
                  </a:lnTo>
                  <a:lnTo>
                    <a:pt x="585" y="182"/>
                  </a:lnTo>
                  <a:lnTo>
                    <a:pt x="583" y="177"/>
                  </a:lnTo>
                  <a:lnTo>
                    <a:pt x="581" y="173"/>
                  </a:lnTo>
                  <a:lnTo>
                    <a:pt x="581" y="171"/>
                  </a:lnTo>
                  <a:lnTo>
                    <a:pt x="524" y="177"/>
                  </a:lnTo>
                  <a:lnTo>
                    <a:pt x="522" y="177"/>
                  </a:lnTo>
                  <a:lnTo>
                    <a:pt x="520" y="181"/>
                  </a:lnTo>
                  <a:lnTo>
                    <a:pt x="519" y="186"/>
                  </a:lnTo>
                  <a:lnTo>
                    <a:pt x="515" y="192"/>
                  </a:lnTo>
                  <a:lnTo>
                    <a:pt x="509" y="199"/>
                  </a:lnTo>
                  <a:lnTo>
                    <a:pt x="506" y="206"/>
                  </a:lnTo>
                  <a:lnTo>
                    <a:pt x="502" y="212"/>
                  </a:lnTo>
                  <a:lnTo>
                    <a:pt x="500" y="216"/>
                  </a:lnTo>
                  <a:lnTo>
                    <a:pt x="496" y="221"/>
                  </a:lnTo>
                  <a:lnTo>
                    <a:pt x="495" y="225"/>
                  </a:lnTo>
                  <a:lnTo>
                    <a:pt x="487" y="234"/>
                  </a:lnTo>
                  <a:lnTo>
                    <a:pt x="482" y="243"/>
                  </a:lnTo>
                  <a:lnTo>
                    <a:pt x="476" y="251"/>
                  </a:lnTo>
                  <a:lnTo>
                    <a:pt x="471" y="258"/>
                  </a:lnTo>
                  <a:lnTo>
                    <a:pt x="465" y="264"/>
                  </a:lnTo>
                  <a:lnTo>
                    <a:pt x="460" y="269"/>
                  </a:lnTo>
                  <a:lnTo>
                    <a:pt x="454" y="271"/>
                  </a:lnTo>
                  <a:lnTo>
                    <a:pt x="450" y="271"/>
                  </a:lnTo>
                  <a:lnTo>
                    <a:pt x="445" y="269"/>
                  </a:lnTo>
                  <a:lnTo>
                    <a:pt x="443" y="265"/>
                  </a:lnTo>
                  <a:lnTo>
                    <a:pt x="443" y="260"/>
                  </a:lnTo>
                  <a:lnTo>
                    <a:pt x="445" y="256"/>
                  </a:lnTo>
                  <a:lnTo>
                    <a:pt x="448" y="251"/>
                  </a:lnTo>
                  <a:lnTo>
                    <a:pt x="454" y="243"/>
                  </a:lnTo>
                  <a:lnTo>
                    <a:pt x="461" y="236"/>
                  </a:lnTo>
                  <a:lnTo>
                    <a:pt x="469" y="230"/>
                  </a:lnTo>
                  <a:lnTo>
                    <a:pt x="472" y="225"/>
                  </a:lnTo>
                  <a:lnTo>
                    <a:pt x="476" y="219"/>
                  </a:lnTo>
                  <a:lnTo>
                    <a:pt x="482" y="212"/>
                  </a:lnTo>
                  <a:lnTo>
                    <a:pt x="485" y="206"/>
                  </a:lnTo>
                  <a:lnTo>
                    <a:pt x="489" y="199"/>
                  </a:lnTo>
                  <a:lnTo>
                    <a:pt x="493" y="190"/>
                  </a:lnTo>
                  <a:lnTo>
                    <a:pt x="495" y="182"/>
                  </a:lnTo>
                  <a:lnTo>
                    <a:pt x="498" y="173"/>
                  </a:lnTo>
                  <a:lnTo>
                    <a:pt x="500" y="170"/>
                  </a:lnTo>
                  <a:lnTo>
                    <a:pt x="500" y="164"/>
                  </a:lnTo>
                  <a:lnTo>
                    <a:pt x="502" y="160"/>
                  </a:lnTo>
                  <a:lnTo>
                    <a:pt x="504" y="155"/>
                  </a:lnTo>
                  <a:lnTo>
                    <a:pt x="504" y="146"/>
                  </a:lnTo>
                  <a:lnTo>
                    <a:pt x="507" y="138"/>
                  </a:lnTo>
                  <a:lnTo>
                    <a:pt x="507" y="131"/>
                  </a:lnTo>
                  <a:lnTo>
                    <a:pt x="509" y="123"/>
                  </a:lnTo>
                  <a:lnTo>
                    <a:pt x="509" y="116"/>
                  </a:lnTo>
                  <a:lnTo>
                    <a:pt x="509" y="111"/>
                  </a:lnTo>
                  <a:lnTo>
                    <a:pt x="509" y="103"/>
                  </a:lnTo>
                  <a:lnTo>
                    <a:pt x="507" y="98"/>
                  </a:lnTo>
                  <a:lnTo>
                    <a:pt x="507" y="92"/>
                  </a:lnTo>
                  <a:lnTo>
                    <a:pt x="507" y="88"/>
                  </a:lnTo>
                  <a:lnTo>
                    <a:pt x="504" y="81"/>
                  </a:lnTo>
                  <a:lnTo>
                    <a:pt x="504" y="76"/>
                  </a:lnTo>
                  <a:lnTo>
                    <a:pt x="500" y="70"/>
                  </a:lnTo>
                  <a:lnTo>
                    <a:pt x="495" y="68"/>
                  </a:lnTo>
                  <a:lnTo>
                    <a:pt x="487" y="66"/>
                  </a:lnTo>
                  <a:lnTo>
                    <a:pt x="480" y="66"/>
                  </a:lnTo>
                  <a:lnTo>
                    <a:pt x="476" y="66"/>
                  </a:lnTo>
                  <a:lnTo>
                    <a:pt x="471" y="66"/>
                  </a:lnTo>
                  <a:lnTo>
                    <a:pt x="465" y="68"/>
                  </a:lnTo>
                  <a:lnTo>
                    <a:pt x="461" y="70"/>
                  </a:lnTo>
                  <a:lnTo>
                    <a:pt x="456" y="70"/>
                  </a:lnTo>
                  <a:lnTo>
                    <a:pt x="450" y="72"/>
                  </a:lnTo>
                  <a:lnTo>
                    <a:pt x="447" y="76"/>
                  </a:lnTo>
                  <a:lnTo>
                    <a:pt x="443" y="77"/>
                  </a:lnTo>
                  <a:lnTo>
                    <a:pt x="434" y="81"/>
                  </a:lnTo>
                  <a:lnTo>
                    <a:pt x="426" y="87"/>
                  </a:lnTo>
                  <a:lnTo>
                    <a:pt x="419" y="92"/>
                  </a:lnTo>
                  <a:lnTo>
                    <a:pt x="415" y="98"/>
                  </a:lnTo>
                  <a:lnTo>
                    <a:pt x="413" y="101"/>
                  </a:lnTo>
                  <a:lnTo>
                    <a:pt x="410" y="107"/>
                  </a:lnTo>
                  <a:lnTo>
                    <a:pt x="408" y="112"/>
                  </a:lnTo>
                  <a:lnTo>
                    <a:pt x="404" y="120"/>
                  </a:lnTo>
                  <a:lnTo>
                    <a:pt x="401" y="125"/>
                  </a:lnTo>
                  <a:lnTo>
                    <a:pt x="399" y="129"/>
                  </a:lnTo>
                  <a:lnTo>
                    <a:pt x="399" y="135"/>
                  </a:lnTo>
                  <a:lnTo>
                    <a:pt x="397" y="138"/>
                  </a:lnTo>
                  <a:lnTo>
                    <a:pt x="393" y="144"/>
                  </a:lnTo>
                  <a:lnTo>
                    <a:pt x="391" y="149"/>
                  </a:lnTo>
                  <a:lnTo>
                    <a:pt x="391" y="155"/>
                  </a:lnTo>
                  <a:lnTo>
                    <a:pt x="389" y="160"/>
                  </a:lnTo>
                  <a:lnTo>
                    <a:pt x="386" y="164"/>
                  </a:lnTo>
                  <a:lnTo>
                    <a:pt x="384" y="170"/>
                  </a:lnTo>
                  <a:lnTo>
                    <a:pt x="382" y="175"/>
                  </a:lnTo>
                  <a:lnTo>
                    <a:pt x="380" y="181"/>
                  </a:lnTo>
                  <a:lnTo>
                    <a:pt x="378" y="186"/>
                  </a:lnTo>
                  <a:lnTo>
                    <a:pt x="377" y="190"/>
                  </a:lnTo>
                  <a:lnTo>
                    <a:pt x="375" y="195"/>
                  </a:lnTo>
                  <a:lnTo>
                    <a:pt x="375" y="201"/>
                  </a:lnTo>
                  <a:lnTo>
                    <a:pt x="373" y="208"/>
                  </a:lnTo>
                  <a:lnTo>
                    <a:pt x="371" y="218"/>
                  </a:lnTo>
                  <a:lnTo>
                    <a:pt x="369" y="225"/>
                  </a:lnTo>
                  <a:lnTo>
                    <a:pt x="371" y="230"/>
                  </a:lnTo>
                  <a:lnTo>
                    <a:pt x="371" y="238"/>
                  </a:lnTo>
                  <a:lnTo>
                    <a:pt x="375" y="243"/>
                  </a:lnTo>
                  <a:lnTo>
                    <a:pt x="380" y="249"/>
                  </a:lnTo>
                  <a:lnTo>
                    <a:pt x="386" y="253"/>
                  </a:lnTo>
                  <a:lnTo>
                    <a:pt x="391" y="254"/>
                  </a:lnTo>
                  <a:lnTo>
                    <a:pt x="397" y="258"/>
                  </a:lnTo>
                  <a:lnTo>
                    <a:pt x="399" y="258"/>
                  </a:lnTo>
                  <a:lnTo>
                    <a:pt x="401" y="260"/>
                  </a:lnTo>
                  <a:lnTo>
                    <a:pt x="402" y="260"/>
                  </a:lnTo>
                  <a:lnTo>
                    <a:pt x="404" y="260"/>
                  </a:lnTo>
                  <a:lnTo>
                    <a:pt x="408" y="264"/>
                  </a:lnTo>
                  <a:lnTo>
                    <a:pt x="412" y="267"/>
                  </a:lnTo>
                  <a:lnTo>
                    <a:pt x="413" y="269"/>
                  </a:lnTo>
                  <a:lnTo>
                    <a:pt x="413" y="271"/>
                  </a:lnTo>
                  <a:lnTo>
                    <a:pt x="410" y="275"/>
                  </a:lnTo>
                  <a:lnTo>
                    <a:pt x="404" y="276"/>
                  </a:lnTo>
                  <a:lnTo>
                    <a:pt x="399" y="276"/>
                  </a:lnTo>
                  <a:lnTo>
                    <a:pt x="395" y="276"/>
                  </a:lnTo>
                  <a:lnTo>
                    <a:pt x="391" y="275"/>
                  </a:lnTo>
                  <a:lnTo>
                    <a:pt x="386" y="275"/>
                  </a:lnTo>
                  <a:lnTo>
                    <a:pt x="378" y="271"/>
                  </a:lnTo>
                  <a:lnTo>
                    <a:pt x="371" y="269"/>
                  </a:lnTo>
                  <a:lnTo>
                    <a:pt x="364" y="262"/>
                  </a:lnTo>
                  <a:lnTo>
                    <a:pt x="358" y="256"/>
                  </a:lnTo>
                  <a:lnTo>
                    <a:pt x="353" y="249"/>
                  </a:lnTo>
                  <a:lnTo>
                    <a:pt x="349" y="241"/>
                  </a:lnTo>
                  <a:lnTo>
                    <a:pt x="126" y="214"/>
                  </a:lnTo>
                  <a:lnTo>
                    <a:pt x="109" y="262"/>
                  </a:lnTo>
                  <a:lnTo>
                    <a:pt x="94" y="262"/>
                  </a:lnTo>
                  <a:lnTo>
                    <a:pt x="109" y="214"/>
                  </a:lnTo>
                  <a:lnTo>
                    <a:pt x="89" y="208"/>
                  </a:lnTo>
                  <a:lnTo>
                    <a:pt x="65" y="256"/>
                  </a:lnTo>
                  <a:lnTo>
                    <a:pt x="50" y="25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86" name="Freeform 26"/>
            <p:cNvSpPr>
              <a:spLocks/>
            </p:cNvSpPr>
            <p:nvPr/>
          </p:nvSpPr>
          <p:spPr bwMode="auto">
            <a:xfrm>
              <a:off x="4786" y="3031"/>
              <a:ext cx="255" cy="132"/>
            </a:xfrm>
            <a:custGeom>
              <a:avLst/>
              <a:gdLst>
                <a:gd name="T0" fmla="*/ 28 w 509"/>
                <a:gd name="T1" fmla="*/ 200 h 264"/>
                <a:gd name="T2" fmla="*/ 66 w 509"/>
                <a:gd name="T3" fmla="*/ 211 h 264"/>
                <a:gd name="T4" fmla="*/ 103 w 509"/>
                <a:gd name="T5" fmla="*/ 203 h 264"/>
                <a:gd name="T6" fmla="*/ 136 w 509"/>
                <a:gd name="T7" fmla="*/ 192 h 264"/>
                <a:gd name="T8" fmla="*/ 112 w 509"/>
                <a:gd name="T9" fmla="*/ 185 h 264"/>
                <a:gd name="T10" fmla="*/ 61 w 509"/>
                <a:gd name="T11" fmla="*/ 159 h 264"/>
                <a:gd name="T12" fmla="*/ 72 w 509"/>
                <a:gd name="T13" fmla="*/ 142 h 264"/>
                <a:gd name="T14" fmla="*/ 105 w 509"/>
                <a:gd name="T15" fmla="*/ 152 h 264"/>
                <a:gd name="T16" fmla="*/ 144 w 509"/>
                <a:gd name="T17" fmla="*/ 161 h 264"/>
                <a:gd name="T18" fmla="*/ 195 w 509"/>
                <a:gd name="T19" fmla="*/ 168 h 264"/>
                <a:gd name="T20" fmla="*/ 253 w 509"/>
                <a:gd name="T21" fmla="*/ 176 h 264"/>
                <a:gd name="T22" fmla="*/ 302 w 509"/>
                <a:gd name="T23" fmla="*/ 172 h 264"/>
                <a:gd name="T24" fmla="*/ 345 w 509"/>
                <a:gd name="T25" fmla="*/ 166 h 264"/>
                <a:gd name="T26" fmla="*/ 389 w 509"/>
                <a:gd name="T27" fmla="*/ 152 h 264"/>
                <a:gd name="T28" fmla="*/ 483 w 509"/>
                <a:gd name="T29" fmla="*/ 183 h 264"/>
                <a:gd name="T30" fmla="*/ 444 w 509"/>
                <a:gd name="T31" fmla="*/ 148 h 264"/>
                <a:gd name="T32" fmla="*/ 409 w 509"/>
                <a:gd name="T33" fmla="*/ 115 h 264"/>
                <a:gd name="T34" fmla="*/ 376 w 509"/>
                <a:gd name="T35" fmla="*/ 89 h 264"/>
                <a:gd name="T36" fmla="*/ 334 w 509"/>
                <a:gd name="T37" fmla="*/ 72 h 264"/>
                <a:gd name="T38" fmla="*/ 286 w 509"/>
                <a:gd name="T39" fmla="*/ 65 h 264"/>
                <a:gd name="T40" fmla="*/ 280 w 509"/>
                <a:gd name="T41" fmla="*/ 61 h 264"/>
                <a:gd name="T42" fmla="*/ 321 w 509"/>
                <a:gd name="T43" fmla="*/ 58 h 264"/>
                <a:gd name="T44" fmla="*/ 356 w 509"/>
                <a:gd name="T45" fmla="*/ 61 h 264"/>
                <a:gd name="T46" fmla="*/ 411 w 509"/>
                <a:gd name="T47" fmla="*/ 82 h 264"/>
                <a:gd name="T48" fmla="*/ 441 w 509"/>
                <a:gd name="T49" fmla="*/ 69 h 264"/>
                <a:gd name="T50" fmla="*/ 406 w 509"/>
                <a:gd name="T51" fmla="*/ 52 h 264"/>
                <a:gd name="T52" fmla="*/ 361 w 509"/>
                <a:gd name="T53" fmla="*/ 32 h 264"/>
                <a:gd name="T54" fmla="*/ 315 w 509"/>
                <a:gd name="T55" fmla="*/ 17 h 264"/>
                <a:gd name="T56" fmla="*/ 276 w 509"/>
                <a:gd name="T57" fmla="*/ 17 h 264"/>
                <a:gd name="T58" fmla="*/ 267 w 509"/>
                <a:gd name="T59" fmla="*/ 6 h 264"/>
                <a:gd name="T60" fmla="*/ 302 w 509"/>
                <a:gd name="T61" fmla="*/ 2 h 264"/>
                <a:gd name="T62" fmla="*/ 337 w 509"/>
                <a:gd name="T63" fmla="*/ 8 h 264"/>
                <a:gd name="T64" fmla="*/ 372 w 509"/>
                <a:gd name="T65" fmla="*/ 17 h 264"/>
                <a:gd name="T66" fmla="*/ 406 w 509"/>
                <a:gd name="T67" fmla="*/ 24 h 264"/>
                <a:gd name="T68" fmla="*/ 448 w 509"/>
                <a:gd name="T69" fmla="*/ 48 h 264"/>
                <a:gd name="T70" fmla="*/ 461 w 509"/>
                <a:gd name="T71" fmla="*/ 96 h 264"/>
                <a:gd name="T72" fmla="*/ 479 w 509"/>
                <a:gd name="T73" fmla="*/ 152 h 264"/>
                <a:gd name="T74" fmla="*/ 507 w 509"/>
                <a:gd name="T75" fmla="*/ 187 h 264"/>
                <a:gd name="T76" fmla="*/ 477 w 509"/>
                <a:gd name="T77" fmla="*/ 203 h 264"/>
                <a:gd name="T78" fmla="*/ 472 w 509"/>
                <a:gd name="T79" fmla="*/ 260 h 264"/>
                <a:gd name="T80" fmla="*/ 426 w 509"/>
                <a:gd name="T81" fmla="*/ 255 h 264"/>
                <a:gd name="T82" fmla="*/ 383 w 509"/>
                <a:gd name="T83" fmla="*/ 209 h 264"/>
                <a:gd name="T84" fmla="*/ 387 w 509"/>
                <a:gd name="T85" fmla="*/ 190 h 264"/>
                <a:gd name="T86" fmla="*/ 350 w 509"/>
                <a:gd name="T87" fmla="*/ 207 h 264"/>
                <a:gd name="T88" fmla="*/ 295 w 509"/>
                <a:gd name="T89" fmla="*/ 229 h 264"/>
                <a:gd name="T90" fmla="*/ 243 w 509"/>
                <a:gd name="T91" fmla="*/ 248 h 264"/>
                <a:gd name="T92" fmla="*/ 206 w 509"/>
                <a:gd name="T93" fmla="*/ 259 h 264"/>
                <a:gd name="T94" fmla="*/ 170 w 509"/>
                <a:gd name="T95" fmla="*/ 259 h 264"/>
                <a:gd name="T96" fmla="*/ 118 w 509"/>
                <a:gd name="T97" fmla="*/ 253 h 264"/>
                <a:gd name="T98" fmla="*/ 109 w 509"/>
                <a:gd name="T99" fmla="*/ 249 h 264"/>
                <a:gd name="T100" fmla="*/ 153 w 509"/>
                <a:gd name="T101" fmla="*/ 248 h 264"/>
                <a:gd name="T102" fmla="*/ 188 w 509"/>
                <a:gd name="T103" fmla="*/ 240 h 264"/>
                <a:gd name="T104" fmla="*/ 173 w 509"/>
                <a:gd name="T105" fmla="*/ 209 h 264"/>
                <a:gd name="T106" fmla="*/ 131 w 509"/>
                <a:gd name="T107" fmla="*/ 222 h 264"/>
                <a:gd name="T108" fmla="*/ 85 w 509"/>
                <a:gd name="T109" fmla="*/ 231 h 264"/>
                <a:gd name="T110" fmla="*/ 42 w 509"/>
                <a:gd name="T111" fmla="*/ 224 h 264"/>
                <a:gd name="T112" fmla="*/ 9 w 509"/>
                <a:gd name="T113" fmla="*/ 196 h 26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509"/>
                <a:gd name="T172" fmla="*/ 0 h 264"/>
                <a:gd name="T173" fmla="*/ 509 w 509"/>
                <a:gd name="T174" fmla="*/ 264 h 26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509" h="264">
                  <a:moveTo>
                    <a:pt x="0" y="187"/>
                  </a:moveTo>
                  <a:lnTo>
                    <a:pt x="2" y="189"/>
                  </a:lnTo>
                  <a:lnTo>
                    <a:pt x="9" y="190"/>
                  </a:lnTo>
                  <a:lnTo>
                    <a:pt x="11" y="192"/>
                  </a:lnTo>
                  <a:lnTo>
                    <a:pt x="16" y="194"/>
                  </a:lnTo>
                  <a:lnTo>
                    <a:pt x="22" y="198"/>
                  </a:lnTo>
                  <a:lnTo>
                    <a:pt x="28" y="200"/>
                  </a:lnTo>
                  <a:lnTo>
                    <a:pt x="33" y="201"/>
                  </a:lnTo>
                  <a:lnTo>
                    <a:pt x="39" y="203"/>
                  </a:lnTo>
                  <a:lnTo>
                    <a:pt x="44" y="205"/>
                  </a:lnTo>
                  <a:lnTo>
                    <a:pt x="50" y="209"/>
                  </a:lnTo>
                  <a:lnTo>
                    <a:pt x="55" y="209"/>
                  </a:lnTo>
                  <a:lnTo>
                    <a:pt x="61" y="211"/>
                  </a:lnTo>
                  <a:lnTo>
                    <a:pt x="66" y="211"/>
                  </a:lnTo>
                  <a:lnTo>
                    <a:pt x="72" y="211"/>
                  </a:lnTo>
                  <a:lnTo>
                    <a:pt x="76" y="209"/>
                  </a:lnTo>
                  <a:lnTo>
                    <a:pt x="81" y="209"/>
                  </a:lnTo>
                  <a:lnTo>
                    <a:pt x="87" y="207"/>
                  </a:lnTo>
                  <a:lnTo>
                    <a:pt x="92" y="207"/>
                  </a:lnTo>
                  <a:lnTo>
                    <a:pt x="96" y="205"/>
                  </a:lnTo>
                  <a:lnTo>
                    <a:pt x="103" y="203"/>
                  </a:lnTo>
                  <a:lnTo>
                    <a:pt x="107" y="201"/>
                  </a:lnTo>
                  <a:lnTo>
                    <a:pt x="114" y="201"/>
                  </a:lnTo>
                  <a:lnTo>
                    <a:pt x="118" y="198"/>
                  </a:lnTo>
                  <a:lnTo>
                    <a:pt x="123" y="198"/>
                  </a:lnTo>
                  <a:lnTo>
                    <a:pt x="127" y="196"/>
                  </a:lnTo>
                  <a:lnTo>
                    <a:pt x="131" y="194"/>
                  </a:lnTo>
                  <a:lnTo>
                    <a:pt x="136" y="192"/>
                  </a:lnTo>
                  <a:lnTo>
                    <a:pt x="138" y="192"/>
                  </a:lnTo>
                  <a:lnTo>
                    <a:pt x="136" y="192"/>
                  </a:lnTo>
                  <a:lnTo>
                    <a:pt x="135" y="192"/>
                  </a:lnTo>
                  <a:lnTo>
                    <a:pt x="131" y="190"/>
                  </a:lnTo>
                  <a:lnTo>
                    <a:pt x="125" y="190"/>
                  </a:lnTo>
                  <a:lnTo>
                    <a:pt x="118" y="187"/>
                  </a:lnTo>
                  <a:lnTo>
                    <a:pt x="112" y="185"/>
                  </a:lnTo>
                  <a:lnTo>
                    <a:pt x="105" y="183"/>
                  </a:lnTo>
                  <a:lnTo>
                    <a:pt x="98" y="181"/>
                  </a:lnTo>
                  <a:lnTo>
                    <a:pt x="88" y="176"/>
                  </a:lnTo>
                  <a:lnTo>
                    <a:pt x="81" y="174"/>
                  </a:lnTo>
                  <a:lnTo>
                    <a:pt x="74" y="168"/>
                  </a:lnTo>
                  <a:lnTo>
                    <a:pt x="68" y="166"/>
                  </a:lnTo>
                  <a:lnTo>
                    <a:pt x="61" y="159"/>
                  </a:lnTo>
                  <a:lnTo>
                    <a:pt x="55" y="155"/>
                  </a:lnTo>
                  <a:lnTo>
                    <a:pt x="52" y="148"/>
                  </a:lnTo>
                  <a:lnTo>
                    <a:pt x="50" y="144"/>
                  </a:lnTo>
                  <a:lnTo>
                    <a:pt x="52" y="142"/>
                  </a:lnTo>
                  <a:lnTo>
                    <a:pt x="57" y="141"/>
                  </a:lnTo>
                  <a:lnTo>
                    <a:pt x="64" y="139"/>
                  </a:lnTo>
                  <a:lnTo>
                    <a:pt x="72" y="142"/>
                  </a:lnTo>
                  <a:lnTo>
                    <a:pt x="74" y="142"/>
                  </a:lnTo>
                  <a:lnTo>
                    <a:pt x="77" y="144"/>
                  </a:lnTo>
                  <a:lnTo>
                    <a:pt x="83" y="148"/>
                  </a:lnTo>
                  <a:lnTo>
                    <a:pt x="90" y="150"/>
                  </a:lnTo>
                  <a:lnTo>
                    <a:pt x="94" y="150"/>
                  </a:lnTo>
                  <a:lnTo>
                    <a:pt x="99" y="152"/>
                  </a:lnTo>
                  <a:lnTo>
                    <a:pt x="105" y="152"/>
                  </a:lnTo>
                  <a:lnTo>
                    <a:pt x="109" y="154"/>
                  </a:lnTo>
                  <a:lnTo>
                    <a:pt x="114" y="155"/>
                  </a:lnTo>
                  <a:lnTo>
                    <a:pt x="120" y="157"/>
                  </a:lnTo>
                  <a:lnTo>
                    <a:pt x="125" y="157"/>
                  </a:lnTo>
                  <a:lnTo>
                    <a:pt x="133" y="159"/>
                  </a:lnTo>
                  <a:lnTo>
                    <a:pt x="138" y="161"/>
                  </a:lnTo>
                  <a:lnTo>
                    <a:pt x="144" y="161"/>
                  </a:lnTo>
                  <a:lnTo>
                    <a:pt x="151" y="163"/>
                  </a:lnTo>
                  <a:lnTo>
                    <a:pt x="158" y="165"/>
                  </a:lnTo>
                  <a:lnTo>
                    <a:pt x="166" y="165"/>
                  </a:lnTo>
                  <a:lnTo>
                    <a:pt x="173" y="166"/>
                  </a:lnTo>
                  <a:lnTo>
                    <a:pt x="181" y="166"/>
                  </a:lnTo>
                  <a:lnTo>
                    <a:pt x="188" y="168"/>
                  </a:lnTo>
                  <a:lnTo>
                    <a:pt x="195" y="168"/>
                  </a:lnTo>
                  <a:lnTo>
                    <a:pt x="203" y="170"/>
                  </a:lnTo>
                  <a:lnTo>
                    <a:pt x="210" y="170"/>
                  </a:lnTo>
                  <a:lnTo>
                    <a:pt x="219" y="172"/>
                  </a:lnTo>
                  <a:lnTo>
                    <a:pt x="227" y="172"/>
                  </a:lnTo>
                  <a:lnTo>
                    <a:pt x="236" y="174"/>
                  </a:lnTo>
                  <a:lnTo>
                    <a:pt x="243" y="174"/>
                  </a:lnTo>
                  <a:lnTo>
                    <a:pt x="253" y="176"/>
                  </a:lnTo>
                  <a:lnTo>
                    <a:pt x="260" y="176"/>
                  </a:lnTo>
                  <a:lnTo>
                    <a:pt x="267" y="176"/>
                  </a:lnTo>
                  <a:lnTo>
                    <a:pt x="275" y="176"/>
                  </a:lnTo>
                  <a:lnTo>
                    <a:pt x="282" y="176"/>
                  </a:lnTo>
                  <a:lnTo>
                    <a:pt x="288" y="174"/>
                  </a:lnTo>
                  <a:lnTo>
                    <a:pt x="297" y="174"/>
                  </a:lnTo>
                  <a:lnTo>
                    <a:pt x="302" y="172"/>
                  </a:lnTo>
                  <a:lnTo>
                    <a:pt x="310" y="172"/>
                  </a:lnTo>
                  <a:lnTo>
                    <a:pt x="315" y="170"/>
                  </a:lnTo>
                  <a:lnTo>
                    <a:pt x="323" y="170"/>
                  </a:lnTo>
                  <a:lnTo>
                    <a:pt x="328" y="168"/>
                  </a:lnTo>
                  <a:lnTo>
                    <a:pt x="334" y="168"/>
                  </a:lnTo>
                  <a:lnTo>
                    <a:pt x="339" y="166"/>
                  </a:lnTo>
                  <a:lnTo>
                    <a:pt x="345" y="166"/>
                  </a:lnTo>
                  <a:lnTo>
                    <a:pt x="350" y="165"/>
                  </a:lnTo>
                  <a:lnTo>
                    <a:pt x="356" y="165"/>
                  </a:lnTo>
                  <a:lnTo>
                    <a:pt x="365" y="161"/>
                  </a:lnTo>
                  <a:lnTo>
                    <a:pt x="372" y="157"/>
                  </a:lnTo>
                  <a:lnTo>
                    <a:pt x="380" y="155"/>
                  </a:lnTo>
                  <a:lnTo>
                    <a:pt x="385" y="154"/>
                  </a:lnTo>
                  <a:lnTo>
                    <a:pt x="389" y="152"/>
                  </a:lnTo>
                  <a:lnTo>
                    <a:pt x="393" y="150"/>
                  </a:lnTo>
                  <a:lnTo>
                    <a:pt x="394" y="150"/>
                  </a:lnTo>
                  <a:lnTo>
                    <a:pt x="396" y="150"/>
                  </a:lnTo>
                  <a:lnTo>
                    <a:pt x="426" y="157"/>
                  </a:lnTo>
                  <a:lnTo>
                    <a:pt x="420" y="177"/>
                  </a:lnTo>
                  <a:lnTo>
                    <a:pt x="485" y="185"/>
                  </a:lnTo>
                  <a:lnTo>
                    <a:pt x="483" y="183"/>
                  </a:lnTo>
                  <a:lnTo>
                    <a:pt x="479" y="181"/>
                  </a:lnTo>
                  <a:lnTo>
                    <a:pt x="476" y="176"/>
                  </a:lnTo>
                  <a:lnTo>
                    <a:pt x="470" y="172"/>
                  </a:lnTo>
                  <a:lnTo>
                    <a:pt x="463" y="165"/>
                  </a:lnTo>
                  <a:lnTo>
                    <a:pt x="454" y="157"/>
                  </a:lnTo>
                  <a:lnTo>
                    <a:pt x="450" y="152"/>
                  </a:lnTo>
                  <a:lnTo>
                    <a:pt x="444" y="148"/>
                  </a:lnTo>
                  <a:lnTo>
                    <a:pt x="441" y="144"/>
                  </a:lnTo>
                  <a:lnTo>
                    <a:pt x="435" y="141"/>
                  </a:lnTo>
                  <a:lnTo>
                    <a:pt x="430" y="135"/>
                  </a:lnTo>
                  <a:lnTo>
                    <a:pt x="426" y="130"/>
                  </a:lnTo>
                  <a:lnTo>
                    <a:pt x="420" y="124"/>
                  </a:lnTo>
                  <a:lnTo>
                    <a:pt x="415" y="120"/>
                  </a:lnTo>
                  <a:lnTo>
                    <a:pt x="409" y="115"/>
                  </a:lnTo>
                  <a:lnTo>
                    <a:pt x="404" y="111"/>
                  </a:lnTo>
                  <a:lnTo>
                    <a:pt x="400" y="107"/>
                  </a:lnTo>
                  <a:lnTo>
                    <a:pt x="394" y="104"/>
                  </a:lnTo>
                  <a:lnTo>
                    <a:pt x="389" y="100"/>
                  </a:lnTo>
                  <a:lnTo>
                    <a:pt x="385" y="96"/>
                  </a:lnTo>
                  <a:lnTo>
                    <a:pt x="380" y="93"/>
                  </a:lnTo>
                  <a:lnTo>
                    <a:pt x="376" y="89"/>
                  </a:lnTo>
                  <a:lnTo>
                    <a:pt x="371" y="87"/>
                  </a:lnTo>
                  <a:lnTo>
                    <a:pt x="367" y="83"/>
                  </a:lnTo>
                  <a:lnTo>
                    <a:pt x="361" y="82"/>
                  </a:lnTo>
                  <a:lnTo>
                    <a:pt x="358" y="80"/>
                  </a:lnTo>
                  <a:lnTo>
                    <a:pt x="350" y="78"/>
                  </a:lnTo>
                  <a:lnTo>
                    <a:pt x="341" y="74"/>
                  </a:lnTo>
                  <a:lnTo>
                    <a:pt x="334" y="72"/>
                  </a:lnTo>
                  <a:lnTo>
                    <a:pt x="326" y="71"/>
                  </a:lnTo>
                  <a:lnTo>
                    <a:pt x="319" y="69"/>
                  </a:lnTo>
                  <a:lnTo>
                    <a:pt x="312" y="67"/>
                  </a:lnTo>
                  <a:lnTo>
                    <a:pt x="304" y="67"/>
                  </a:lnTo>
                  <a:lnTo>
                    <a:pt x="297" y="67"/>
                  </a:lnTo>
                  <a:lnTo>
                    <a:pt x="289" y="65"/>
                  </a:lnTo>
                  <a:lnTo>
                    <a:pt x="286" y="65"/>
                  </a:lnTo>
                  <a:lnTo>
                    <a:pt x="280" y="65"/>
                  </a:lnTo>
                  <a:lnTo>
                    <a:pt x="276" y="65"/>
                  </a:lnTo>
                  <a:lnTo>
                    <a:pt x="271" y="65"/>
                  </a:lnTo>
                  <a:lnTo>
                    <a:pt x="269" y="65"/>
                  </a:lnTo>
                  <a:lnTo>
                    <a:pt x="271" y="63"/>
                  </a:lnTo>
                  <a:lnTo>
                    <a:pt x="276" y="63"/>
                  </a:lnTo>
                  <a:lnTo>
                    <a:pt x="280" y="61"/>
                  </a:lnTo>
                  <a:lnTo>
                    <a:pt x="286" y="61"/>
                  </a:lnTo>
                  <a:lnTo>
                    <a:pt x="291" y="61"/>
                  </a:lnTo>
                  <a:lnTo>
                    <a:pt x="297" y="61"/>
                  </a:lnTo>
                  <a:lnTo>
                    <a:pt x="302" y="59"/>
                  </a:lnTo>
                  <a:lnTo>
                    <a:pt x="310" y="59"/>
                  </a:lnTo>
                  <a:lnTo>
                    <a:pt x="315" y="58"/>
                  </a:lnTo>
                  <a:lnTo>
                    <a:pt x="321" y="58"/>
                  </a:lnTo>
                  <a:lnTo>
                    <a:pt x="326" y="58"/>
                  </a:lnTo>
                  <a:lnTo>
                    <a:pt x="332" y="58"/>
                  </a:lnTo>
                  <a:lnTo>
                    <a:pt x="335" y="58"/>
                  </a:lnTo>
                  <a:lnTo>
                    <a:pt x="341" y="59"/>
                  </a:lnTo>
                  <a:lnTo>
                    <a:pt x="345" y="59"/>
                  </a:lnTo>
                  <a:lnTo>
                    <a:pt x="350" y="61"/>
                  </a:lnTo>
                  <a:lnTo>
                    <a:pt x="356" y="61"/>
                  </a:lnTo>
                  <a:lnTo>
                    <a:pt x="363" y="65"/>
                  </a:lnTo>
                  <a:lnTo>
                    <a:pt x="371" y="67"/>
                  </a:lnTo>
                  <a:lnTo>
                    <a:pt x="380" y="69"/>
                  </a:lnTo>
                  <a:lnTo>
                    <a:pt x="387" y="72"/>
                  </a:lnTo>
                  <a:lnTo>
                    <a:pt x="396" y="76"/>
                  </a:lnTo>
                  <a:lnTo>
                    <a:pt x="404" y="78"/>
                  </a:lnTo>
                  <a:lnTo>
                    <a:pt x="411" y="82"/>
                  </a:lnTo>
                  <a:lnTo>
                    <a:pt x="418" y="83"/>
                  </a:lnTo>
                  <a:lnTo>
                    <a:pt x="424" y="87"/>
                  </a:lnTo>
                  <a:lnTo>
                    <a:pt x="430" y="87"/>
                  </a:lnTo>
                  <a:lnTo>
                    <a:pt x="433" y="89"/>
                  </a:lnTo>
                  <a:lnTo>
                    <a:pt x="435" y="91"/>
                  </a:lnTo>
                  <a:lnTo>
                    <a:pt x="437" y="91"/>
                  </a:lnTo>
                  <a:lnTo>
                    <a:pt x="441" y="69"/>
                  </a:lnTo>
                  <a:lnTo>
                    <a:pt x="439" y="69"/>
                  </a:lnTo>
                  <a:lnTo>
                    <a:pt x="437" y="67"/>
                  </a:lnTo>
                  <a:lnTo>
                    <a:pt x="431" y="65"/>
                  </a:lnTo>
                  <a:lnTo>
                    <a:pt x="428" y="61"/>
                  </a:lnTo>
                  <a:lnTo>
                    <a:pt x="420" y="59"/>
                  </a:lnTo>
                  <a:lnTo>
                    <a:pt x="413" y="56"/>
                  </a:lnTo>
                  <a:lnTo>
                    <a:pt x="406" y="52"/>
                  </a:lnTo>
                  <a:lnTo>
                    <a:pt x="396" y="48"/>
                  </a:lnTo>
                  <a:lnTo>
                    <a:pt x="393" y="45"/>
                  </a:lnTo>
                  <a:lnTo>
                    <a:pt x="387" y="43"/>
                  </a:lnTo>
                  <a:lnTo>
                    <a:pt x="383" y="41"/>
                  </a:lnTo>
                  <a:lnTo>
                    <a:pt x="378" y="39"/>
                  </a:lnTo>
                  <a:lnTo>
                    <a:pt x="369" y="34"/>
                  </a:lnTo>
                  <a:lnTo>
                    <a:pt x="361" y="32"/>
                  </a:lnTo>
                  <a:lnTo>
                    <a:pt x="352" y="26"/>
                  </a:lnTo>
                  <a:lnTo>
                    <a:pt x="345" y="24"/>
                  </a:lnTo>
                  <a:lnTo>
                    <a:pt x="339" y="23"/>
                  </a:lnTo>
                  <a:lnTo>
                    <a:pt x="334" y="21"/>
                  </a:lnTo>
                  <a:lnTo>
                    <a:pt x="328" y="19"/>
                  </a:lnTo>
                  <a:lnTo>
                    <a:pt x="323" y="17"/>
                  </a:lnTo>
                  <a:lnTo>
                    <a:pt x="315" y="17"/>
                  </a:lnTo>
                  <a:lnTo>
                    <a:pt x="310" y="17"/>
                  </a:lnTo>
                  <a:lnTo>
                    <a:pt x="304" y="17"/>
                  </a:lnTo>
                  <a:lnTo>
                    <a:pt x="299" y="17"/>
                  </a:lnTo>
                  <a:lnTo>
                    <a:pt x="291" y="17"/>
                  </a:lnTo>
                  <a:lnTo>
                    <a:pt x="288" y="17"/>
                  </a:lnTo>
                  <a:lnTo>
                    <a:pt x="280" y="17"/>
                  </a:lnTo>
                  <a:lnTo>
                    <a:pt x="276" y="17"/>
                  </a:lnTo>
                  <a:lnTo>
                    <a:pt x="271" y="17"/>
                  </a:lnTo>
                  <a:lnTo>
                    <a:pt x="269" y="17"/>
                  </a:lnTo>
                  <a:lnTo>
                    <a:pt x="262" y="19"/>
                  </a:lnTo>
                  <a:lnTo>
                    <a:pt x="262" y="17"/>
                  </a:lnTo>
                  <a:lnTo>
                    <a:pt x="264" y="12"/>
                  </a:lnTo>
                  <a:lnTo>
                    <a:pt x="267" y="6"/>
                  </a:lnTo>
                  <a:lnTo>
                    <a:pt x="275" y="0"/>
                  </a:lnTo>
                  <a:lnTo>
                    <a:pt x="278" y="0"/>
                  </a:lnTo>
                  <a:lnTo>
                    <a:pt x="282" y="0"/>
                  </a:lnTo>
                  <a:lnTo>
                    <a:pt x="288" y="0"/>
                  </a:lnTo>
                  <a:lnTo>
                    <a:pt x="295" y="2"/>
                  </a:lnTo>
                  <a:lnTo>
                    <a:pt x="299" y="2"/>
                  </a:lnTo>
                  <a:lnTo>
                    <a:pt x="302" y="2"/>
                  </a:lnTo>
                  <a:lnTo>
                    <a:pt x="306" y="2"/>
                  </a:lnTo>
                  <a:lnTo>
                    <a:pt x="312" y="4"/>
                  </a:lnTo>
                  <a:lnTo>
                    <a:pt x="315" y="4"/>
                  </a:lnTo>
                  <a:lnTo>
                    <a:pt x="321" y="6"/>
                  </a:lnTo>
                  <a:lnTo>
                    <a:pt x="326" y="6"/>
                  </a:lnTo>
                  <a:lnTo>
                    <a:pt x="332" y="8"/>
                  </a:lnTo>
                  <a:lnTo>
                    <a:pt x="337" y="8"/>
                  </a:lnTo>
                  <a:lnTo>
                    <a:pt x="341" y="8"/>
                  </a:lnTo>
                  <a:lnTo>
                    <a:pt x="347" y="10"/>
                  </a:lnTo>
                  <a:lnTo>
                    <a:pt x="352" y="12"/>
                  </a:lnTo>
                  <a:lnTo>
                    <a:pt x="358" y="12"/>
                  </a:lnTo>
                  <a:lnTo>
                    <a:pt x="361" y="13"/>
                  </a:lnTo>
                  <a:lnTo>
                    <a:pt x="367" y="15"/>
                  </a:lnTo>
                  <a:lnTo>
                    <a:pt x="372" y="17"/>
                  </a:lnTo>
                  <a:lnTo>
                    <a:pt x="378" y="17"/>
                  </a:lnTo>
                  <a:lnTo>
                    <a:pt x="383" y="19"/>
                  </a:lnTo>
                  <a:lnTo>
                    <a:pt x="387" y="19"/>
                  </a:lnTo>
                  <a:lnTo>
                    <a:pt x="393" y="21"/>
                  </a:lnTo>
                  <a:lnTo>
                    <a:pt x="396" y="23"/>
                  </a:lnTo>
                  <a:lnTo>
                    <a:pt x="402" y="24"/>
                  </a:lnTo>
                  <a:lnTo>
                    <a:pt x="406" y="24"/>
                  </a:lnTo>
                  <a:lnTo>
                    <a:pt x="411" y="26"/>
                  </a:lnTo>
                  <a:lnTo>
                    <a:pt x="418" y="30"/>
                  </a:lnTo>
                  <a:lnTo>
                    <a:pt x="426" y="32"/>
                  </a:lnTo>
                  <a:lnTo>
                    <a:pt x="431" y="36"/>
                  </a:lnTo>
                  <a:lnTo>
                    <a:pt x="439" y="41"/>
                  </a:lnTo>
                  <a:lnTo>
                    <a:pt x="444" y="43"/>
                  </a:lnTo>
                  <a:lnTo>
                    <a:pt x="448" y="48"/>
                  </a:lnTo>
                  <a:lnTo>
                    <a:pt x="454" y="52"/>
                  </a:lnTo>
                  <a:lnTo>
                    <a:pt x="457" y="58"/>
                  </a:lnTo>
                  <a:lnTo>
                    <a:pt x="463" y="63"/>
                  </a:lnTo>
                  <a:lnTo>
                    <a:pt x="468" y="71"/>
                  </a:lnTo>
                  <a:lnTo>
                    <a:pt x="470" y="74"/>
                  </a:lnTo>
                  <a:lnTo>
                    <a:pt x="472" y="78"/>
                  </a:lnTo>
                  <a:lnTo>
                    <a:pt x="461" y="96"/>
                  </a:lnTo>
                  <a:lnTo>
                    <a:pt x="500" y="137"/>
                  </a:lnTo>
                  <a:lnTo>
                    <a:pt x="457" y="131"/>
                  </a:lnTo>
                  <a:lnTo>
                    <a:pt x="459" y="133"/>
                  </a:lnTo>
                  <a:lnTo>
                    <a:pt x="466" y="139"/>
                  </a:lnTo>
                  <a:lnTo>
                    <a:pt x="470" y="141"/>
                  </a:lnTo>
                  <a:lnTo>
                    <a:pt x="474" y="146"/>
                  </a:lnTo>
                  <a:lnTo>
                    <a:pt x="479" y="152"/>
                  </a:lnTo>
                  <a:lnTo>
                    <a:pt x="485" y="157"/>
                  </a:lnTo>
                  <a:lnTo>
                    <a:pt x="489" y="161"/>
                  </a:lnTo>
                  <a:lnTo>
                    <a:pt x="492" y="166"/>
                  </a:lnTo>
                  <a:lnTo>
                    <a:pt x="498" y="172"/>
                  </a:lnTo>
                  <a:lnTo>
                    <a:pt x="501" y="177"/>
                  </a:lnTo>
                  <a:lnTo>
                    <a:pt x="503" y="181"/>
                  </a:lnTo>
                  <a:lnTo>
                    <a:pt x="507" y="187"/>
                  </a:lnTo>
                  <a:lnTo>
                    <a:pt x="507" y="190"/>
                  </a:lnTo>
                  <a:lnTo>
                    <a:pt x="509" y="194"/>
                  </a:lnTo>
                  <a:lnTo>
                    <a:pt x="505" y="200"/>
                  </a:lnTo>
                  <a:lnTo>
                    <a:pt x="500" y="201"/>
                  </a:lnTo>
                  <a:lnTo>
                    <a:pt x="492" y="203"/>
                  </a:lnTo>
                  <a:lnTo>
                    <a:pt x="485" y="203"/>
                  </a:lnTo>
                  <a:lnTo>
                    <a:pt x="477" y="203"/>
                  </a:lnTo>
                  <a:lnTo>
                    <a:pt x="472" y="203"/>
                  </a:lnTo>
                  <a:lnTo>
                    <a:pt x="466" y="201"/>
                  </a:lnTo>
                  <a:lnTo>
                    <a:pt x="465" y="201"/>
                  </a:lnTo>
                  <a:lnTo>
                    <a:pt x="465" y="240"/>
                  </a:lnTo>
                  <a:lnTo>
                    <a:pt x="476" y="260"/>
                  </a:lnTo>
                  <a:lnTo>
                    <a:pt x="474" y="260"/>
                  </a:lnTo>
                  <a:lnTo>
                    <a:pt x="472" y="260"/>
                  </a:lnTo>
                  <a:lnTo>
                    <a:pt x="468" y="262"/>
                  </a:lnTo>
                  <a:lnTo>
                    <a:pt x="463" y="264"/>
                  </a:lnTo>
                  <a:lnTo>
                    <a:pt x="455" y="264"/>
                  </a:lnTo>
                  <a:lnTo>
                    <a:pt x="450" y="264"/>
                  </a:lnTo>
                  <a:lnTo>
                    <a:pt x="442" y="262"/>
                  </a:lnTo>
                  <a:lnTo>
                    <a:pt x="435" y="260"/>
                  </a:lnTo>
                  <a:lnTo>
                    <a:pt x="426" y="255"/>
                  </a:lnTo>
                  <a:lnTo>
                    <a:pt x="417" y="248"/>
                  </a:lnTo>
                  <a:lnTo>
                    <a:pt x="407" y="238"/>
                  </a:lnTo>
                  <a:lnTo>
                    <a:pt x="400" y="231"/>
                  </a:lnTo>
                  <a:lnTo>
                    <a:pt x="393" y="222"/>
                  </a:lnTo>
                  <a:lnTo>
                    <a:pt x="387" y="214"/>
                  </a:lnTo>
                  <a:lnTo>
                    <a:pt x="385" y="211"/>
                  </a:lnTo>
                  <a:lnTo>
                    <a:pt x="383" y="209"/>
                  </a:lnTo>
                  <a:lnTo>
                    <a:pt x="398" y="209"/>
                  </a:lnTo>
                  <a:lnTo>
                    <a:pt x="435" y="244"/>
                  </a:lnTo>
                  <a:lnTo>
                    <a:pt x="433" y="200"/>
                  </a:lnTo>
                  <a:lnTo>
                    <a:pt x="398" y="187"/>
                  </a:lnTo>
                  <a:lnTo>
                    <a:pt x="396" y="187"/>
                  </a:lnTo>
                  <a:lnTo>
                    <a:pt x="393" y="190"/>
                  </a:lnTo>
                  <a:lnTo>
                    <a:pt x="387" y="190"/>
                  </a:lnTo>
                  <a:lnTo>
                    <a:pt x="385" y="192"/>
                  </a:lnTo>
                  <a:lnTo>
                    <a:pt x="380" y="194"/>
                  </a:lnTo>
                  <a:lnTo>
                    <a:pt x="374" y="198"/>
                  </a:lnTo>
                  <a:lnTo>
                    <a:pt x="367" y="200"/>
                  </a:lnTo>
                  <a:lnTo>
                    <a:pt x="361" y="201"/>
                  </a:lnTo>
                  <a:lnTo>
                    <a:pt x="356" y="203"/>
                  </a:lnTo>
                  <a:lnTo>
                    <a:pt x="350" y="207"/>
                  </a:lnTo>
                  <a:lnTo>
                    <a:pt x="341" y="211"/>
                  </a:lnTo>
                  <a:lnTo>
                    <a:pt x="334" y="213"/>
                  </a:lnTo>
                  <a:lnTo>
                    <a:pt x="326" y="216"/>
                  </a:lnTo>
                  <a:lnTo>
                    <a:pt x="321" y="220"/>
                  </a:lnTo>
                  <a:lnTo>
                    <a:pt x="312" y="222"/>
                  </a:lnTo>
                  <a:lnTo>
                    <a:pt x="304" y="225"/>
                  </a:lnTo>
                  <a:lnTo>
                    <a:pt x="295" y="229"/>
                  </a:lnTo>
                  <a:lnTo>
                    <a:pt x="288" y="231"/>
                  </a:lnTo>
                  <a:lnTo>
                    <a:pt x="280" y="235"/>
                  </a:lnTo>
                  <a:lnTo>
                    <a:pt x="273" y="238"/>
                  </a:lnTo>
                  <a:lnTo>
                    <a:pt x="265" y="240"/>
                  </a:lnTo>
                  <a:lnTo>
                    <a:pt x="258" y="244"/>
                  </a:lnTo>
                  <a:lnTo>
                    <a:pt x="251" y="246"/>
                  </a:lnTo>
                  <a:lnTo>
                    <a:pt x="243" y="248"/>
                  </a:lnTo>
                  <a:lnTo>
                    <a:pt x="238" y="249"/>
                  </a:lnTo>
                  <a:lnTo>
                    <a:pt x="232" y="253"/>
                  </a:lnTo>
                  <a:lnTo>
                    <a:pt x="227" y="253"/>
                  </a:lnTo>
                  <a:lnTo>
                    <a:pt x="221" y="255"/>
                  </a:lnTo>
                  <a:lnTo>
                    <a:pt x="217" y="257"/>
                  </a:lnTo>
                  <a:lnTo>
                    <a:pt x="214" y="259"/>
                  </a:lnTo>
                  <a:lnTo>
                    <a:pt x="206" y="259"/>
                  </a:lnTo>
                  <a:lnTo>
                    <a:pt x="197" y="259"/>
                  </a:lnTo>
                  <a:lnTo>
                    <a:pt x="194" y="259"/>
                  </a:lnTo>
                  <a:lnTo>
                    <a:pt x="188" y="259"/>
                  </a:lnTo>
                  <a:lnTo>
                    <a:pt x="182" y="259"/>
                  </a:lnTo>
                  <a:lnTo>
                    <a:pt x="179" y="259"/>
                  </a:lnTo>
                  <a:lnTo>
                    <a:pt x="173" y="259"/>
                  </a:lnTo>
                  <a:lnTo>
                    <a:pt x="170" y="259"/>
                  </a:lnTo>
                  <a:lnTo>
                    <a:pt x="164" y="257"/>
                  </a:lnTo>
                  <a:lnTo>
                    <a:pt x="158" y="257"/>
                  </a:lnTo>
                  <a:lnTo>
                    <a:pt x="149" y="257"/>
                  </a:lnTo>
                  <a:lnTo>
                    <a:pt x="142" y="257"/>
                  </a:lnTo>
                  <a:lnTo>
                    <a:pt x="133" y="255"/>
                  </a:lnTo>
                  <a:lnTo>
                    <a:pt x="125" y="255"/>
                  </a:lnTo>
                  <a:lnTo>
                    <a:pt x="118" y="253"/>
                  </a:lnTo>
                  <a:lnTo>
                    <a:pt x="112" y="253"/>
                  </a:lnTo>
                  <a:lnTo>
                    <a:pt x="105" y="251"/>
                  </a:lnTo>
                  <a:lnTo>
                    <a:pt x="103" y="251"/>
                  </a:lnTo>
                  <a:lnTo>
                    <a:pt x="99" y="251"/>
                  </a:lnTo>
                  <a:lnTo>
                    <a:pt x="101" y="249"/>
                  </a:lnTo>
                  <a:lnTo>
                    <a:pt x="105" y="249"/>
                  </a:lnTo>
                  <a:lnTo>
                    <a:pt x="109" y="249"/>
                  </a:lnTo>
                  <a:lnTo>
                    <a:pt x="116" y="249"/>
                  </a:lnTo>
                  <a:lnTo>
                    <a:pt x="123" y="249"/>
                  </a:lnTo>
                  <a:lnTo>
                    <a:pt x="131" y="248"/>
                  </a:lnTo>
                  <a:lnTo>
                    <a:pt x="136" y="248"/>
                  </a:lnTo>
                  <a:lnTo>
                    <a:pt x="142" y="248"/>
                  </a:lnTo>
                  <a:lnTo>
                    <a:pt x="147" y="248"/>
                  </a:lnTo>
                  <a:lnTo>
                    <a:pt x="153" y="248"/>
                  </a:lnTo>
                  <a:lnTo>
                    <a:pt x="158" y="246"/>
                  </a:lnTo>
                  <a:lnTo>
                    <a:pt x="162" y="246"/>
                  </a:lnTo>
                  <a:lnTo>
                    <a:pt x="168" y="244"/>
                  </a:lnTo>
                  <a:lnTo>
                    <a:pt x="173" y="244"/>
                  </a:lnTo>
                  <a:lnTo>
                    <a:pt x="179" y="242"/>
                  </a:lnTo>
                  <a:lnTo>
                    <a:pt x="182" y="242"/>
                  </a:lnTo>
                  <a:lnTo>
                    <a:pt x="188" y="240"/>
                  </a:lnTo>
                  <a:lnTo>
                    <a:pt x="194" y="240"/>
                  </a:lnTo>
                  <a:lnTo>
                    <a:pt x="201" y="238"/>
                  </a:lnTo>
                  <a:lnTo>
                    <a:pt x="208" y="236"/>
                  </a:lnTo>
                  <a:lnTo>
                    <a:pt x="216" y="235"/>
                  </a:lnTo>
                  <a:lnTo>
                    <a:pt x="221" y="233"/>
                  </a:lnTo>
                  <a:lnTo>
                    <a:pt x="173" y="209"/>
                  </a:lnTo>
                  <a:lnTo>
                    <a:pt x="170" y="211"/>
                  </a:lnTo>
                  <a:lnTo>
                    <a:pt x="166" y="211"/>
                  </a:lnTo>
                  <a:lnTo>
                    <a:pt x="160" y="213"/>
                  </a:lnTo>
                  <a:lnTo>
                    <a:pt x="153" y="214"/>
                  </a:lnTo>
                  <a:lnTo>
                    <a:pt x="147" y="218"/>
                  </a:lnTo>
                  <a:lnTo>
                    <a:pt x="138" y="220"/>
                  </a:lnTo>
                  <a:lnTo>
                    <a:pt x="131" y="222"/>
                  </a:lnTo>
                  <a:lnTo>
                    <a:pt x="125" y="224"/>
                  </a:lnTo>
                  <a:lnTo>
                    <a:pt x="120" y="224"/>
                  </a:lnTo>
                  <a:lnTo>
                    <a:pt x="114" y="225"/>
                  </a:lnTo>
                  <a:lnTo>
                    <a:pt x="111" y="227"/>
                  </a:lnTo>
                  <a:lnTo>
                    <a:pt x="101" y="229"/>
                  </a:lnTo>
                  <a:lnTo>
                    <a:pt x="94" y="231"/>
                  </a:lnTo>
                  <a:lnTo>
                    <a:pt x="85" y="231"/>
                  </a:lnTo>
                  <a:lnTo>
                    <a:pt x="77" y="233"/>
                  </a:lnTo>
                  <a:lnTo>
                    <a:pt x="70" y="233"/>
                  </a:lnTo>
                  <a:lnTo>
                    <a:pt x="64" y="233"/>
                  </a:lnTo>
                  <a:lnTo>
                    <a:pt x="59" y="231"/>
                  </a:lnTo>
                  <a:lnTo>
                    <a:pt x="52" y="229"/>
                  </a:lnTo>
                  <a:lnTo>
                    <a:pt x="46" y="225"/>
                  </a:lnTo>
                  <a:lnTo>
                    <a:pt x="42" y="224"/>
                  </a:lnTo>
                  <a:lnTo>
                    <a:pt x="35" y="220"/>
                  </a:lnTo>
                  <a:lnTo>
                    <a:pt x="31" y="216"/>
                  </a:lnTo>
                  <a:lnTo>
                    <a:pt x="26" y="211"/>
                  </a:lnTo>
                  <a:lnTo>
                    <a:pt x="22" y="209"/>
                  </a:lnTo>
                  <a:lnTo>
                    <a:pt x="16" y="203"/>
                  </a:lnTo>
                  <a:lnTo>
                    <a:pt x="13" y="200"/>
                  </a:lnTo>
                  <a:lnTo>
                    <a:pt x="9" y="196"/>
                  </a:lnTo>
                  <a:lnTo>
                    <a:pt x="5" y="192"/>
                  </a:lnTo>
                  <a:lnTo>
                    <a:pt x="2" y="189"/>
                  </a:lnTo>
                  <a:lnTo>
                    <a:pt x="0" y="18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87" name="Freeform 27"/>
            <p:cNvSpPr>
              <a:spLocks/>
            </p:cNvSpPr>
            <p:nvPr/>
          </p:nvSpPr>
          <p:spPr bwMode="auto">
            <a:xfrm>
              <a:off x="4586" y="3075"/>
              <a:ext cx="74" cy="16"/>
            </a:xfrm>
            <a:custGeom>
              <a:avLst/>
              <a:gdLst>
                <a:gd name="T0" fmla="*/ 147 w 147"/>
                <a:gd name="T1" fmla="*/ 28 h 33"/>
                <a:gd name="T2" fmla="*/ 145 w 147"/>
                <a:gd name="T3" fmla="*/ 26 h 33"/>
                <a:gd name="T4" fmla="*/ 142 w 147"/>
                <a:gd name="T5" fmla="*/ 26 h 33"/>
                <a:gd name="T6" fmla="*/ 136 w 147"/>
                <a:gd name="T7" fmla="*/ 22 h 33"/>
                <a:gd name="T8" fmla="*/ 129 w 147"/>
                <a:gd name="T9" fmla="*/ 20 h 33"/>
                <a:gd name="T10" fmla="*/ 120 w 147"/>
                <a:gd name="T11" fmla="*/ 19 h 33"/>
                <a:gd name="T12" fmla="*/ 112 w 147"/>
                <a:gd name="T13" fmla="*/ 17 h 33"/>
                <a:gd name="T14" fmla="*/ 107 w 147"/>
                <a:gd name="T15" fmla="*/ 15 h 33"/>
                <a:gd name="T16" fmla="*/ 103 w 147"/>
                <a:gd name="T17" fmla="*/ 13 h 33"/>
                <a:gd name="T18" fmla="*/ 98 w 147"/>
                <a:gd name="T19" fmla="*/ 13 h 33"/>
                <a:gd name="T20" fmla="*/ 94 w 147"/>
                <a:gd name="T21" fmla="*/ 11 h 33"/>
                <a:gd name="T22" fmla="*/ 86 w 147"/>
                <a:gd name="T23" fmla="*/ 9 h 33"/>
                <a:gd name="T24" fmla="*/ 83 w 147"/>
                <a:gd name="T25" fmla="*/ 9 h 33"/>
                <a:gd name="T26" fmla="*/ 75 w 147"/>
                <a:gd name="T27" fmla="*/ 8 h 33"/>
                <a:gd name="T28" fmla="*/ 72 w 147"/>
                <a:gd name="T29" fmla="*/ 8 h 33"/>
                <a:gd name="T30" fmla="*/ 66 w 147"/>
                <a:gd name="T31" fmla="*/ 6 h 33"/>
                <a:gd name="T32" fmla="*/ 61 w 147"/>
                <a:gd name="T33" fmla="*/ 6 h 33"/>
                <a:gd name="T34" fmla="*/ 57 w 147"/>
                <a:gd name="T35" fmla="*/ 4 h 33"/>
                <a:gd name="T36" fmla="*/ 53 w 147"/>
                <a:gd name="T37" fmla="*/ 4 h 33"/>
                <a:gd name="T38" fmla="*/ 48 w 147"/>
                <a:gd name="T39" fmla="*/ 2 h 33"/>
                <a:gd name="T40" fmla="*/ 42 w 147"/>
                <a:gd name="T41" fmla="*/ 2 h 33"/>
                <a:gd name="T42" fmla="*/ 38 w 147"/>
                <a:gd name="T43" fmla="*/ 0 h 33"/>
                <a:gd name="T44" fmla="*/ 37 w 147"/>
                <a:gd name="T45" fmla="*/ 0 h 33"/>
                <a:gd name="T46" fmla="*/ 29 w 147"/>
                <a:gd name="T47" fmla="*/ 0 h 33"/>
                <a:gd name="T48" fmla="*/ 26 w 147"/>
                <a:gd name="T49" fmla="*/ 0 h 33"/>
                <a:gd name="T50" fmla="*/ 16 w 147"/>
                <a:gd name="T51" fmla="*/ 2 h 33"/>
                <a:gd name="T52" fmla="*/ 11 w 147"/>
                <a:gd name="T53" fmla="*/ 6 h 33"/>
                <a:gd name="T54" fmla="*/ 7 w 147"/>
                <a:gd name="T55" fmla="*/ 9 h 33"/>
                <a:gd name="T56" fmla="*/ 3 w 147"/>
                <a:gd name="T57" fmla="*/ 13 h 33"/>
                <a:gd name="T58" fmla="*/ 0 w 147"/>
                <a:gd name="T59" fmla="*/ 22 h 33"/>
                <a:gd name="T60" fmla="*/ 3 w 147"/>
                <a:gd name="T61" fmla="*/ 28 h 33"/>
                <a:gd name="T62" fmla="*/ 5 w 147"/>
                <a:gd name="T63" fmla="*/ 28 h 33"/>
                <a:gd name="T64" fmla="*/ 11 w 147"/>
                <a:gd name="T65" fmla="*/ 30 h 33"/>
                <a:gd name="T66" fmla="*/ 16 w 147"/>
                <a:gd name="T67" fmla="*/ 30 h 33"/>
                <a:gd name="T68" fmla="*/ 26 w 147"/>
                <a:gd name="T69" fmla="*/ 30 h 33"/>
                <a:gd name="T70" fmla="*/ 29 w 147"/>
                <a:gd name="T71" fmla="*/ 30 h 33"/>
                <a:gd name="T72" fmla="*/ 35 w 147"/>
                <a:gd name="T73" fmla="*/ 30 h 33"/>
                <a:gd name="T74" fmla="*/ 40 w 147"/>
                <a:gd name="T75" fmla="*/ 30 h 33"/>
                <a:gd name="T76" fmla="*/ 44 w 147"/>
                <a:gd name="T77" fmla="*/ 30 h 33"/>
                <a:gd name="T78" fmla="*/ 50 w 147"/>
                <a:gd name="T79" fmla="*/ 30 h 33"/>
                <a:gd name="T80" fmla="*/ 55 w 147"/>
                <a:gd name="T81" fmla="*/ 30 h 33"/>
                <a:gd name="T82" fmla="*/ 61 w 147"/>
                <a:gd name="T83" fmla="*/ 30 h 33"/>
                <a:gd name="T84" fmla="*/ 68 w 147"/>
                <a:gd name="T85" fmla="*/ 31 h 33"/>
                <a:gd name="T86" fmla="*/ 72 w 147"/>
                <a:gd name="T87" fmla="*/ 31 h 33"/>
                <a:gd name="T88" fmla="*/ 77 w 147"/>
                <a:gd name="T89" fmla="*/ 31 h 33"/>
                <a:gd name="T90" fmla="*/ 83 w 147"/>
                <a:gd name="T91" fmla="*/ 31 h 33"/>
                <a:gd name="T92" fmla="*/ 88 w 147"/>
                <a:gd name="T93" fmla="*/ 31 h 33"/>
                <a:gd name="T94" fmla="*/ 94 w 147"/>
                <a:gd name="T95" fmla="*/ 31 h 33"/>
                <a:gd name="T96" fmla="*/ 98 w 147"/>
                <a:gd name="T97" fmla="*/ 31 h 33"/>
                <a:gd name="T98" fmla="*/ 103 w 147"/>
                <a:gd name="T99" fmla="*/ 31 h 33"/>
                <a:gd name="T100" fmla="*/ 109 w 147"/>
                <a:gd name="T101" fmla="*/ 31 h 33"/>
                <a:gd name="T102" fmla="*/ 116 w 147"/>
                <a:gd name="T103" fmla="*/ 31 h 33"/>
                <a:gd name="T104" fmla="*/ 121 w 147"/>
                <a:gd name="T105" fmla="*/ 31 h 33"/>
                <a:gd name="T106" fmla="*/ 127 w 147"/>
                <a:gd name="T107" fmla="*/ 33 h 33"/>
                <a:gd name="T108" fmla="*/ 131 w 147"/>
                <a:gd name="T109" fmla="*/ 33 h 33"/>
                <a:gd name="T110" fmla="*/ 136 w 147"/>
                <a:gd name="T111" fmla="*/ 33 h 33"/>
                <a:gd name="T112" fmla="*/ 142 w 147"/>
                <a:gd name="T113" fmla="*/ 31 h 33"/>
                <a:gd name="T114" fmla="*/ 145 w 147"/>
                <a:gd name="T115" fmla="*/ 30 h 33"/>
                <a:gd name="T116" fmla="*/ 147 w 147"/>
                <a:gd name="T117" fmla="*/ 28 h 33"/>
                <a:gd name="T118" fmla="*/ 147 w 147"/>
                <a:gd name="T119" fmla="*/ 28 h 3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47"/>
                <a:gd name="T181" fmla="*/ 0 h 33"/>
                <a:gd name="T182" fmla="*/ 147 w 147"/>
                <a:gd name="T183" fmla="*/ 33 h 3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47" h="33">
                  <a:moveTo>
                    <a:pt x="147" y="28"/>
                  </a:moveTo>
                  <a:lnTo>
                    <a:pt x="145" y="26"/>
                  </a:lnTo>
                  <a:lnTo>
                    <a:pt x="142" y="26"/>
                  </a:lnTo>
                  <a:lnTo>
                    <a:pt x="136" y="22"/>
                  </a:lnTo>
                  <a:lnTo>
                    <a:pt x="129" y="20"/>
                  </a:lnTo>
                  <a:lnTo>
                    <a:pt x="120" y="19"/>
                  </a:lnTo>
                  <a:lnTo>
                    <a:pt x="112" y="17"/>
                  </a:lnTo>
                  <a:lnTo>
                    <a:pt x="107" y="15"/>
                  </a:lnTo>
                  <a:lnTo>
                    <a:pt x="103" y="13"/>
                  </a:lnTo>
                  <a:lnTo>
                    <a:pt x="98" y="13"/>
                  </a:lnTo>
                  <a:lnTo>
                    <a:pt x="94" y="11"/>
                  </a:lnTo>
                  <a:lnTo>
                    <a:pt x="86" y="9"/>
                  </a:lnTo>
                  <a:lnTo>
                    <a:pt x="83" y="9"/>
                  </a:lnTo>
                  <a:lnTo>
                    <a:pt x="75" y="8"/>
                  </a:lnTo>
                  <a:lnTo>
                    <a:pt x="72" y="8"/>
                  </a:lnTo>
                  <a:lnTo>
                    <a:pt x="66" y="6"/>
                  </a:lnTo>
                  <a:lnTo>
                    <a:pt x="61" y="6"/>
                  </a:lnTo>
                  <a:lnTo>
                    <a:pt x="57" y="4"/>
                  </a:lnTo>
                  <a:lnTo>
                    <a:pt x="53" y="4"/>
                  </a:lnTo>
                  <a:lnTo>
                    <a:pt x="48" y="2"/>
                  </a:lnTo>
                  <a:lnTo>
                    <a:pt x="42" y="2"/>
                  </a:lnTo>
                  <a:lnTo>
                    <a:pt x="38" y="0"/>
                  </a:lnTo>
                  <a:lnTo>
                    <a:pt x="37" y="0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16" y="2"/>
                  </a:lnTo>
                  <a:lnTo>
                    <a:pt x="11" y="6"/>
                  </a:lnTo>
                  <a:lnTo>
                    <a:pt x="7" y="9"/>
                  </a:lnTo>
                  <a:lnTo>
                    <a:pt x="3" y="13"/>
                  </a:lnTo>
                  <a:lnTo>
                    <a:pt x="0" y="22"/>
                  </a:lnTo>
                  <a:lnTo>
                    <a:pt x="3" y="28"/>
                  </a:lnTo>
                  <a:lnTo>
                    <a:pt x="5" y="28"/>
                  </a:lnTo>
                  <a:lnTo>
                    <a:pt x="11" y="30"/>
                  </a:lnTo>
                  <a:lnTo>
                    <a:pt x="16" y="30"/>
                  </a:lnTo>
                  <a:lnTo>
                    <a:pt x="26" y="30"/>
                  </a:lnTo>
                  <a:lnTo>
                    <a:pt x="29" y="30"/>
                  </a:lnTo>
                  <a:lnTo>
                    <a:pt x="35" y="30"/>
                  </a:lnTo>
                  <a:lnTo>
                    <a:pt x="40" y="30"/>
                  </a:lnTo>
                  <a:lnTo>
                    <a:pt x="44" y="30"/>
                  </a:lnTo>
                  <a:lnTo>
                    <a:pt x="50" y="30"/>
                  </a:lnTo>
                  <a:lnTo>
                    <a:pt x="55" y="30"/>
                  </a:lnTo>
                  <a:lnTo>
                    <a:pt x="61" y="30"/>
                  </a:lnTo>
                  <a:lnTo>
                    <a:pt x="68" y="31"/>
                  </a:lnTo>
                  <a:lnTo>
                    <a:pt x="72" y="31"/>
                  </a:lnTo>
                  <a:lnTo>
                    <a:pt x="77" y="31"/>
                  </a:lnTo>
                  <a:lnTo>
                    <a:pt x="83" y="31"/>
                  </a:lnTo>
                  <a:lnTo>
                    <a:pt x="88" y="31"/>
                  </a:lnTo>
                  <a:lnTo>
                    <a:pt x="94" y="31"/>
                  </a:lnTo>
                  <a:lnTo>
                    <a:pt x="98" y="31"/>
                  </a:lnTo>
                  <a:lnTo>
                    <a:pt x="103" y="31"/>
                  </a:lnTo>
                  <a:lnTo>
                    <a:pt x="109" y="31"/>
                  </a:lnTo>
                  <a:lnTo>
                    <a:pt x="116" y="31"/>
                  </a:lnTo>
                  <a:lnTo>
                    <a:pt x="121" y="31"/>
                  </a:lnTo>
                  <a:lnTo>
                    <a:pt x="127" y="33"/>
                  </a:lnTo>
                  <a:lnTo>
                    <a:pt x="131" y="33"/>
                  </a:lnTo>
                  <a:lnTo>
                    <a:pt x="136" y="33"/>
                  </a:lnTo>
                  <a:lnTo>
                    <a:pt x="142" y="31"/>
                  </a:lnTo>
                  <a:lnTo>
                    <a:pt x="145" y="30"/>
                  </a:lnTo>
                  <a:lnTo>
                    <a:pt x="147" y="2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88" name="Freeform 28"/>
            <p:cNvSpPr>
              <a:spLocks/>
            </p:cNvSpPr>
            <p:nvPr/>
          </p:nvSpPr>
          <p:spPr bwMode="auto">
            <a:xfrm>
              <a:off x="4613" y="3031"/>
              <a:ext cx="99" cy="53"/>
            </a:xfrm>
            <a:custGeom>
              <a:avLst/>
              <a:gdLst>
                <a:gd name="T0" fmla="*/ 0 w 198"/>
                <a:gd name="T1" fmla="*/ 63 h 106"/>
                <a:gd name="T2" fmla="*/ 2 w 198"/>
                <a:gd name="T3" fmla="*/ 56 h 106"/>
                <a:gd name="T4" fmla="*/ 8 w 198"/>
                <a:gd name="T5" fmla="*/ 50 h 106"/>
                <a:gd name="T6" fmla="*/ 15 w 198"/>
                <a:gd name="T7" fmla="*/ 48 h 106"/>
                <a:gd name="T8" fmla="*/ 26 w 198"/>
                <a:gd name="T9" fmla="*/ 48 h 106"/>
                <a:gd name="T10" fmla="*/ 37 w 198"/>
                <a:gd name="T11" fmla="*/ 50 h 106"/>
                <a:gd name="T12" fmla="*/ 50 w 198"/>
                <a:gd name="T13" fmla="*/ 54 h 106"/>
                <a:gd name="T14" fmla="*/ 63 w 198"/>
                <a:gd name="T15" fmla="*/ 59 h 106"/>
                <a:gd name="T16" fmla="*/ 76 w 198"/>
                <a:gd name="T17" fmla="*/ 63 h 106"/>
                <a:gd name="T18" fmla="*/ 87 w 198"/>
                <a:gd name="T19" fmla="*/ 69 h 106"/>
                <a:gd name="T20" fmla="*/ 100 w 198"/>
                <a:gd name="T21" fmla="*/ 72 h 106"/>
                <a:gd name="T22" fmla="*/ 102 w 198"/>
                <a:gd name="T23" fmla="*/ 69 h 106"/>
                <a:gd name="T24" fmla="*/ 96 w 198"/>
                <a:gd name="T25" fmla="*/ 63 h 106"/>
                <a:gd name="T26" fmla="*/ 91 w 198"/>
                <a:gd name="T27" fmla="*/ 52 h 106"/>
                <a:gd name="T28" fmla="*/ 83 w 198"/>
                <a:gd name="T29" fmla="*/ 43 h 106"/>
                <a:gd name="T30" fmla="*/ 76 w 198"/>
                <a:gd name="T31" fmla="*/ 30 h 106"/>
                <a:gd name="T32" fmla="*/ 68 w 198"/>
                <a:gd name="T33" fmla="*/ 17 h 106"/>
                <a:gd name="T34" fmla="*/ 65 w 198"/>
                <a:gd name="T35" fmla="*/ 8 h 106"/>
                <a:gd name="T36" fmla="*/ 65 w 198"/>
                <a:gd name="T37" fmla="*/ 2 h 106"/>
                <a:gd name="T38" fmla="*/ 72 w 198"/>
                <a:gd name="T39" fmla="*/ 0 h 106"/>
                <a:gd name="T40" fmla="*/ 85 w 198"/>
                <a:gd name="T41" fmla="*/ 6 h 106"/>
                <a:gd name="T42" fmla="*/ 96 w 198"/>
                <a:gd name="T43" fmla="*/ 12 h 106"/>
                <a:gd name="T44" fmla="*/ 107 w 198"/>
                <a:gd name="T45" fmla="*/ 17 h 106"/>
                <a:gd name="T46" fmla="*/ 120 w 198"/>
                <a:gd name="T47" fmla="*/ 24 h 106"/>
                <a:gd name="T48" fmla="*/ 131 w 198"/>
                <a:gd name="T49" fmla="*/ 32 h 106"/>
                <a:gd name="T50" fmla="*/ 140 w 198"/>
                <a:gd name="T51" fmla="*/ 37 h 106"/>
                <a:gd name="T52" fmla="*/ 153 w 198"/>
                <a:gd name="T53" fmla="*/ 47 h 106"/>
                <a:gd name="T54" fmla="*/ 170 w 198"/>
                <a:gd name="T55" fmla="*/ 58 h 106"/>
                <a:gd name="T56" fmla="*/ 185 w 198"/>
                <a:gd name="T57" fmla="*/ 69 h 106"/>
                <a:gd name="T58" fmla="*/ 196 w 198"/>
                <a:gd name="T59" fmla="*/ 76 h 106"/>
                <a:gd name="T60" fmla="*/ 196 w 198"/>
                <a:gd name="T61" fmla="*/ 78 h 106"/>
                <a:gd name="T62" fmla="*/ 188 w 198"/>
                <a:gd name="T63" fmla="*/ 82 h 106"/>
                <a:gd name="T64" fmla="*/ 177 w 198"/>
                <a:gd name="T65" fmla="*/ 78 h 106"/>
                <a:gd name="T66" fmla="*/ 168 w 198"/>
                <a:gd name="T67" fmla="*/ 76 h 106"/>
                <a:gd name="T68" fmla="*/ 157 w 198"/>
                <a:gd name="T69" fmla="*/ 71 h 106"/>
                <a:gd name="T70" fmla="*/ 146 w 198"/>
                <a:gd name="T71" fmla="*/ 65 h 106"/>
                <a:gd name="T72" fmla="*/ 137 w 198"/>
                <a:gd name="T73" fmla="*/ 59 h 106"/>
                <a:gd name="T74" fmla="*/ 126 w 198"/>
                <a:gd name="T75" fmla="*/ 54 h 106"/>
                <a:gd name="T76" fmla="*/ 115 w 198"/>
                <a:gd name="T77" fmla="*/ 48 h 106"/>
                <a:gd name="T78" fmla="*/ 115 w 198"/>
                <a:gd name="T79" fmla="*/ 50 h 106"/>
                <a:gd name="T80" fmla="*/ 126 w 198"/>
                <a:gd name="T81" fmla="*/ 61 h 106"/>
                <a:gd name="T82" fmla="*/ 135 w 198"/>
                <a:gd name="T83" fmla="*/ 71 h 106"/>
                <a:gd name="T84" fmla="*/ 144 w 198"/>
                <a:gd name="T85" fmla="*/ 82 h 106"/>
                <a:gd name="T86" fmla="*/ 150 w 198"/>
                <a:gd name="T87" fmla="*/ 91 h 106"/>
                <a:gd name="T88" fmla="*/ 155 w 198"/>
                <a:gd name="T89" fmla="*/ 104 h 106"/>
                <a:gd name="T90" fmla="*/ 146 w 198"/>
                <a:gd name="T91" fmla="*/ 106 h 106"/>
                <a:gd name="T92" fmla="*/ 131 w 198"/>
                <a:gd name="T93" fmla="*/ 102 h 106"/>
                <a:gd name="T94" fmla="*/ 118 w 198"/>
                <a:gd name="T95" fmla="*/ 98 h 106"/>
                <a:gd name="T96" fmla="*/ 109 w 198"/>
                <a:gd name="T97" fmla="*/ 96 h 106"/>
                <a:gd name="T98" fmla="*/ 98 w 198"/>
                <a:gd name="T99" fmla="*/ 93 h 106"/>
                <a:gd name="T100" fmla="*/ 87 w 198"/>
                <a:gd name="T101" fmla="*/ 89 h 106"/>
                <a:gd name="T102" fmla="*/ 76 w 198"/>
                <a:gd name="T103" fmla="*/ 87 h 106"/>
                <a:gd name="T104" fmla="*/ 67 w 198"/>
                <a:gd name="T105" fmla="*/ 83 h 106"/>
                <a:gd name="T106" fmla="*/ 57 w 198"/>
                <a:gd name="T107" fmla="*/ 80 h 106"/>
                <a:gd name="T108" fmla="*/ 46 w 198"/>
                <a:gd name="T109" fmla="*/ 78 h 106"/>
                <a:gd name="T110" fmla="*/ 35 w 198"/>
                <a:gd name="T111" fmla="*/ 74 h 106"/>
                <a:gd name="T112" fmla="*/ 24 w 198"/>
                <a:gd name="T113" fmla="*/ 72 h 106"/>
                <a:gd name="T114" fmla="*/ 15 w 198"/>
                <a:gd name="T115" fmla="*/ 72 h 106"/>
                <a:gd name="T116" fmla="*/ 4 w 198"/>
                <a:gd name="T117" fmla="*/ 69 h 106"/>
                <a:gd name="T118" fmla="*/ 2 w 198"/>
                <a:gd name="T119" fmla="*/ 69 h 10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98"/>
                <a:gd name="T181" fmla="*/ 0 h 106"/>
                <a:gd name="T182" fmla="*/ 198 w 198"/>
                <a:gd name="T183" fmla="*/ 106 h 10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98" h="106">
                  <a:moveTo>
                    <a:pt x="2" y="69"/>
                  </a:moveTo>
                  <a:lnTo>
                    <a:pt x="0" y="63"/>
                  </a:lnTo>
                  <a:lnTo>
                    <a:pt x="0" y="59"/>
                  </a:lnTo>
                  <a:lnTo>
                    <a:pt x="2" y="56"/>
                  </a:lnTo>
                  <a:lnTo>
                    <a:pt x="4" y="52"/>
                  </a:lnTo>
                  <a:lnTo>
                    <a:pt x="8" y="50"/>
                  </a:lnTo>
                  <a:lnTo>
                    <a:pt x="11" y="48"/>
                  </a:lnTo>
                  <a:lnTo>
                    <a:pt x="15" y="48"/>
                  </a:lnTo>
                  <a:lnTo>
                    <a:pt x="22" y="48"/>
                  </a:lnTo>
                  <a:lnTo>
                    <a:pt x="26" y="48"/>
                  </a:lnTo>
                  <a:lnTo>
                    <a:pt x="32" y="48"/>
                  </a:lnTo>
                  <a:lnTo>
                    <a:pt x="37" y="50"/>
                  </a:lnTo>
                  <a:lnTo>
                    <a:pt x="43" y="52"/>
                  </a:lnTo>
                  <a:lnTo>
                    <a:pt x="50" y="54"/>
                  </a:lnTo>
                  <a:lnTo>
                    <a:pt x="56" y="58"/>
                  </a:lnTo>
                  <a:lnTo>
                    <a:pt x="63" y="59"/>
                  </a:lnTo>
                  <a:lnTo>
                    <a:pt x="70" y="61"/>
                  </a:lnTo>
                  <a:lnTo>
                    <a:pt x="76" y="63"/>
                  </a:lnTo>
                  <a:lnTo>
                    <a:pt x="81" y="67"/>
                  </a:lnTo>
                  <a:lnTo>
                    <a:pt x="87" y="69"/>
                  </a:lnTo>
                  <a:lnTo>
                    <a:pt x="92" y="71"/>
                  </a:lnTo>
                  <a:lnTo>
                    <a:pt x="100" y="72"/>
                  </a:lnTo>
                  <a:lnTo>
                    <a:pt x="102" y="72"/>
                  </a:lnTo>
                  <a:lnTo>
                    <a:pt x="102" y="69"/>
                  </a:lnTo>
                  <a:lnTo>
                    <a:pt x="100" y="67"/>
                  </a:lnTo>
                  <a:lnTo>
                    <a:pt x="96" y="63"/>
                  </a:lnTo>
                  <a:lnTo>
                    <a:pt x="94" y="59"/>
                  </a:lnTo>
                  <a:lnTo>
                    <a:pt x="91" y="52"/>
                  </a:lnTo>
                  <a:lnTo>
                    <a:pt x="87" y="48"/>
                  </a:lnTo>
                  <a:lnTo>
                    <a:pt x="83" y="43"/>
                  </a:lnTo>
                  <a:lnTo>
                    <a:pt x="80" y="36"/>
                  </a:lnTo>
                  <a:lnTo>
                    <a:pt x="76" y="30"/>
                  </a:lnTo>
                  <a:lnTo>
                    <a:pt x="72" y="24"/>
                  </a:lnTo>
                  <a:lnTo>
                    <a:pt x="68" y="17"/>
                  </a:lnTo>
                  <a:lnTo>
                    <a:pt x="67" y="13"/>
                  </a:lnTo>
                  <a:lnTo>
                    <a:pt x="65" y="8"/>
                  </a:lnTo>
                  <a:lnTo>
                    <a:pt x="65" y="4"/>
                  </a:lnTo>
                  <a:lnTo>
                    <a:pt x="65" y="2"/>
                  </a:lnTo>
                  <a:lnTo>
                    <a:pt x="67" y="0"/>
                  </a:lnTo>
                  <a:lnTo>
                    <a:pt x="72" y="0"/>
                  </a:lnTo>
                  <a:lnTo>
                    <a:pt x="80" y="4"/>
                  </a:lnTo>
                  <a:lnTo>
                    <a:pt x="85" y="6"/>
                  </a:lnTo>
                  <a:lnTo>
                    <a:pt x="91" y="8"/>
                  </a:lnTo>
                  <a:lnTo>
                    <a:pt x="96" y="12"/>
                  </a:lnTo>
                  <a:lnTo>
                    <a:pt x="102" y="15"/>
                  </a:lnTo>
                  <a:lnTo>
                    <a:pt x="107" y="17"/>
                  </a:lnTo>
                  <a:lnTo>
                    <a:pt x="115" y="21"/>
                  </a:lnTo>
                  <a:lnTo>
                    <a:pt x="120" y="24"/>
                  </a:lnTo>
                  <a:lnTo>
                    <a:pt x="126" y="28"/>
                  </a:lnTo>
                  <a:lnTo>
                    <a:pt x="131" y="32"/>
                  </a:lnTo>
                  <a:lnTo>
                    <a:pt x="137" y="34"/>
                  </a:lnTo>
                  <a:lnTo>
                    <a:pt x="140" y="37"/>
                  </a:lnTo>
                  <a:lnTo>
                    <a:pt x="146" y="41"/>
                  </a:lnTo>
                  <a:lnTo>
                    <a:pt x="153" y="47"/>
                  </a:lnTo>
                  <a:lnTo>
                    <a:pt x="161" y="52"/>
                  </a:lnTo>
                  <a:lnTo>
                    <a:pt x="170" y="58"/>
                  </a:lnTo>
                  <a:lnTo>
                    <a:pt x="177" y="63"/>
                  </a:lnTo>
                  <a:lnTo>
                    <a:pt x="185" y="69"/>
                  </a:lnTo>
                  <a:lnTo>
                    <a:pt x="190" y="72"/>
                  </a:lnTo>
                  <a:lnTo>
                    <a:pt x="196" y="76"/>
                  </a:lnTo>
                  <a:lnTo>
                    <a:pt x="198" y="78"/>
                  </a:lnTo>
                  <a:lnTo>
                    <a:pt x="196" y="78"/>
                  </a:lnTo>
                  <a:lnTo>
                    <a:pt x="192" y="80"/>
                  </a:lnTo>
                  <a:lnTo>
                    <a:pt x="188" y="82"/>
                  </a:lnTo>
                  <a:lnTo>
                    <a:pt x="181" y="80"/>
                  </a:lnTo>
                  <a:lnTo>
                    <a:pt x="177" y="78"/>
                  </a:lnTo>
                  <a:lnTo>
                    <a:pt x="172" y="78"/>
                  </a:lnTo>
                  <a:lnTo>
                    <a:pt x="168" y="76"/>
                  </a:lnTo>
                  <a:lnTo>
                    <a:pt x="164" y="74"/>
                  </a:lnTo>
                  <a:lnTo>
                    <a:pt x="157" y="71"/>
                  </a:lnTo>
                  <a:lnTo>
                    <a:pt x="153" y="69"/>
                  </a:lnTo>
                  <a:lnTo>
                    <a:pt x="146" y="65"/>
                  </a:lnTo>
                  <a:lnTo>
                    <a:pt x="142" y="63"/>
                  </a:lnTo>
                  <a:lnTo>
                    <a:pt x="137" y="59"/>
                  </a:lnTo>
                  <a:lnTo>
                    <a:pt x="129" y="56"/>
                  </a:lnTo>
                  <a:lnTo>
                    <a:pt x="126" y="54"/>
                  </a:lnTo>
                  <a:lnTo>
                    <a:pt x="122" y="52"/>
                  </a:lnTo>
                  <a:lnTo>
                    <a:pt x="115" y="48"/>
                  </a:lnTo>
                  <a:lnTo>
                    <a:pt x="113" y="48"/>
                  </a:lnTo>
                  <a:lnTo>
                    <a:pt x="115" y="50"/>
                  </a:lnTo>
                  <a:lnTo>
                    <a:pt x="122" y="56"/>
                  </a:lnTo>
                  <a:lnTo>
                    <a:pt x="126" y="61"/>
                  </a:lnTo>
                  <a:lnTo>
                    <a:pt x="129" y="65"/>
                  </a:lnTo>
                  <a:lnTo>
                    <a:pt x="135" y="71"/>
                  </a:lnTo>
                  <a:lnTo>
                    <a:pt x="139" y="78"/>
                  </a:lnTo>
                  <a:lnTo>
                    <a:pt x="144" y="82"/>
                  </a:lnTo>
                  <a:lnTo>
                    <a:pt x="148" y="87"/>
                  </a:lnTo>
                  <a:lnTo>
                    <a:pt x="150" y="91"/>
                  </a:lnTo>
                  <a:lnTo>
                    <a:pt x="153" y="96"/>
                  </a:lnTo>
                  <a:lnTo>
                    <a:pt x="155" y="104"/>
                  </a:lnTo>
                  <a:lnTo>
                    <a:pt x="151" y="106"/>
                  </a:lnTo>
                  <a:lnTo>
                    <a:pt x="146" y="106"/>
                  </a:lnTo>
                  <a:lnTo>
                    <a:pt x="140" y="104"/>
                  </a:lnTo>
                  <a:lnTo>
                    <a:pt x="131" y="102"/>
                  </a:lnTo>
                  <a:lnTo>
                    <a:pt x="124" y="100"/>
                  </a:lnTo>
                  <a:lnTo>
                    <a:pt x="118" y="98"/>
                  </a:lnTo>
                  <a:lnTo>
                    <a:pt x="113" y="96"/>
                  </a:lnTo>
                  <a:lnTo>
                    <a:pt x="109" y="96"/>
                  </a:lnTo>
                  <a:lnTo>
                    <a:pt x="104" y="95"/>
                  </a:lnTo>
                  <a:lnTo>
                    <a:pt x="98" y="93"/>
                  </a:lnTo>
                  <a:lnTo>
                    <a:pt x="92" y="91"/>
                  </a:lnTo>
                  <a:lnTo>
                    <a:pt x="87" y="89"/>
                  </a:lnTo>
                  <a:lnTo>
                    <a:pt x="83" y="89"/>
                  </a:lnTo>
                  <a:lnTo>
                    <a:pt x="76" y="87"/>
                  </a:lnTo>
                  <a:lnTo>
                    <a:pt x="72" y="85"/>
                  </a:lnTo>
                  <a:lnTo>
                    <a:pt x="67" y="83"/>
                  </a:lnTo>
                  <a:lnTo>
                    <a:pt x="61" y="82"/>
                  </a:lnTo>
                  <a:lnTo>
                    <a:pt x="57" y="80"/>
                  </a:lnTo>
                  <a:lnTo>
                    <a:pt x="52" y="80"/>
                  </a:lnTo>
                  <a:lnTo>
                    <a:pt x="46" y="78"/>
                  </a:lnTo>
                  <a:lnTo>
                    <a:pt x="43" y="78"/>
                  </a:lnTo>
                  <a:lnTo>
                    <a:pt x="35" y="74"/>
                  </a:lnTo>
                  <a:lnTo>
                    <a:pt x="30" y="74"/>
                  </a:lnTo>
                  <a:lnTo>
                    <a:pt x="24" y="72"/>
                  </a:lnTo>
                  <a:lnTo>
                    <a:pt x="22" y="74"/>
                  </a:lnTo>
                  <a:lnTo>
                    <a:pt x="15" y="72"/>
                  </a:lnTo>
                  <a:lnTo>
                    <a:pt x="8" y="71"/>
                  </a:lnTo>
                  <a:lnTo>
                    <a:pt x="4" y="69"/>
                  </a:lnTo>
                  <a:lnTo>
                    <a:pt x="2" y="6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89" name="Freeform 29"/>
            <p:cNvSpPr>
              <a:spLocks/>
            </p:cNvSpPr>
            <p:nvPr/>
          </p:nvSpPr>
          <p:spPr bwMode="auto">
            <a:xfrm>
              <a:off x="4699" y="2981"/>
              <a:ext cx="153" cy="72"/>
            </a:xfrm>
            <a:custGeom>
              <a:avLst/>
              <a:gdLst>
                <a:gd name="T0" fmla="*/ 2 w 306"/>
                <a:gd name="T1" fmla="*/ 68 h 146"/>
                <a:gd name="T2" fmla="*/ 13 w 306"/>
                <a:gd name="T3" fmla="*/ 85 h 146"/>
                <a:gd name="T4" fmla="*/ 35 w 306"/>
                <a:gd name="T5" fmla="*/ 109 h 146"/>
                <a:gd name="T6" fmla="*/ 46 w 306"/>
                <a:gd name="T7" fmla="*/ 120 h 146"/>
                <a:gd name="T8" fmla="*/ 61 w 306"/>
                <a:gd name="T9" fmla="*/ 131 h 146"/>
                <a:gd name="T10" fmla="*/ 75 w 306"/>
                <a:gd name="T11" fmla="*/ 138 h 146"/>
                <a:gd name="T12" fmla="*/ 92 w 306"/>
                <a:gd name="T13" fmla="*/ 144 h 146"/>
                <a:gd name="T14" fmla="*/ 109 w 306"/>
                <a:gd name="T15" fmla="*/ 146 h 146"/>
                <a:gd name="T16" fmla="*/ 116 w 306"/>
                <a:gd name="T17" fmla="*/ 142 h 146"/>
                <a:gd name="T18" fmla="*/ 118 w 306"/>
                <a:gd name="T19" fmla="*/ 122 h 146"/>
                <a:gd name="T20" fmla="*/ 123 w 306"/>
                <a:gd name="T21" fmla="*/ 101 h 146"/>
                <a:gd name="T22" fmla="*/ 131 w 306"/>
                <a:gd name="T23" fmla="*/ 85 h 146"/>
                <a:gd name="T24" fmla="*/ 138 w 306"/>
                <a:gd name="T25" fmla="*/ 87 h 146"/>
                <a:gd name="T26" fmla="*/ 145 w 306"/>
                <a:gd name="T27" fmla="*/ 103 h 146"/>
                <a:gd name="T28" fmla="*/ 153 w 306"/>
                <a:gd name="T29" fmla="*/ 120 h 146"/>
                <a:gd name="T30" fmla="*/ 173 w 306"/>
                <a:gd name="T31" fmla="*/ 127 h 146"/>
                <a:gd name="T32" fmla="*/ 186 w 306"/>
                <a:gd name="T33" fmla="*/ 114 h 146"/>
                <a:gd name="T34" fmla="*/ 204 w 306"/>
                <a:gd name="T35" fmla="*/ 96 h 146"/>
                <a:gd name="T36" fmla="*/ 219 w 306"/>
                <a:gd name="T37" fmla="*/ 83 h 146"/>
                <a:gd name="T38" fmla="*/ 236 w 306"/>
                <a:gd name="T39" fmla="*/ 70 h 146"/>
                <a:gd name="T40" fmla="*/ 254 w 306"/>
                <a:gd name="T41" fmla="*/ 55 h 146"/>
                <a:gd name="T42" fmla="*/ 269 w 306"/>
                <a:gd name="T43" fmla="*/ 41 h 146"/>
                <a:gd name="T44" fmla="*/ 284 w 306"/>
                <a:gd name="T45" fmla="*/ 30 h 146"/>
                <a:gd name="T46" fmla="*/ 300 w 306"/>
                <a:gd name="T47" fmla="*/ 15 h 146"/>
                <a:gd name="T48" fmla="*/ 306 w 306"/>
                <a:gd name="T49" fmla="*/ 4 h 146"/>
                <a:gd name="T50" fmla="*/ 295 w 306"/>
                <a:gd name="T51" fmla="*/ 0 h 146"/>
                <a:gd name="T52" fmla="*/ 282 w 306"/>
                <a:gd name="T53" fmla="*/ 6 h 146"/>
                <a:gd name="T54" fmla="*/ 267 w 306"/>
                <a:gd name="T55" fmla="*/ 15 h 146"/>
                <a:gd name="T56" fmla="*/ 252 w 306"/>
                <a:gd name="T57" fmla="*/ 24 h 146"/>
                <a:gd name="T58" fmla="*/ 236 w 306"/>
                <a:gd name="T59" fmla="*/ 35 h 146"/>
                <a:gd name="T60" fmla="*/ 217 w 306"/>
                <a:gd name="T61" fmla="*/ 46 h 146"/>
                <a:gd name="T62" fmla="*/ 201 w 306"/>
                <a:gd name="T63" fmla="*/ 57 h 146"/>
                <a:gd name="T64" fmla="*/ 188 w 306"/>
                <a:gd name="T65" fmla="*/ 66 h 146"/>
                <a:gd name="T66" fmla="*/ 169 w 306"/>
                <a:gd name="T67" fmla="*/ 79 h 146"/>
                <a:gd name="T68" fmla="*/ 168 w 306"/>
                <a:gd name="T69" fmla="*/ 76 h 146"/>
                <a:gd name="T70" fmla="*/ 166 w 306"/>
                <a:gd name="T71" fmla="*/ 55 h 146"/>
                <a:gd name="T72" fmla="*/ 160 w 306"/>
                <a:gd name="T73" fmla="*/ 37 h 146"/>
                <a:gd name="T74" fmla="*/ 147 w 306"/>
                <a:gd name="T75" fmla="*/ 26 h 146"/>
                <a:gd name="T76" fmla="*/ 127 w 306"/>
                <a:gd name="T77" fmla="*/ 30 h 146"/>
                <a:gd name="T78" fmla="*/ 112 w 306"/>
                <a:gd name="T79" fmla="*/ 46 h 146"/>
                <a:gd name="T80" fmla="*/ 101 w 306"/>
                <a:gd name="T81" fmla="*/ 63 h 146"/>
                <a:gd name="T82" fmla="*/ 92 w 306"/>
                <a:gd name="T83" fmla="*/ 78 h 146"/>
                <a:gd name="T84" fmla="*/ 85 w 306"/>
                <a:gd name="T85" fmla="*/ 98 h 146"/>
                <a:gd name="T86" fmla="*/ 85 w 306"/>
                <a:gd name="T87" fmla="*/ 109 h 146"/>
                <a:gd name="T88" fmla="*/ 79 w 306"/>
                <a:gd name="T89" fmla="*/ 120 h 146"/>
                <a:gd name="T90" fmla="*/ 59 w 306"/>
                <a:gd name="T91" fmla="*/ 105 h 146"/>
                <a:gd name="T92" fmla="*/ 40 w 306"/>
                <a:gd name="T93" fmla="*/ 90 h 146"/>
                <a:gd name="T94" fmla="*/ 27 w 306"/>
                <a:gd name="T95" fmla="*/ 72 h 146"/>
                <a:gd name="T96" fmla="*/ 14 w 306"/>
                <a:gd name="T97" fmla="*/ 55 h 146"/>
                <a:gd name="T98" fmla="*/ 3 w 306"/>
                <a:gd name="T99" fmla="*/ 59 h 14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06"/>
                <a:gd name="T151" fmla="*/ 0 h 146"/>
                <a:gd name="T152" fmla="*/ 306 w 306"/>
                <a:gd name="T153" fmla="*/ 146 h 14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06" h="146">
                  <a:moveTo>
                    <a:pt x="2" y="63"/>
                  </a:moveTo>
                  <a:lnTo>
                    <a:pt x="0" y="65"/>
                  </a:lnTo>
                  <a:lnTo>
                    <a:pt x="2" y="68"/>
                  </a:lnTo>
                  <a:lnTo>
                    <a:pt x="5" y="72"/>
                  </a:lnTo>
                  <a:lnTo>
                    <a:pt x="9" y="79"/>
                  </a:lnTo>
                  <a:lnTo>
                    <a:pt x="13" y="85"/>
                  </a:lnTo>
                  <a:lnTo>
                    <a:pt x="18" y="92"/>
                  </a:lnTo>
                  <a:lnTo>
                    <a:pt x="26" y="101"/>
                  </a:lnTo>
                  <a:lnTo>
                    <a:pt x="35" y="109"/>
                  </a:lnTo>
                  <a:lnTo>
                    <a:pt x="37" y="113"/>
                  </a:lnTo>
                  <a:lnTo>
                    <a:pt x="42" y="116"/>
                  </a:lnTo>
                  <a:lnTo>
                    <a:pt x="46" y="120"/>
                  </a:lnTo>
                  <a:lnTo>
                    <a:pt x="51" y="124"/>
                  </a:lnTo>
                  <a:lnTo>
                    <a:pt x="55" y="127"/>
                  </a:lnTo>
                  <a:lnTo>
                    <a:pt x="61" y="131"/>
                  </a:lnTo>
                  <a:lnTo>
                    <a:pt x="64" y="133"/>
                  </a:lnTo>
                  <a:lnTo>
                    <a:pt x="70" y="137"/>
                  </a:lnTo>
                  <a:lnTo>
                    <a:pt x="75" y="138"/>
                  </a:lnTo>
                  <a:lnTo>
                    <a:pt x="81" y="140"/>
                  </a:lnTo>
                  <a:lnTo>
                    <a:pt x="86" y="142"/>
                  </a:lnTo>
                  <a:lnTo>
                    <a:pt x="92" y="144"/>
                  </a:lnTo>
                  <a:lnTo>
                    <a:pt x="97" y="144"/>
                  </a:lnTo>
                  <a:lnTo>
                    <a:pt x="103" y="146"/>
                  </a:lnTo>
                  <a:lnTo>
                    <a:pt x="109" y="146"/>
                  </a:lnTo>
                  <a:lnTo>
                    <a:pt x="114" y="146"/>
                  </a:lnTo>
                  <a:lnTo>
                    <a:pt x="114" y="144"/>
                  </a:lnTo>
                  <a:lnTo>
                    <a:pt x="116" y="142"/>
                  </a:lnTo>
                  <a:lnTo>
                    <a:pt x="118" y="135"/>
                  </a:lnTo>
                  <a:lnTo>
                    <a:pt x="118" y="127"/>
                  </a:lnTo>
                  <a:lnTo>
                    <a:pt x="118" y="122"/>
                  </a:lnTo>
                  <a:lnTo>
                    <a:pt x="120" y="116"/>
                  </a:lnTo>
                  <a:lnTo>
                    <a:pt x="121" y="109"/>
                  </a:lnTo>
                  <a:lnTo>
                    <a:pt x="123" y="101"/>
                  </a:lnTo>
                  <a:lnTo>
                    <a:pt x="125" y="94"/>
                  </a:lnTo>
                  <a:lnTo>
                    <a:pt x="127" y="90"/>
                  </a:lnTo>
                  <a:lnTo>
                    <a:pt x="131" y="85"/>
                  </a:lnTo>
                  <a:lnTo>
                    <a:pt x="132" y="85"/>
                  </a:lnTo>
                  <a:lnTo>
                    <a:pt x="134" y="83"/>
                  </a:lnTo>
                  <a:lnTo>
                    <a:pt x="138" y="87"/>
                  </a:lnTo>
                  <a:lnTo>
                    <a:pt x="140" y="90"/>
                  </a:lnTo>
                  <a:lnTo>
                    <a:pt x="142" y="98"/>
                  </a:lnTo>
                  <a:lnTo>
                    <a:pt x="145" y="103"/>
                  </a:lnTo>
                  <a:lnTo>
                    <a:pt x="147" y="111"/>
                  </a:lnTo>
                  <a:lnTo>
                    <a:pt x="149" y="116"/>
                  </a:lnTo>
                  <a:lnTo>
                    <a:pt x="153" y="120"/>
                  </a:lnTo>
                  <a:lnTo>
                    <a:pt x="158" y="125"/>
                  </a:lnTo>
                  <a:lnTo>
                    <a:pt x="166" y="129"/>
                  </a:lnTo>
                  <a:lnTo>
                    <a:pt x="173" y="127"/>
                  </a:lnTo>
                  <a:lnTo>
                    <a:pt x="180" y="122"/>
                  </a:lnTo>
                  <a:lnTo>
                    <a:pt x="182" y="118"/>
                  </a:lnTo>
                  <a:lnTo>
                    <a:pt x="186" y="114"/>
                  </a:lnTo>
                  <a:lnTo>
                    <a:pt x="191" y="107"/>
                  </a:lnTo>
                  <a:lnTo>
                    <a:pt x="201" y="100"/>
                  </a:lnTo>
                  <a:lnTo>
                    <a:pt x="204" y="96"/>
                  </a:lnTo>
                  <a:lnTo>
                    <a:pt x="210" y="92"/>
                  </a:lnTo>
                  <a:lnTo>
                    <a:pt x="214" y="89"/>
                  </a:lnTo>
                  <a:lnTo>
                    <a:pt x="219" y="83"/>
                  </a:lnTo>
                  <a:lnTo>
                    <a:pt x="225" y="79"/>
                  </a:lnTo>
                  <a:lnTo>
                    <a:pt x="230" y="74"/>
                  </a:lnTo>
                  <a:lnTo>
                    <a:pt x="236" y="70"/>
                  </a:lnTo>
                  <a:lnTo>
                    <a:pt x="243" y="65"/>
                  </a:lnTo>
                  <a:lnTo>
                    <a:pt x="247" y="61"/>
                  </a:lnTo>
                  <a:lnTo>
                    <a:pt x="254" y="55"/>
                  </a:lnTo>
                  <a:lnTo>
                    <a:pt x="258" y="50"/>
                  </a:lnTo>
                  <a:lnTo>
                    <a:pt x="263" y="46"/>
                  </a:lnTo>
                  <a:lnTo>
                    <a:pt x="269" y="41"/>
                  </a:lnTo>
                  <a:lnTo>
                    <a:pt x="273" y="37"/>
                  </a:lnTo>
                  <a:lnTo>
                    <a:pt x="278" y="33"/>
                  </a:lnTo>
                  <a:lnTo>
                    <a:pt x="284" y="30"/>
                  </a:lnTo>
                  <a:lnTo>
                    <a:pt x="291" y="22"/>
                  </a:lnTo>
                  <a:lnTo>
                    <a:pt x="297" y="19"/>
                  </a:lnTo>
                  <a:lnTo>
                    <a:pt x="300" y="15"/>
                  </a:lnTo>
                  <a:lnTo>
                    <a:pt x="302" y="13"/>
                  </a:lnTo>
                  <a:lnTo>
                    <a:pt x="304" y="9"/>
                  </a:lnTo>
                  <a:lnTo>
                    <a:pt x="306" y="4"/>
                  </a:lnTo>
                  <a:lnTo>
                    <a:pt x="304" y="0"/>
                  </a:lnTo>
                  <a:lnTo>
                    <a:pt x="298" y="0"/>
                  </a:lnTo>
                  <a:lnTo>
                    <a:pt x="295" y="0"/>
                  </a:lnTo>
                  <a:lnTo>
                    <a:pt x="289" y="2"/>
                  </a:lnTo>
                  <a:lnTo>
                    <a:pt x="286" y="4"/>
                  </a:lnTo>
                  <a:lnTo>
                    <a:pt x="282" y="6"/>
                  </a:lnTo>
                  <a:lnTo>
                    <a:pt x="278" y="9"/>
                  </a:lnTo>
                  <a:lnTo>
                    <a:pt x="273" y="11"/>
                  </a:lnTo>
                  <a:lnTo>
                    <a:pt x="267" y="15"/>
                  </a:lnTo>
                  <a:lnTo>
                    <a:pt x="262" y="17"/>
                  </a:lnTo>
                  <a:lnTo>
                    <a:pt x="258" y="20"/>
                  </a:lnTo>
                  <a:lnTo>
                    <a:pt x="252" y="24"/>
                  </a:lnTo>
                  <a:lnTo>
                    <a:pt x="247" y="28"/>
                  </a:lnTo>
                  <a:lnTo>
                    <a:pt x="241" y="31"/>
                  </a:lnTo>
                  <a:lnTo>
                    <a:pt x="236" y="35"/>
                  </a:lnTo>
                  <a:lnTo>
                    <a:pt x="230" y="39"/>
                  </a:lnTo>
                  <a:lnTo>
                    <a:pt x="223" y="42"/>
                  </a:lnTo>
                  <a:lnTo>
                    <a:pt x="217" y="46"/>
                  </a:lnTo>
                  <a:lnTo>
                    <a:pt x="212" y="50"/>
                  </a:lnTo>
                  <a:lnTo>
                    <a:pt x="206" y="54"/>
                  </a:lnTo>
                  <a:lnTo>
                    <a:pt x="201" y="57"/>
                  </a:lnTo>
                  <a:lnTo>
                    <a:pt x="195" y="61"/>
                  </a:lnTo>
                  <a:lnTo>
                    <a:pt x="191" y="63"/>
                  </a:lnTo>
                  <a:lnTo>
                    <a:pt x="188" y="66"/>
                  </a:lnTo>
                  <a:lnTo>
                    <a:pt x="179" y="72"/>
                  </a:lnTo>
                  <a:lnTo>
                    <a:pt x="173" y="76"/>
                  </a:lnTo>
                  <a:lnTo>
                    <a:pt x="169" y="79"/>
                  </a:lnTo>
                  <a:lnTo>
                    <a:pt x="169" y="81"/>
                  </a:lnTo>
                  <a:lnTo>
                    <a:pt x="168" y="79"/>
                  </a:lnTo>
                  <a:lnTo>
                    <a:pt x="168" y="76"/>
                  </a:lnTo>
                  <a:lnTo>
                    <a:pt x="168" y="70"/>
                  </a:lnTo>
                  <a:lnTo>
                    <a:pt x="168" y="63"/>
                  </a:lnTo>
                  <a:lnTo>
                    <a:pt x="166" y="55"/>
                  </a:lnTo>
                  <a:lnTo>
                    <a:pt x="166" y="50"/>
                  </a:lnTo>
                  <a:lnTo>
                    <a:pt x="162" y="42"/>
                  </a:lnTo>
                  <a:lnTo>
                    <a:pt x="160" y="37"/>
                  </a:lnTo>
                  <a:lnTo>
                    <a:pt x="156" y="31"/>
                  </a:lnTo>
                  <a:lnTo>
                    <a:pt x="151" y="28"/>
                  </a:lnTo>
                  <a:lnTo>
                    <a:pt x="147" y="26"/>
                  </a:lnTo>
                  <a:lnTo>
                    <a:pt x="144" y="26"/>
                  </a:lnTo>
                  <a:lnTo>
                    <a:pt x="134" y="26"/>
                  </a:lnTo>
                  <a:lnTo>
                    <a:pt x="127" y="30"/>
                  </a:lnTo>
                  <a:lnTo>
                    <a:pt x="121" y="35"/>
                  </a:lnTo>
                  <a:lnTo>
                    <a:pt x="116" y="42"/>
                  </a:lnTo>
                  <a:lnTo>
                    <a:pt x="112" y="46"/>
                  </a:lnTo>
                  <a:lnTo>
                    <a:pt x="109" y="52"/>
                  </a:lnTo>
                  <a:lnTo>
                    <a:pt x="105" y="57"/>
                  </a:lnTo>
                  <a:lnTo>
                    <a:pt x="101" y="63"/>
                  </a:lnTo>
                  <a:lnTo>
                    <a:pt x="97" y="68"/>
                  </a:lnTo>
                  <a:lnTo>
                    <a:pt x="94" y="72"/>
                  </a:lnTo>
                  <a:lnTo>
                    <a:pt x="92" y="78"/>
                  </a:lnTo>
                  <a:lnTo>
                    <a:pt x="88" y="83"/>
                  </a:lnTo>
                  <a:lnTo>
                    <a:pt x="85" y="90"/>
                  </a:lnTo>
                  <a:lnTo>
                    <a:pt x="85" y="98"/>
                  </a:lnTo>
                  <a:lnTo>
                    <a:pt x="85" y="100"/>
                  </a:lnTo>
                  <a:lnTo>
                    <a:pt x="85" y="105"/>
                  </a:lnTo>
                  <a:lnTo>
                    <a:pt x="85" y="109"/>
                  </a:lnTo>
                  <a:lnTo>
                    <a:pt x="85" y="113"/>
                  </a:lnTo>
                  <a:lnTo>
                    <a:pt x="85" y="118"/>
                  </a:lnTo>
                  <a:lnTo>
                    <a:pt x="79" y="120"/>
                  </a:lnTo>
                  <a:lnTo>
                    <a:pt x="73" y="118"/>
                  </a:lnTo>
                  <a:lnTo>
                    <a:pt x="68" y="113"/>
                  </a:lnTo>
                  <a:lnTo>
                    <a:pt x="59" y="105"/>
                  </a:lnTo>
                  <a:lnTo>
                    <a:pt x="51" y="100"/>
                  </a:lnTo>
                  <a:lnTo>
                    <a:pt x="46" y="94"/>
                  </a:lnTo>
                  <a:lnTo>
                    <a:pt x="40" y="90"/>
                  </a:lnTo>
                  <a:lnTo>
                    <a:pt x="37" y="85"/>
                  </a:lnTo>
                  <a:lnTo>
                    <a:pt x="33" y="81"/>
                  </a:lnTo>
                  <a:lnTo>
                    <a:pt x="27" y="72"/>
                  </a:lnTo>
                  <a:lnTo>
                    <a:pt x="22" y="65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11" y="55"/>
                  </a:lnTo>
                  <a:lnTo>
                    <a:pt x="9" y="55"/>
                  </a:lnTo>
                  <a:lnTo>
                    <a:pt x="3" y="59"/>
                  </a:lnTo>
                  <a:lnTo>
                    <a:pt x="2" y="6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90" name="Freeform 30"/>
            <p:cNvSpPr>
              <a:spLocks/>
            </p:cNvSpPr>
            <p:nvPr/>
          </p:nvSpPr>
          <p:spPr bwMode="auto">
            <a:xfrm>
              <a:off x="4859" y="2966"/>
              <a:ext cx="142" cy="66"/>
            </a:xfrm>
            <a:custGeom>
              <a:avLst/>
              <a:gdLst>
                <a:gd name="T0" fmla="*/ 12 w 284"/>
                <a:gd name="T1" fmla="*/ 46 h 132"/>
                <a:gd name="T2" fmla="*/ 35 w 284"/>
                <a:gd name="T3" fmla="*/ 36 h 132"/>
                <a:gd name="T4" fmla="*/ 62 w 284"/>
                <a:gd name="T5" fmla="*/ 27 h 132"/>
                <a:gd name="T6" fmla="*/ 90 w 284"/>
                <a:gd name="T7" fmla="*/ 22 h 132"/>
                <a:gd name="T8" fmla="*/ 116 w 284"/>
                <a:gd name="T9" fmla="*/ 24 h 132"/>
                <a:gd name="T10" fmla="*/ 129 w 284"/>
                <a:gd name="T11" fmla="*/ 29 h 132"/>
                <a:gd name="T12" fmla="*/ 112 w 284"/>
                <a:gd name="T13" fmla="*/ 33 h 132"/>
                <a:gd name="T14" fmla="*/ 81 w 284"/>
                <a:gd name="T15" fmla="*/ 42 h 132"/>
                <a:gd name="T16" fmla="*/ 51 w 284"/>
                <a:gd name="T17" fmla="*/ 51 h 132"/>
                <a:gd name="T18" fmla="*/ 33 w 284"/>
                <a:gd name="T19" fmla="*/ 59 h 132"/>
                <a:gd name="T20" fmla="*/ 51 w 284"/>
                <a:gd name="T21" fmla="*/ 75 h 132"/>
                <a:gd name="T22" fmla="*/ 70 w 284"/>
                <a:gd name="T23" fmla="*/ 75 h 132"/>
                <a:gd name="T24" fmla="*/ 95 w 284"/>
                <a:gd name="T25" fmla="*/ 75 h 132"/>
                <a:gd name="T26" fmla="*/ 114 w 284"/>
                <a:gd name="T27" fmla="*/ 77 h 132"/>
                <a:gd name="T28" fmla="*/ 132 w 284"/>
                <a:gd name="T29" fmla="*/ 77 h 132"/>
                <a:gd name="T30" fmla="*/ 153 w 284"/>
                <a:gd name="T31" fmla="*/ 79 h 132"/>
                <a:gd name="T32" fmla="*/ 177 w 284"/>
                <a:gd name="T33" fmla="*/ 83 h 132"/>
                <a:gd name="T34" fmla="*/ 199 w 284"/>
                <a:gd name="T35" fmla="*/ 90 h 132"/>
                <a:gd name="T36" fmla="*/ 221 w 284"/>
                <a:gd name="T37" fmla="*/ 99 h 132"/>
                <a:gd name="T38" fmla="*/ 236 w 284"/>
                <a:gd name="T39" fmla="*/ 110 h 132"/>
                <a:gd name="T40" fmla="*/ 215 w 284"/>
                <a:gd name="T41" fmla="*/ 114 h 132"/>
                <a:gd name="T42" fmla="*/ 189 w 284"/>
                <a:gd name="T43" fmla="*/ 112 h 132"/>
                <a:gd name="T44" fmla="*/ 166 w 284"/>
                <a:gd name="T45" fmla="*/ 105 h 132"/>
                <a:gd name="T46" fmla="*/ 173 w 284"/>
                <a:gd name="T47" fmla="*/ 123 h 132"/>
                <a:gd name="T48" fmla="*/ 195 w 284"/>
                <a:gd name="T49" fmla="*/ 130 h 132"/>
                <a:gd name="T50" fmla="*/ 223 w 284"/>
                <a:gd name="T51" fmla="*/ 132 h 132"/>
                <a:gd name="T52" fmla="*/ 258 w 284"/>
                <a:gd name="T53" fmla="*/ 129 h 132"/>
                <a:gd name="T54" fmla="*/ 280 w 284"/>
                <a:gd name="T55" fmla="*/ 121 h 132"/>
                <a:gd name="T56" fmla="*/ 274 w 284"/>
                <a:gd name="T57" fmla="*/ 110 h 132"/>
                <a:gd name="T58" fmla="*/ 252 w 284"/>
                <a:gd name="T59" fmla="*/ 99 h 132"/>
                <a:gd name="T60" fmla="*/ 228 w 284"/>
                <a:gd name="T61" fmla="*/ 90 h 132"/>
                <a:gd name="T62" fmla="*/ 201 w 284"/>
                <a:gd name="T63" fmla="*/ 83 h 132"/>
                <a:gd name="T64" fmla="*/ 173 w 284"/>
                <a:gd name="T65" fmla="*/ 73 h 132"/>
                <a:gd name="T66" fmla="*/ 149 w 284"/>
                <a:gd name="T67" fmla="*/ 66 h 132"/>
                <a:gd name="T68" fmla="*/ 130 w 284"/>
                <a:gd name="T69" fmla="*/ 60 h 132"/>
                <a:gd name="T70" fmla="*/ 125 w 284"/>
                <a:gd name="T71" fmla="*/ 57 h 132"/>
                <a:gd name="T72" fmla="*/ 149 w 284"/>
                <a:gd name="T73" fmla="*/ 46 h 132"/>
                <a:gd name="T74" fmla="*/ 173 w 284"/>
                <a:gd name="T75" fmla="*/ 33 h 132"/>
                <a:gd name="T76" fmla="*/ 184 w 284"/>
                <a:gd name="T77" fmla="*/ 12 h 132"/>
                <a:gd name="T78" fmla="*/ 169 w 284"/>
                <a:gd name="T79" fmla="*/ 1 h 132"/>
                <a:gd name="T80" fmla="*/ 151 w 284"/>
                <a:gd name="T81" fmla="*/ 0 h 132"/>
                <a:gd name="T82" fmla="*/ 121 w 284"/>
                <a:gd name="T83" fmla="*/ 0 h 132"/>
                <a:gd name="T84" fmla="*/ 103 w 284"/>
                <a:gd name="T85" fmla="*/ 1 h 132"/>
                <a:gd name="T86" fmla="*/ 81 w 284"/>
                <a:gd name="T87" fmla="*/ 1 h 132"/>
                <a:gd name="T88" fmla="*/ 53 w 284"/>
                <a:gd name="T89" fmla="*/ 5 h 132"/>
                <a:gd name="T90" fmla="*/ 27 w 284"/>
                <a:gd name="T91" fmla="*/ 20 h 132"/>
                <a:gd name="T92" fmla="*/ 1 w 284"/>
                <a:gd name="T93" fmla="*/ 38 h 132"/>
                <a:gd name="T94" fmla="*/ 5 w 284"/>
                <a:gd name="T95" fmla="*/ 48 h 13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84"/>
                <a:gd name="T145" fmla="*/ 0 h 132"/>
                <a:gd name="T146" fmla="*/ 284 w 284"/>
                <a:gd name="T147" fmla="*/ 132 h 13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84" h="132">
                  <a:moveTo>
                    <a:pt x="9" y="49"/>
                  </a:moveTo>
                  <a:lnTo>
                    <a:pt x="9" y="48"/>
                  </a:lnTo>
                  <a:lnTo>
                    <a:pt x="11" y="48"/>
                  </a:lnTo>
                  <a:lnTo>
                    <a:pt x="12" y="46"/>
                  </a:lnTo>
                  <a:lnTo>
                    <a:pt x="18" y="44"/>
                  </a:lnTo>
                  <a:lnTo>
                    <a:pt x="22" y="42"/>
                  </a:lnTo>
                  <a:lnTo>
                    <a:pt x="29" y="40"/>
                  </a:lnTo>
                  <a:lnTo>
                    <a:pt x="35" y="36"/>
                  </a:lnTo>
                  <a:lnTo>
                    <a:pt x="42" y="35"/>
                  </a:lnTo>
                  <a:lnTo>
                    <a:pt x="49" y="33"/>
                  </a:lnTo>
                  <a:lnTo>
                    <a:pt x="57" y="31"/>
                  </a:lnTo>
                  <a:lnTo>
                    <a:pt x="62" y="27"/>
                  </a:lnTo>
                  <a:lnTo>
                    <a:pt x="71" y="25"/>
                  </a:lnTo>
                  <a:lnTo>
                    <a:pt x="77" y="24"/>
                  </a:lnTo>
                  <a:lnTo>
                    <a:pt x="84" y="22"/>
                  </a:lnTo>
                  <a:lnTo>
                    <a:pt x="90" y="22"/>
                  </a:lnTo>
                  <a:lnTo>
                    <a:pt x="95" y="22"/>
                  </a:lnTo>
                  <a:lnTo>
                    <a:pt x="103" y="22"/>
                  </a:lnTo>
                  <a:lnTo>
                    <a:pt x="110" y="22"/>
                  </a:lnTo>
                  <a:lnTo>
                    <a:pt x="116" y="24"/>
                  </a:lnTo>
                  <a:lnTo>
                    <a:pt x="123" y="25"/>
                  </a:lnTo>
                  <a:lnTo>
                    <a:pt x="125" y="25"/>
                  </a:lnTo>
                  <a:lnTo>
                    <a:pt x="129" y="27"/>
                  </a:lnTo>
                  <a:lnTo>
                    <a:pt x="129" y="29"/>
                  </a:lnTo>
                  <a:lnTo>
                    <a:pt x="125" y="31"/>
                  </a:lnTo>
                  <a:lnTo>
                    <a:pt x="121" y="31"/>
                  </a:lnTo>
                  <a:lnTo>
                    <a:pt x="118" y="31"/>
                  </a:lnTo>
                  <a:lnTo>
                    <a:pt x="112" y="33"/>
                  </a:lnTo>
                  <a:lnTo>
                    <a:pt x="105" y="36"/>
                  </a:lnTo>
                  <a:lnTo>
                    <a:pt x="97" y="38"/>
                  </a:lnTo>
                  <a:lnTo>
                    <a:pt x="90" y="40"/>
                  </a:lnTo>
                  <a:lnTo>
                    <a:pt x="81" y="42"/>
                  </a:lnTo>
                  <a:lnTo>
                    <a:pt x="73" y="44"/>
                  </a:lnTo>
                  <a:lnTo>
                    <a:pt x="66" y="46"/>
                  </a:lnTo>
                  <a:lnTo>
                    <a:pt x="59" y="49"/>
                  </a:lnTo>
                  <a:lnTo>
                    <a:pt x="51" y="51"/>
                  </a:lnTo>
                  <a:lnTo>
                    <a:pt x="46" y="53"/>
                  </a:lnTo>
                  <a:lnTo>
                    <a:pt x="38" y="55"/>
                  </a:lnTo>
                  <a:lnTo>
                    <a:pt x="36" y="57"/>
                  </a:lnTo>
                  <a:lnTo>
                    <a:pt x="33" y="59"/>
                  </a:lnTo>
                  <a:lnTo>
                    <a:pt x="35" y="60"/>
                  </a:lnTo>
                  <a:lnTo>
                    <a:pt x="36" y="66"/>
                  </a:lnTo>
                  <a:lnTo>
                    <a:pt x="44" y="73"/>
                  </a:lnTo>
                  <a:lnTo>
                    <a:pt x="51" y="75"/>
                  </a:lnTo>
                  <a:lnTo>
                    <a:pt x="59" y="77"/>
                  </a:lnTo>
                  <a:lnTo>
                    <a:pt x="60" y="75"/>
                  </a:lnTo>
                  <a:lnTo>
                    <a:pt x="64" y="75"/>
                  </a:lnTo>
                  <a:lnTo>
                    <a:pt x="70" y="75"/>
                  </a:lnTo>
                  <a:lnTo>
                    <a:pt x="75" y="75"/>
                  </a:lnTo>
                  <a:lnTo>
                    <a:pt x="83" y="75"/>
                  </a:lnTo>
                  <a:lnTo>
                    <a:pt x="90" y="75"/>
                  </a:lnTo>
                  <a:lnTo>
                    <a:pt x="95" y="75"/>
                  </a:lnTo>
                  <a:lnTo>
                    <a:pt x="99" y="75"/>
                  </a:lnTo>
                  <a:lnTo>
                    <a:pt x="105" y="75"/>
                  </a:lnTo>
                  <a:lnTo>
                    <a:pt x="108" y="77"/>
                  </a:lnTo>
                  <a:lnTo>
                    <a:pt x="114" y="77"/>
                  </a:lnTo>
                  <a:lnTo>
                    <a:pt x="118" y="77"/>
                  </a:lnTo>
                  <a:lnTo>
                    <a:pt x="123" y="77"/>
                  </a:lnTo>
                  <a:lnTo>
                    <a:pt x="127" y="77"/>
                  </a:lnTo>
                  <a:lnTo>
                    <a:pt x="132" y="77"/>
                  </a:lnTo>
                  <a:lnTo>
                    <a:pt x="136" y="79"/>
                  </a:lnTo>
                  <a:lnTo>
                    <a:pt x="142" y="79"/>
                  </a:lnTo>
                  <a:lnTo>
                    <a:pt x="145" y="79"/>
                  </a:lnTo>
                  <a:lnTo>
                    <a:pt x="153" y="79"/>
                  </a:lnTo>
                  <a:lnTo>
                    <a:pt x="160" y="81"/>
                  </a:lnTo>
                  <a:lnTo>
                    <a:pt x="167" y="81"/>
                  </a:lnTo>
                  <a:lnTo>
                    <a:pt x="173" y="83"/>
                  </a:lnTo>
                  <a:lnTo>
                    <a:pt x="177" y="83"/>
                  </a:lnTo>
                  <a:lnTo>
                    <a:pt x="182" y="84"/>
                  </a:lnTo>
                  <a:lnTo>
                    <a:pt x="188" y="84"/>
                  </a:lnTo>
                  <a:lnTo>
                    <a:pt x="195" y="88"/>
                  </a:lnTo>
                  <a:lnTo>
                    <a:pt x="199" y="90"/>
                  </a:lnTo>
                  <a:lnTo>
                    <a:pt x="204" y="92"/>
                  </a:lnTo>
                  <a:lnTo>
                    <a:pt x="212" y="95"/>
                  </a:lnTo>
                  <a:lnTo>
                    <a:pt x="217" y="97"/>
                  </a:lnTo>
                  <a:lnTo>
                    <a:pt x="221" y="99"/>
                  </a:lnTo>
                  <a:lnTo>
                    <a:pt x="225" y="101"/>
                  </a:lnTo>
                  <a:lnTo>
                    <a:pt x="228" y="105"/>
                  </a:lnTo>
                  <a:lnTo>
                    <a:pt x="232" y="107"/>
                  </a:lnTo>
                  <a:lnTo>
                    <a:pt x="236" y="110"/>
                  </a:lnTo>
                  <a:lnTo>
                    <a:pt x="234" y="114"/>
                  </a:lnTo>
                  <a:lnTo>
                    <a:pt x="228" y="114"/>
                  </a:lnTo>
                  <a:lnTo>
                    <a:pt x="223" y="114"/>
                  </a:lnTo>
                  <a:lnTo>
                    <a:pt x="215" y="114"/>
                  </a:lnTo>
                  <a:lnTo>
                    <a:pt x="210" y="114"/>
                  </a:lnTo>
                  <a:lnTo>
                    <a:pt x="202" y="114"/>
                  </a:lnTo>
                  <a:lnTo>
                    <a:pt x="195" y="112"/>
                  </a:lnTo>
                  <a:lnTo>
                    <a:pt x="189" y="112"/>
                  </a:lnTo>
                  <a:lnTo>
                    <a:pt x="188" y="112"/>
                  </a:lnTo>
                  <a:lnTo>
                    <a:pt x="180" y="108"/>
                  </a:lnTo>
                  <a:lnTo>
                    <a:pt x="173" y="107"/>
                  </a:lnTo>
                  <a:lnTo>
                    <a:pt x="166" y="105"/>
                  </a:lnTo>
                  <a:lnTo>
                    <a:pt x="162" y="108"/>
                  </a:lnTo>
                  <a:lnTo>
                    <a:pt x="162" y="112"/>
                  </a:lnTo>
                  <a:lnTo>
                    <a:pt x="169" y="119"/>
                  </a:lnTo>
                  <a:lnTo>
                    <a:pt x="173" y="123"/>
                  </a:lnTo>
                  <a:lnTo>
                    <a:pt x="178" y="127"/>
                  </a:lnTo>
                  <a:lnTo>
                    <a:pt x="186" y="129"/>
                  </a:lnTo>
                  <a:lnTo>
                    <a:pt x="193" y="130"/>
                  </a:lnTo>
                  <a:lnTo>
                    <a:pt x="195" y="130"/>
                  </a:lnTo>
                  <a:lnTo>
                    <a:pt x="202" y="132"/>
                  </a:lnTo>
                  <a:lnTo>
                    <a:pt x="208" y="132"/>
                  </a:lnTo>
                  <a:lnTo>
                    <a:pt x="215" y="132"/>
                  </a:lnTo>
                  <a:lnTo>
                    <a:pt x="223" y="132"/>
                  </a:lnTo>
                  <a:lnTo>
                    <a:pt x="232" y="132"/>
                  </a:lnTo>
                  <a:lnTo>
                    <a:pt x="241" y="130"/>
                  </a:lnTo>
                  <a:lnTo>
                    <a:pt x="250" y="130"/>
                  </a:lnTo>
                  <a:lnTo>
                    <a:pt x="258" y="129"/>
                  </a:lnTo>
                  <a:lnTo>
                    <a:pt x="265" y="129"/>
                  </a:lnTo>
                  <a:lnTo>
                    <a:pt x="271" y="125"/>
                  </a:lnTo>
                  <a:lnTo>
                    <a:pt x="276" y="123"/>
                  </a:lnTo>
                  <a:lnTo>
                    <a:pt x="280" y="121"/>
                  </a:lnTo>
                  <a:lnTo>
                    <a:pt x="284" y="119"/>
                  </a:lnTo>
                  <a:lnTo>
                    <a:pt x="284" y="116"/>
                  </a:lnTo>
                  <a:lnTo>
                    <a:pt x="282" y="114"/>
                  </a:lnTo>
                  <a:lnTo>
                    <a:pt x="274" y="110"/>
                  </a:lnTo>
                  <a:lnTo>
                    <a:pt x="267" y="107"/>
                  </a:lnTo>
                  <a:lnTo>
                    <a:pt x="263" y="103"/>
                  </a:lnTo>
                  <a:lnTo>
                    <a:pt x="258" y="101"/>
                  </a:lnTo>
                  <a:lnTo>
                    <a:pt x="252" y="99"/>
                  </a:lnTo>
                  <a:lnTo>
                    <a:pt x="247" y="97"/>
                  </a:lnTo>
                  <a:lnTo>
                    <a:pt x="241" y="95"/>
                  </a:lnTo>
                  <a:lnTo>
                    <a:pt x="234" y="92"/>
                  </a:lnTo>
                  <a:lnTo>
                    <a:pt x="228" y="90"/>
                  </a:lnTo>
                  <a:lnTo>
                    <a:pt x="221" y="88"/>
                  </a:lnTo>
                  <a:lnTo>
                    <a:pt x="213" y="86"/>
                  </a:lnTo>
                  <a:lnTo>
                    <a:pt x="208" y="84"/>
                  </a:lnTo>
                  <a:lnTo>
                    <a:pt x="201" y="83"/>
                  </a:lnTo>
                  <a:lnTo>
                    <a:pt x="195" y="81"/>
                  </a:lnTo>
                  <a:lnTo>
                    <a:pt x="186" y="77"/>
                  </a:lnTo>
                  <a:lnTo>
                    <a:pt x="180" y="75"/>
                  </a:lnTo>
                  <a:lnTo>
                    <a:pt x="173" y="73"/>
                  </a:lnTo>
                  <a:lnTo>
                    <a:pt x="167" y="71"/>
                  </a:lnTo>
                  <a:lnTo>
                    <a:pt x="160" y="68"/>
                  </a:lnTo>
                  <a:lnTo>
                    <a:pt x="154" y="68"/>
                  </a:lnTo>
                  <a:lnTo>
                    <a:pt x="149" y="66"/>
                  </a:lnTo>
                  <a:lnTo>
                    <a:pt x="143" y="66"/>
                  </a:lnTo>
                  <a:lnTo>
                    <a:pt x="140" y="62"/>
                  </a:lnTo>
                  <a:lnTo>
                    <a:pt x="134" y="62"/>
                  </a:lnTo>
                  <a:lnTo>
                    <a:pt x="130" y="60"/>
                  </a:lnTo>
                  <a:lnTo>
                    <a:pt x="129" y="60"/>
                  </a:lnTo>
                  <a:lnTo>
                    <a:pt x="123" y="59"/>
                  </a:lnTo>
                  <a:lnTo>
                    <a:pt x="125" y="57"/>
                  </a:lnTo>
                  <a:lnTo>
                    <a:pt x="132" y="55"/>
                  </a:lnTo>
                  <a:lnTo>
                    <a:pt x="138" y="51"/>
                  </a:lnTo>
                  <a:lnTo>
                    <a:pt x="143" y="49"/>
                  </a:lnTo>
                  <a:lnTo>
                    <a:pt x="149" y="46"/>
                  </a:lnTo>
                  <a:lnTo>
                    <a:pt x="156" y="44"/>
                  </a:lnTo>
                  <a:lnTo>
                    <a:pt x="162" y="40"/>
                  </a:lnTo>
                  <a:lnTo>
                    <a:pt x="167" y="36"/>
                  </a:lnTo>
                  <a:lnTo>
                    <a:pt x="173" y="33"/>
                  </a:lnTo>
                  <a:lnTo>
                    <a:pt x="178" y="31"/>
                  </a:lnTo>
                  <a:lnTo>
                    <a:pt x="186" y="24"/>
                  </a:lnTo>
                  <a:lnTo>
                    <a:pt x="188" y="22"/>
                  </a:lnTo>
                  <a:lnTo>
                    <a:pt x="184" y="12"/>
                  </a:lnTo>
                  <a:lnTo>
                    <a:pt x="178" y="9"/>
                  </a:lnTo>
                  <a:lnTo>
                    <a:pt x="177" y="5"/>
                  </a:lnTo>
                  <a:lnTo>
                    <a:pt x="173" y="3"/>
                  </a:lnTo>
                  <a:lnTo>
                    <a:pt x="169" y="1"/>
                  </a:lnTo>
                  <a:lnTo>
                    <a:pt x="166" y="1"/>
                  </a:lnTo>
                  <a:lnTo>
                    <a:pt x="160" y="0"/>
                  </a:lnTo>
                  <a:lnTo>
                    <a:pt x="156" y="0"/>
                  </a:lnTo>
                  <a:lnTo>
                    <a:pt x="151" y="0"/>
                  </a:lnTo>
                  <a:lnTo>
                    <a:pt x="143" y="0"/>
                  </a:lnTo>
                  <a:lnTo>
                    <a:pt x="134" y="0"/>
                  </a:lnTo>
                  <a:lnTo>
                    <a:pt x="127" y="0"/>
                  </a:lnTo>
                  <a:lnTo>
                    <a:pt x="121" y="0"/>
                  </a:lnTo>
                  <a:lnTo>
                    <a:pt x="118" y="0"/>
                  </a:lnTo>
                  <a:lnTo>
                    <a:pt x="112" y="0"/>
                  </a:lnTo>
                  <a:lnTo>
                    <a:pt x="108" y="1"/>
                  </a:lnTo>
                  <a:lnTo>
                    <a:pt x="103" y="1"/>
                  </a:lnTo>
                  <a:lnTo>
                    <a:pt x="97" y="1"/>
                  </a:lnTo>
                  <a:lnTo>
                    <a:pt x="94" y="1"/>
                  </a:lnTo>
                  <a:lnTo>
                    <a:pt x="90" y="1"/>
                  </a:lnTo>
                  <a:lnTo>
                    <a:pt x="81" y="1"/>
                  </a:lnTo>
                  <a:lnTo>
                    <a:pt x="71" y="3"/>
                  </a:lnTo>
                  <a:lnTo>
                    <a:pt x="64" y="3"/>
                  </a:lnTo>
                  <a:lnTo>
                    <a:pt x="59" y="5"/>
                  </a:lnTo>
                  <a:lnTo>
                    <a:pt x="53" y="5"/>
                  </a:lnTo>
                  <a:lnTo>
                    <a:pt x="49" y="9"/>
                  </a:lnTo>
                  <a:lnTo>
                    <a:pt x="42" y="11"/>
                  </a:lnTo>
                  <a:lnTo>
                    <a:pt x="35" y="14"/>
                  </a:lnTo>
                  <a:lnTo>
                    <a:pt x="27" y="20"/>
                  </a:lnTo>
                  <a:lnTo>
                    <a:pt x="20" y="25"/>
                  </a:lnTo>
                  <a:lnTo>
                    <a:pt x="12" y="31"/>
                  </a:lnTo>
                  <a:lnTo>
                    <a:pt x="5" y="35"/>
                  </a:lnTo>
                  <a:lnTo>
                    <a:pt x="1" y="38"/>
                  </a:lnTo>
                  <a:lnTo>
                    <a:pt x="0" y="40"/>
                  </a:lnTo>
                  <a:lnTo>
                    <a:pt x="0" y="44"/>
                  </a:lnTo>
                  <a:lnTo>
                    <a:pt x="3" y="48"/>
                  </a:lnTo>
                  <a:lnTo>
                    <a:pt x="5" y="48"/>
                  </a:lnTo>
                  <a:lnTo>
                    <a:pt x="9" y="4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91" name="Freeform 31"/>
            <p:cNvSpPr>
              <a:spLocks/>
            </p:cNvSpPr>
            <p:nvPr/>
          </p:nvSpPr>
          <p:spPr bwMode="auto">
            <a:xfrm>
              <a:off x="5001" y="3157"/>
              <a:ext cx="69" cy="263"/>
            </a:xfrm>
            <a:custGeom>
              <a:avLst/>
              <a:gdLst>
                <a:gd name="T0" fmla="*/ 0 w 138"/>
                <a:gd name="T1" fmla="*/ 9 h 528"/>
                <a:gd name="T2" fmla="*/ 5 w 138"/>
                <a:gd name="T3" fmla="*/ 26 h 528"/>
                <a:gd name="T4" fmla="*/ 11 w 138"/>
                <a:gd name="T5" fmla="*/ 41 h 528"/>
                <a:gd name="T6" fmla="*/ 18 w 138"/>
                <a:gd name="T7" fmla="*/ 57 h 528"/>
                <a:gd name="T8" fmla="*/ 25 w 138"/>
                <a:gd name="T9" fmla="*/ 78 h 528"/>
                <a:gd name="T10" fmla="*/ 33 w 138"/>
                <a:gd name="T11" fmla="*/ 96 h 528"/>
                <a:gd name="T12" fmla="*/ 42 w 138"/>
                <a:gd name="T13" fmla="*/ 116 h 528"/>
                <a:gd name="T14" fmla="*/ 49 w 138"/>
                <a:gd name="T15" fmla="*/ 133 h 528"/>
                <a:gd name="T16" fmla="*/ 59 w 138"/>
                <a:gd name="T17" fmla="*/ 148 h 528"/>
                <a:gd name="T18" fmla="*/ 66 w 138"/>
                <a:gd name="T19" fmla="*/ 162 h 528"/>
                <a:gd name="T20" fmla="*/ 71 w 138"/>
                <a:gd name="T21" fmla="*/ 175 h 528"/>
                <a:gd name="T22" fmla="*/ 79 w 138"/>
                <a:gd name="T23" fmla="*/ 190 h 528"/>
                <a:gd name="T24" fmla="*/ 84 w 138"/>
                <a:gd name="T25" fmla="*/ 207 h 528"/>
                <a:gd name="T26" fmla="*/ 90 w 138"/>
                <a:gd name="T27" fmla="*/ 225 h 528"/>
                <a:gd name="T28" fmla="*/ 95 w 138"/>
                <a:gd name="T29" fmla="*/ 245 h 528"/>
                <a:gd name="T30" fmla="*/ 99 w 138"/>
                <a:gd name="T31" fmla="*/ 264 h 528"/>
                <a:gd name="T32" fmla="*/ 103 w 138"/>
                <a:gd name="T33" fmla="*/ 286 h 528"/>
                <a:gd name="T34" fmla="*/ 105 w 138"/>
                <a:gd name="T35" fmla="*/ 306 h 528"/>
                <a:gd name="T36" fmla="*/ 105 w 138"/>
                <a:gd name="T37" fmla="*/ 330 h 528"/>
                <a:gd name="T38" fmla="*/ 103 w 138"/>
                <a:gd name="T39" fmla="*/ 352 h 528"/>
                <a:gd name="T40" fmla="*/ 101 w 138"/>
                <a:gd name="T41" fmla="*/ 373 h 528"/>
                <a:gd name="T42" fmla="*/ 94 w 138"/>
                <a:gd name="T43" fmla="*/ 395 h 528"/>
                <a:gd name="T44" fmla="*/ 84 w 138"/>
                <a:gd name="T45" fmla="*/ 417 h 528"/>
                <a:gd name="T46" fmla="*/ 75 w 138"/>
                <a:gd name="T47" fmla="*/ 435 h 528"/>
                <a:gd name="T48" fmla="*/ 62 w 138"/>
                <a:gd name="T49" fmla="*/ 456 h 528"/>
                <a:gd name="T50" fmla="*/ 49 w 138"/>
                <a:gd name="T51" fmla="*/ 472 h 528"/>
                <a:gd name="T52" fmla="*/ 40 w 138"/>
                <a:gd name="T53" fmla="*/ 491 h 528"/>
                <a:gd name="T54" fmla="*/ 22 w 138"/>
                <a:gd name="T55" fmla="*/ 513 h 528"/>
                <a:gd name="T56" fmla="*/ 14 w 138"/>
                <a:gd name="T57" fmla="*/ 522 h 528"/>
                <a:gd name="T58" fmla="*/ 55 w 138"/>
                <a:gd name="T59" fmla="*/ 524 h 528"/>
                <a:gd name="T60" fmla="*/ 70 w 138"/>
                <a:gd name="T61" fmla="*/ 509 h 528"/>
                <a:gd name="T62" fmla="*/ 84 w 138"/>
                <a:gd name="T63" fmla="*/ 491 h 528"/>
                <a:gd name="T64" fmla="*/ 94 w 138"/>
                <a:gd name="T65" fmla="*/ 476 h 528"/>
                <a:gd name="T66" fmla="*/ 106 w 138"/>
                <a:gd name="T67" fmla="*/ 457 h 528"/>
                <a:gd name="T68" fmla="*/ 116 w 138"/>
                <a:gd name="T69" fmla="*/ 437 h 528"/>
                <a:gd name="T70" fmla="*/ 125 w 138"/>
                <a:gd name="T71" fmla="*/ 413 h 528"/>
                <a:gd name="T72" fmla="*/ 130 w 138"/>
                <a:gd name="T73" fmla="*/ 393 h 528"/>
                <a:gd name="T74" fmla="*/ 134 w 138"/>
                <a:gd name="T75" fmla="*/ 378 h 528"/>
                <a:gd name="T76" fmla="*/ 138 w 138"/>
                <a:gd name="T77" fmla="*/ 356 h 528"/>
                <a:gd name="T78" fmla="*/ 138 w 138"/>
                <a:gd name="T79" fmla="*/ 341 h 528"/>
                <a:gd name="T80" fmla="*/ 138 w 138"/>
                <a:gd name="T81" fmla="*/ 327 h 528"/>
                <a:gd name="T82" fmla="*/ 138 w 138"/>
                <a:gd name="T83" fmla="*/ 314 h 528"/>
                <a:gd name="T84" fmla="*/ 136 w 138"/>
                <a:gd name="T85" fmla="*/ 295 h 528"/>
                <a:gd name="T86" fmla="*/ 132 w 138"/>
                <a:gd name="T87" fmla="*/ 269 h 528"/>
                <a:gd name="T88" fmla="*/ 127 w 138"/>
                <a:gd name="T89" fmla="*/ 247 h 528"/>
                <a:gd name="T90" fmla="*/ 119 w 138"/>
                <a:gd name="T91" fmla="*/ 227 h 528"/>
                <a:gd name="T92" fmla="*/ 112 w 138"/>
                <a:gd name="T93" fmla="*/ 207 h 528"/>
                <a:gd name="T94" fmla="*/ 105 w 138"/>
                <a:gd name="T95" fmla="*/ 190 h 528"/>
                <a:gd name="T96" fmla="*/ 97 w 138"/>
                <a:gd name="T97" fmla="*/ 175 h 528"/>
                <a:gd name="T98" fmla="*/ 92 w 138"/>
                <a:gd name="T99" fmla="*/ 162 h 528"/>
                <a:gd name="T100" fmla="*/ 81 w 138"/>
                <a:gd name="T101" fmla="*/ 146 h 528"/>
                <a:gd name="T102" fmla="*/ 73 w 138"/>
                <a:gd name="T103" fmla="*/ 127 h 528"/>
                <a:gd name="T104" fmla="*/ 66 w 138"/>
                <a:gd name="T105" fmla="*/ 111 h 528"/>
                <a:gd name="T106" fmla="*/ 59 w 138"/>
                <a:gd name="T107" fmla="*/ 92 h 528"/>
                <a:gd name="T108" fmla="*/ 49 w 138"/>
                <a:gd name="T109" fmla="*/ 72 h 528"/>
                <a:gd name="T110" fmla="*/ 42 w 138"/>
                <a:gd name="T111" fmla="*/ 54 h 528"/>
                <a:gd name="T112" fmla="*/ 35 w 138"/>
                <a:gd name="T113" fmla="*/ 35 h 528"/>
                <a:gd name="T114" fmla="*/ 29 w 138"/>
                <a:gd name="T115" fmla="*/ 21 h 528"/>
                <a:gd name="T116" fmla="*/ 24 w 138"/>
                <a:gd name="T117" fmla="*/ 8 h 528"/>
                <a:gd name="T118" fmla="*/ 22 w 138"/>
                <a:gd name="T119" fmla="*/ 0 h 52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38"/>
                <a:gd name="T181" fmla="*/ 0 h 528"/>
                <a:gd name="T182" fmla="*/ 138 w 138"/>
                <a:gd name="T183" fmla="*/ 528 h 52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38" h="528">
                  <a:moveTo>
                    <a:pt x="0" y="4"/>
                  </a:moveTo>
                  <a:lnTo>
                    <a:pt x="0" y="6"/>
                  </a:lnTo>
                  <a:lnTo>
                    <a:pt x="0" y="9"/>
                  </a:lnTo>
                  <a:lnTo>
                    <a:pt x="1" y="13"/>
                  </a:lnTo>
                  <a:lnTo>
                    <a:pt x="5" y="22"/>
                  </a:lnTo>
                  <a:lnTo>
                    <a:pt x="5" y="26"/>
                  </a:lnTo>
                  <a:lnTo>
                    <a:pt x="7" y="32"/>
                  </a:lnTo>
                  <a:lnTo>
                    <a:pt x="9" y="35"/>
                  </a:lnTo>
                  <a:lnTo>
                    <a:pt x="11" y="41"/>
                  </a:lnTo>
                  <a:lnTo>
                    <a:pt x="14" y="46"/>
                  </a:lnTo>
                  <a:lnTo>
                    <a:pt x="16" y="52"/>
                  </a:lnTo>
                  <a:lnTo>
                    <a:pt x="18" y="57"/>
                  </a:lnTo>
                  <a:lnTo>
                    <a:pt x="22" y="65"/>
                  </a:lnTo>
                  <a:lnTo>
                    <a:pt x="24" y="70"/>
                  </a:lnTo>
                  <a:lnTo>
                    <a:pt x="25" y="78"/>
                  </a:lnTo>
                  <a:lnTo>
                    <a:pt x="29" y="83"/>
                  </a:lnTo>
                  <a:lnTo>
                    <a:pt x="31" y="91"/>
                  </a:lnTo>
                  <a:lnTo>
                    <a:pt x="33" y="96"/>
                  </a:lnTo>
                  <a:lnTo>
                    <a:pt x="36" y="102"/>
                  </a:lnTo>
                  <a:lnTo>
                    <a:pt x="38" y="109"/>
                  </a:lnTo>
                  <a:lnTo>
                    <a:pt x="42" y="116"/>
                  </a:lnTo>
                  <a:lnTo>
                    <a:pt x="44" y="122"/>
                  </a:lnTo>
                  <a:lnTo>
                    <a:pt x="47" y="127"/>
                  </a:lnTo>
                  <a:lnTo>
                    <a:pt x="49" y="133"/>
                  </a:lnTo>
                  <a:lnTo>
                    <a:pt x="53" y="138"/>
                  </a:lnTo>
                  <a:lnTo>
                    <a:pt x="55" y="144"/>
                  </a:lnTo>
                  <a:lnTo>
                    <a:pt x="59" y="148"/>
                  </a:lnTo>
                  <a:lnTo>
                    <a:pt x="60" y="153"/>
                  </a:lnTo>
                  <a:lnTo>
                    <a:pt x="64" y="159"/>
                  </a:lnTo>
                  <a:lnTo>
                    <a:pt x="66" y="162"/>
                  </a:lnTo>
                  <a:lnTo>
                    <a:pt x="68" y="166"/>
                  </a:lnTo>
                  <a:lnTo>
                    <a:pt x="70" y="172"/>
                  </a:lnTo>
                  <a:lnTo>
                    <a:pt x="71" y="175"/>
                  </a:lnTo>
                  <a:lnTo>
                    <a:pt x="73" y="181"/>
                  </a:lnTo>
                  <a:lnTo>
                    <a:pt x="77" y="185"/>
                  </a:lnTo>
                  <a:lnTo>
                    <a:pt x="79" y="190"/>
                  </a:lnTo>
                  <a:lnTo>
                    <a:pt x="81" y="197"/>
                  </a:lnTo>
                  <a:lnTo>
                    <a:pt x="83" y="201"/>
                  </a:lnTo>
                  <a:lnTo>
                    <a:pt x="84" y="207"/>
                  </a:lnTo>
                  <a:lnTo>
                    <a:pt x="86" y="212"/>
                  </a:lnTo>
                  <a:lnTo>
                    <a:pt x="88" y="220"/>
                  </a:lnTo>
                  <a:lnTo>
                    <a:pt x="90" y="225"/>
                  </a:lnTo>
                  <a:lnTo>
                    <a:pt x="92" y="233"/>
                  </a:lnTo>
                  <a:lnTo>
                    <a:pt x="94" y="238"/>
                  </a:lnTo>
                  <a:lnTo>
                    <a:pt x="95" y="245"/>
                  </a:lnTo>
                  <a:lnTo>
                    <a:pt x="97" y="251"/>
                  </a:lnTo>
                  <a:lnTo>
                    <a:pt x="99" y="258"/>
                  </a:lnTo>
                  <a:lnTo>
                    <a:pt x="99" y="264"/>
                  </a:lnTo>
                  <a:lnTo>
                    <a:pt x="101" y="271"/>
                  </a:lnTo>
                  <a:lnTo>
                    <a:pt x="101" y="279"/>
                  </a:lnTo>
                  <a:lnTo>
                    <a:pt x="103" y="286"/>
                  </a:lnTo>
                  <a:lnTo>
                    <a:pt x="103" y="293"/>
                  </a:lnTo>
                  <a:lnTo>
                    <a:pt x="105" y="301"/>
                  </a:lnTo>
                  <a:lnTo>
                    <a:pt x="105" y="306"/>
                  </a:lnTo>
                  <a:lnTo>
                    <a:pt x="105" y="314"/>
                  </a:lnTo>
                  <a:lnTo>
                    <a:pt x="105" y="323"/>
                  </a:lnTo>
                  <a:lnTo>
                    <a:pt x="105" y="330"/>
                  </a:lnTo>
                  <a:lnTo>
                    <a:pt x="105" y="338"/>
                  </a:lnTo>
                  <a:lnTo>
                    <a:pt x="105" y="345"/>
                  </a:lnTo>
                  <a:lnTo>
                    <a:pt x="103" y="352"/>
                  </a:lnTo>
                  <a:lnTo>
                    <a:pt x="103" y="360"/>
                  </a:lnTo>
                  <a:lnTo>
                    <a:pt x="103" y="365"/>
                  </a:lnTo>
                  <a:lnTo>
                    <a:pt x="101" y="373"/>
                  </a:lnTo>
                  <a:lnTo>
                    <a:pt x="99" y="380"/>
                  </a:lnTo>
                  <a:lnTo>
                    <a:pt x="97" y="387"/>
                  </a:lnTo>
                  <a:lnTo>
                    <a:pt x="94" y="395"/>
                  </a:lnTo>
                  <a:lnTo>
                    <a:pt x="92" y="402"/>
                  </a:lnTo>
                  <a:lnTo>
                    <a:pt x="88" y="410"/>
                  </a:lnTo>
                  <a:lnTo>
                    <a:pt x="84" y="417"/>
                  </a:lnTo>
                  <a:lnTo>
                    <a:pt x="81" y="422"/>
                  </a:lnTo>
                  <a:lnTo>
                    <a:pt x="77" y="430"/>
                  </a:lnTo>
                  <a:lnTo>
                    <a:pt x="75" y="435"/>
                  </a:lnTo>
                  <a:lnTo>
                    <a:pt x="71" y="443"/>
                  </a:lnTo>
                  <a:lnTo>
                    <a:pt x="68" y="448"/>
                  </a:lnTo>
                  <a:lnTo>
                    <a:pt x="62" y="456"/>
                  </a:lnTo>
                  <a:lnTo>
                    <a:pt x="59" y="461"/>
                  </a:lnTo>
                  <a:lnTo>
                    <a:pt x="55" y="469"/>
                  </a:lnTo>
                  <a:lnTo>
                    <a:pt x="49" y="472"/>
                  </a:lnTo>
                  <a:lnTo>
                    <a:pt x="47" y="480"/>
                  </a:lnTo>
                  <a:lnTo>
                    <a:pt x="42" y="483"/>
                  </a:lnTo>
                  <a:lnTo>
                    <a:pt x="40" y="491"/>
                  </a:lnTo>
                  <a:lnTo>
                    <a:pt x="33" y="498"/>
                  </a:lnTo>
                  <a:lnTo>
                    <a:pt x="27" y="507"/>
                  </a:lnTo>
                  <a:lnTo>
                    <a:pt x="22" y="513"/>
                  </a:lnTo>
                  <a:lnTo>
                    <a:pt x="18" y="516"/>
                  </a:lnTo>
                  <a:lnTo>
                    <a:pt x="14" y="520"/>
                  </a:lnTo>
                  <a:lnTo>
                    <a:pt x="14" y="522"/>
                  </a:lnTo>
                  <a:lnTo>
                    <a:pt x="53" y="528"/>
                  </a:lnTo>
                  <a:lnTo>
                    <a:pt x="53" y="526"/>
                  </a:lnTo>
                  <a:lnTo>
                    <a:pt x="55" y="524"/>
                  </a:lnTo>
                  <a:lnTo>
                    <a:pt x="59" y="520"/>
                  </a:lnTo>
                  <a:lnTo>
                    <a:pt x="64" y="516"/>
                  </a:lnTo>
                  <a:lnTo>
                    <a:pt x="70" y="509"/>
                  </a:lnTo>
                  <a:lnTo>
                    <a:pt x="77" y="502"/>
                  </a:lnTo>
                  <a:lnTo>
                    <a:pt x="79" y="496"/>
                  </a:lnTo>
                  <a:lnTo>
                    <a:pt x="84" y="491"/>
                  </a:lnTo>
                  <a:lnTo>
                    <a:pt x="86" y="487"/>
                  </a:lnTo>
                  <a:lnTo>
                    <a:pt x="92" y="481"/>
                  </a:lnTo>
                  <a:lnTo>
                    <a:pt x="94" y="476"/>
                  </a:lnTo>
                  <a:lnTo>
                    <a:pt x="99" y="470"/>
                  </a:lnTo>
                  <a:lnTo>
                    <a:pt x="103" y="465"/>
                  </a:lnTo>
                  <a:lnTo>
                    <a:pt x="106" y="457"/>
                  </a:lnTo>
                  <a:lnTo>
                    <a:pt x="110" y="450"/>
                  </a:lnTo>
                  <a:lnTo>
                    <a:pt x="112" y="445"/>
                  </a:lnTo>
                  <a:lnTo>
                    <a:pt x="116" y="437"/>
                  </a:lnTo>
                  <a:lnTo>
                    <a:pt x="119" y="430"/>
                  </a:lnTo>
                  <a:lnTo>
                    <a:pt x="123" y="421"/>
                  </a:lnTo>
                  <a:lnTo>
                    <a:pt x="125" y="413"/>
                  </a:lnTo>
                  <a:lnTo>
                    <a:pt x="129" y="406"/>
                  </a:lnTo>
                  <a:lnTo>
                    <a:pt x="130" y="397"/>
                  </a:lnTo>
                  <a:lnTo>
                    <a:pt x="130" y="393"/>
                  </a:lnTo>
                  <a:lnTo>
                    <a:pt x="132" y="387"/>
                  </a:lnTo>
                  <a:lnTo>
                    <a:pt x="132" y="384"/>
                  </a:lnTo>
                  <a:lnTo>
                    <a:pt x="134" y="378"/>
                  </a:lnTo>
                  <a:lnTo>
                    <a:pt x="136" y="369"/>
                  </a:lnTo>
                  <a:lnTo>
                    <a:pt x="138" y="362"/>
                  </a:lnTo>
                  <a:lnTo>
                    <a:pt x="138" y="356"/>
                  </a:lnTo>
                  <a:lnTo>
                    <a:pt x="138" y="351"/>
                  </a:lnTo>
                  <a:lnTo>
                    <a:pt x="138" y="347"/>
                  </a:lnTo>
                  <a:lnTo>
                    <a:pt x="138" y="341"/>
                  </a:lnTo>
                  <a:lnTo>
                    <a:pt x="138" y="336"/>
                  </a:lnTo>
                  <a:lnTo>
                    <a:pt x="138" y="332"/>
                  </a:lnTo>
                  <a:lnTo>
                    <a:pt x="138" y="327"/>
                  </a:lnTo>
                  <a:lnTo>
                    <a:pt x="138" y="323"/>
                  </a:lnTo>
                  <a:lnTo>
                    <a:pt x="138" y="317"/>
                  </a:lnTo>
                  <a:lnTo>
                    <a:pt x="138" y="314"/>
                  </a:lnTo>
                  <a:lnTo>
                    <a:pt x="138" y="308"/>
                  </a:lnTo>
                  <a:lnTo>
                    <a:pt x="138" y="304"/>
                  </a:lnTo>
                  <a:lnTo>
                    <a:pt x="136" y="295"/>
                  </a:lnTo>
                  <a:lnTo>
                    <a:pt x="136" y="288"/>
                  </a:lnTo>
                  <a:lnTo>
                    <a:pt x="134" y="279"/>
                  </a:lnTo>
                  <a:lnTo>
                    <a:pt x="132" y="269"/>
                  </a:lnTo>
                  <a:lnTo>
                    <a:pt x="130" y="262"/>
                  </a:lnTo>
                  <a:lnTo>
                    <a:pt x="129" y="255"/>
                  </a:lnTo>
                  <a:lnTo>
                    <a:pt x="127" y="247"/>
                  </a:lnTo>
                  <a:lnTo>
                    <a:pt x="125" y="240"/>
                  </a:lnTo>
                  <a:lnTo>
                    <a:pt x="121" y="233"/>
                  </a:lnTo>
                  <a:lnTo>
                    <a:pt x="119" y="227"/>
                  </a:lnTo>
                  <a:lnTo>
                    <a:pt x="118" y="220"/>
                  </a:lnTo>
                  <a:lnTo>
                    <a:pt x="116" y="212"/>
                  </a:lnTo>
                  <a:lnTo>
                    <a:pt x="112" y="207"/>
                  </a:lnTo>
                  <a:lnTo>
                    <a:pt x="110" y="201"/>
                  </a:lnTo>
                  <a:lnTo>
                    <a:pt x="108" y="196"/>
                  </a:lnTo>
                  <a:lnTo>
                    <a:pt x="105" y="190"/>
                  </a:lnTo>
                  <a:lnTo>
                    <a:pt x="103" y="185"/>
                  </a:lnTo>
                  <a:lnTo>
                    <a:pt x="101" y="181"/>
                  </a:lnTo>
                  <a:lnTo>
                    <a:pt x="97" y="175"/>
                  </a:lnTo>
                  <a:lnTo>
                    <a:pt x="95" y="170"/>
                  </a:lnTo>
                  <a:lnTo>
                    <a:pt x="94" y="166"/>
                  </a:lnTo>
                  <a:lnTo>
                    <a:pt x="92" y="162"/>
                  </a:lnTo>
                  <a:lnTo>
                    <a:pt x="88" y="155"/>
                  </a:lnTo>
                  <a:lnTo>
                    <a:pt x="84" y="151"/>
                  </a:lnTo>
                  <a:lnTo>
                    <a:pt x="81" y="146"/>
                  </a:lnTo>
                  <a:lnTo>
                    <a:pt x="77" y="138"/>
                  </a:lnTo>
                  <a:lnTo>
                    <a:pt x="75" y="133"/>
                  </a:lnTo>
                  <a:lnTo>
                    <a:pt x="73" y="127"/>
                  </a:lnTo>
                  <a:lnTo>
                    <a:pt x="70" y="122"/>
                  </a:lnTo>
                  <a:lnTo>
                    <a:pt x="68" y="118"/>
                  </a:lnTo>
                  <a:lnTo>
                    <a:pt x="66" y="111"/>
                  </a:lnTo>
                  <a:lnTo>
                    <a:pt x="62" y="105"/>
                  </a:lnTo>
                  <a:lnTo>
                    <a:pt x="60" y="98"/>
                  </a:lnTo>
                  <a:lnTo>
                    <a:pt x="59" y="92"/>
                  </a:lnTo>
                  <a:lnTo>
                    <a:pt x="55" y="85"/>
                  </a:lnTo>
                  <a:lnTo>
                    <a:pt x="53" y="79"/>
                  </a:lnTo>
                  <a:lnTo>
                    <a:pt x="49" y="72"/>
                  </a:lnTo>
                  <a:lnTo>
                    <a:pt x="47" y="67"/>
                  </a:lnTo>
                  <a:lnTo>
                    <a:pt x="44" y="59"/>
                  </a:lnTo>
                  <a:lnTo>
                    <a:pt x="42" y="54"/>
                  </a:lnTo>
                  <a:lnTo>
                    <a:pt x="40" y="46"/>
                  </a:lnTo>
                  <a:lnTo>
                    <a:pt x="36" y="41"/>
                  </a:lnTo>
                  <a:lnTo>
                    <a:pt x="35" y="35"/>
                  </a:lnTo>
                  <a:lnTo>
                    <a:pt x="33" y="30"/>
                  </a:lnTo>
                  <a:lnTo>
                    <a:pt x="31" y="24"/>
                  </a:lnTo>
                  <a:lnTo>
                    <a:pt x="29" y="21"/>
                  </a:lnTo>
                  <a:lnTo>
                    <a:pt x="27" y="15"/>
                  </a:lnTo>
                  <a:lnTo>
                    <a:pt x="25" y="11"/>
                  </a:lnTo>
                  <a:lnTo>
                    <a:pt x="24" y="8"/>
                  </a:lnTo>
                  <a:lnTo>
                    <a:pt x="24" y="4"/>
                  </a:lnTo>
                  <a:lnTo>
                    <a:pt x="22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92" name="Freeform 32"/>
            <p:cNvSpPr>
              <a:spLocks/>
            </p:cNvSpPr>
            <p:nvPr/>
          </p:nvSpPr>
          <p:spPr bwMode="auto">
            <a:xfrm>
              <a:off x="5022" y="3186"/>
              <a:ext cx="45" cy="89"/>
            </a:xfrm>
            <a:custGeom>
              <a:avLst/>
              <a:gdLst>
                <a:gd name="T0" fmla="*/ 11 w 88"/>
                <a:gd name="T1" fmla="*/ 24 h 177"/>
                <a:gd name="T2" fmla="*/ 18 w 88"/>
                <a:gd name="T3" fmla="*/ 22 h 177"/>
                <a:gd name="T4" fmla="*/ 29 w 88"/>
                <a:gd name="T5" fmla="*/ 20 h 177"/>
                <a:gd name="T6" fmla="*/ 46 w 88"/>
                <a:gd name="T7" fmla="*/ 26 h 177"/>
                <a:gd name="T8" fmla="*/ 57 w 88"/>
                <a:gd name="T9" fmla="*/ 39 h 177"/>
                <a:gd name="T10" fmla="*/ 61 w 88"/>
                <a:gd name="T11" fmla="*/ 50 h 177"/>
                <a:gd name="T12" fmla="*/ 64 w 88"/>
                <a:gd name="T13" fmla="*/ 68 h 177"/>
                <a:gd name="T14" fmla="*/ 64 w 88"/>
                <a:gd name="T15" fmla="*/ 81 h 177"/>
                <a:gd name="T16" fmla="*/ 64 w 88"/>
                <a:gd name="T17" fmla="*/ 91 h 177"/>
                <a:gd name="T18" fmla="*/ 64 w 88"/>
                <a:gd name="T19" fmla="*/ 103 h 177"/>
                <a:gd name="T20" fmla="*/ 63 w 88"/>
                <a:gd name="T21" fmla="*/ 122 h 177"/>
                <a:gd name="T22" fmla="*/ 63 w 88"/>
                <a:gd name="T23" fmla="*/ 133 h 177"/>
                <a:gd name="T24" fmla="*/ 61 w 88"/>
                <a:gd name="T25" fmla="*/ 140 h 177"/>
                <a:gd name="T26" fmla="*/ 79 w 88"/>
                <a:gd name="T27" fmla="*/ 177 h 177"/>
                <a:gd name="T28" fmla="*/ 79 w 88"/>
                <a:gd name="T29" fmla="*/ 172 h 177"/>
                <a:gd name="T30" fmla="*/ 81 w 88"/>
                <a:gd name="T31" fmla="*/ 157 h 177"/>
                <a:gd name="T32" fmla="*/ 83 w 88"/>
                <a:gd name="T33" fmla="*/ 146 h 177"/>
                <a:gd name="T34" fmla="*/ 85 w 88"/>
                <a:gd name="T35" fmla="*/ 135 h 177"/>
                <a:gd name="T36" fmla="*/ 87 w 88"/>
                <a:gd name="T37" fmla="*/ 122 h 177"/>
                <a:gd name="T38" fmla="*/ 87 w 88"/>
                <a:gd name="T39" fmla="*/ 111 h 177"/>
                <a:gd name="T40" fmla="*/ 87 w 88"/>
                <a:gd name="T41" fmla="*/ 96 h 177"/>
                <a:gd name="T42" fmla="*/ 88 w 88"/>
                <a:gd name="T43" fmla="*/ 83 h 177"/>
                <a:gd name="T44" fmla="*/ 87 w 88"/>
                <a:gd name="T45" fmla="*/ 68 h 177"/>
                <a:gd name="T46" fmla="*/ 87 w 88"/>
                <a:gd name="T47" fmla="*/ 57 h 177"/>
                <a:gd name="T48" fmla="*/ 85 w 88"/>
                <a:gd name="T49" fmla="*/ 44 h 177"/>
                <a:gd name="T50" fmla="*/ 83 w 88"/>
                <a:gd name="T51" fmla="*/ 35 h 177"/>
                <a:gd name="T52" fmla="*/ 74 w 88"/>
                <a:gd name="T53" fmla="*/ 20 h 177"/>
                <a:gd name="T54" fmla="*/ 61 w 88"/>
                <a:gd name="T55" fmla="*/ 9 h 177"/>
                <a:gd name="T56" fmla="*/ 50 w 88"/>
                <a:gd name="T57" fmla="*/ 4 h 177"/>
                <a:gd name="T58" fmla="*/ 37 w 88"/>
                <a:gd name="T59" fmla="*/ 0 h 177"/>
                <a:gd name="T60" fmla="*/ 26 w 88"/>
                <a:gd name="T61" fmla="*/ 0 h 177"/>
                <a:gd name="T62" fmla="*/ 15 w 88"/>
                <a:gd name="T63" fmla="*/ 0 h 177"/>
                <a:gd name="T64" fmla="*/ 7 w 88"/>
                <a:gd name="T65" fmla="*/ 2 h 177"/>
                <a:gd name="T66" fmla="*/ 0 w 88"/>
                <a:gd name="T67" fmla="*/ 4 h 177"/>
                <a:gd name="T68" fmla="*/ 11 w 88"/>
                <a:gd name="T69" fmla="*/ 26 h 17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88"/>
                <a:gd name="T106" fmla="*/ 0 h 177"/>
                <a:gd name="T107" fmla="*/ 88 w 88"/>
                <a:gd name="T108" fmla="*/ 177 h 17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88" h="177">
                  <a:moveTo>
                    <a:pt x="11" y="26"/>
                  </a:moveTo>
                  <a:lnTo>
                    <a:pt x="11" y="24"/>
                  </a:lnTo>
                  <a:lnTo>
                    <a:pt x="15" y="24"/>
                  </a:lnTo>
                  <a:lnTo>
                    <a:pt x="18" y="22"/>
                  </a:lnTo>
                  <a:lnTo>
                    <a:pt x="24" y="22"/>
                  </a:lnTo>
                  <a:lnTo>
                    <a:pt x="29" y="20"/>
                  </a:lnTo>
                  <a:lnTo>
                    <a:pt x="37" y="24"/>
                  </a:lnTo>
                  <a:lnTo>
                    <a:pt x="46" y="26"/>
                  </a:lnTo>
                  <a:lnTo>
                    <a:pt x="53" y="33"/>
                  </a:lnTo>
                  <a:lnTo>
                    <a:pt x="57" y="39"/>
                  </a:lnTo>
                  <a:lnTo>
                    <a:pt x="61" y="44"/>
                  </a:lnTo>
                  <a:lnTo>
                    <a:pt x="61" y="50"/>
                  </a:lnTo>
                  <a:lnTo>
                    <a:pt x="64" y="59"/>
                  </a:lnTo>
                  <a:lnTo>
                    <a:pt x="64" y="68"/>
                  </a:lnTo>
                  <a:lnTo>
                    <a:pt x="64" y="78"/>
                  </a:lnTo>
                  <a:lnTo>
                    <a:pt x="64" y="81"/>
                  </a:lnTo>
                  <a:lnTo>
                    <a:pt x="64" y="87"/>
                  </a:lnTo>
                  <a:lnTo>
                    <a:pt x="64" y="91"/>
                  </a:lnTo>
                  <a:lnTo>
                    <a:pt x="66" y="96"/>
                  </a:lnTo>
                  <a:lnTo>
                    <a:pt x="64" y="103"/>
                  </a:lnTo>
                  <a:lnTo>
                    <a:pt x="64" y="115"/>
                  </a:lnTo>
                  <a:lnTo>
                    <a:pt x="63" y="122"/>
                  </a:lnTo>
                  <a:lnTo>
                    <a:pt x="63" y="129"/>
                  </a:lnTo>
                  <a:lnTo>
                    <a:pt x="63" y="133"/>
                  </a:lnTo>
                  <a:lnTo>
                    <a:pt x="61" y="138"/>
                  </a:lnTo>
                  <a:lnTo>
                    <a:pt x="61" y="140"/>
                  </a:lnTo>
                  <a:lnTo>
                    <a:pt x="61" y="142"/>
                  </a:lnTo>
                  <a:lnTo>
                    <a:pt x="79" y="177"/>
                  </a:lnTo>
                  <a:lnTo>
                    <a:pt x="79" y="175"/>
                  </a:lnTo>
                  <a:lnTo>
                    <a:pt x="79" y="172"/>
                  </a:lnTo>
                  <a:lnTo>
                    <a:pt x="79" y="164"/>
                  </a:lnTo>
                  <a:lnTo>
                    <a:pt x="81" y="157"/>
                  </a:lnTo>
                  <a:lnTo>
                    <a:pt x="81" y="151"/>
                  </a:lnTo>
                  <a:lnTo>
                    <a:pt x="83" y="146"/>
                  </a:lnTo>
                  <a:lnTo>
                    <a:pt x="83" y="140"/>
                  </a:lnTo>
                  <a:lnTo>
                    <a:pt x="85" y="135"/>
                  </a:lnTo>
                  <a:lnTo>
                    <a:pt x="85" y="129"/>
                  </a:lnTo>
                  <a:lnTo>
                    <a:pt x="87" y="122"/>
                  </a:lnTo>
                  <a:lnTo>
                    <a:pt x="87" y="116"/>
                  </a:lnTo>
                  <a:lnTo>
                    <a:pt x="87" y="111"/>
                  </a:lnTo>
                  <a:lnTo>
                    <a:pt x="87" y="103"/>
                  </a:lnTo>
                  <a:lnTo>
                    <a:pt x="87" y="96"/>
                  </a:lnTo>
                  <a:lnTo>
                    <a:pt x="87" y="89"/>
                  </a:lnTo>
                  <a:lnTo>
                    <a:pt x="88" y="83"/>
                  </a:lnTo>
                  <a:lnTo>
                    <a:pt x="87" y="76"/>
                  </a:lnTo>
                  <a:lnTo>
                    <a:pt x="87" y="68"/>
                  </a:lnTo>
                  <a:lnTo>
                    <a:pt x="87" y="63"/>
                  </a:lnTo>
                  <a:lnTo>
                    <a:pt x="87" y="57"/>
                  </a:lnTo>
                  <a:lnTo>
                    <a:pt x="87" y="50"/>
                  </a:lnTo>
                  <a:lnTo>
                    <a:pt x="85" y="44"/>
                  </a:lnTo>
                  <a:lnTo>
                    <a:pt x="83" y="41"/>
                  </a:lnTo>
                  <a:lnTo>
                    <a:pt x="83" y="35"/>
                  </a:lnTo>
                  <a:lnTo>
                    <a:pt x="77" y="26"/>
                  </a:lnTo>
                  <a:lnTo>
                    <a:pt x="74" y="20"/>
                  </a:lnTo>
                  <a:lnTo>
                    <a:pt x="68" y="15"/>
                  </a:lnTo>
                  <a:lnTo>
                    <a:pt x="61" y="9"/>
                  </a:lnTo>
                  <a:lnTo>
                    <a:pt x="55" y="6"/>
                  </a:lnTo>
                  <a:lnTo>
                    <a:pt x="50" y="4"/>
                  </a:lnTo>
                  <a:lnTo>
                    <a:pt x="42" y="0"/>
                  </a:lnTo>
                  <a:lnTo>
                    <a:pt x="37" y="0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9" y="0"/>
                  </a:lnTo>
                  <a:lnTo>
                    <a:pt x="7" y="2"/>
                  </a:lnTo>
                  <a:lnTo>
                    <a:pt x="2" y="2"/>
                  </a:lnTo>
                  <a:lnTo>
                    <a:pt x="0" y="4"/>
                  </a:lnTo>
                  <a:lnTo>
                    <a:pt x="11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93" name="Freeform 33"/>
            <p:cNvSpPr>
              <a:spLocks/>
            </p:cNvSpPr>
            <p:nvPr/>
          </p:nvSpPr>
          <p:spPr bwMode="auto">
            <a:xfrm>
              <a:off x="4621" y="3473"/>
              <a:ext cx="749" cy="616"/>
            </a:xfrm>
            <a:custGeom>
              <a:avLst/>
              <a:gdLst>
                <a:gd name="T0" fmla="*/ 70 w 1497"/>
                <a:gd name="T1" fmla="*/ 556 h 1233"/>
                <a:gd name="T2" fmla="*/ 88 w 1497"/>
                <a:gd name="T3" fmla="*/ 431 h 1233"/>
                <a:gd name="T4" fmla="*/ 116 w 1497"/>
                <a:gd name="T5" fmla="*/ 392 h 1233"/>
                <a:gd name="T6" fmla="*/ 114 w 1497"/>
                <a:gd name="T7" fmla="*/ 508 h 1233"/>
                <a:gd name="T8" fmla="*/ 77 w 1497"/>
                <a:gd name="T9" fmla="*/ 637 h 1233"/>
                <a:gd name="T10" fmla="*/ 195 w 1497"/>
                <a:gd name="T11" fmla="*/ 645 h 1233"/>
                <a:gd name="T12" fmla="*/ 411 w 1497"/>
                <a:gd name="T13" fmla="*/ 669 h 1233"/>
                <a:gd name="T14" fmla="*/ 605 w 1497"/>
                <a:gd name="T15" fmla="*/ 717 h 1233"/>
                <a:gd name="T16" fmla="*/ 697 w 1497"/>
                <a:gd name="T17" fmla="*/ 730 h 1233"/>
                <a:gd name="T18" fmla="*/ 806 w 1497"/>
                <a:gd name="T19" fmla="*/ 695 h 1233"/>
                <a:gd name="T20" fmla="*/ 927 w 1497"/>
                <a:gd name="T21" fmla="*/ 663 h 1233"/>
                <a:gd name="T22" fmla="*/ 986 w 1497"/>
                <a:gd name="T23" fmla="*/ 604 h 1233"/>
                <a:gd name="T24" fmla="*/ 979 w 1497"/>
                <a:gd name="T25" fmla="*/ 497 h 1233"/>
                <a:gd name="T26" fmla="*/ 951 w 1497"/>
                <a:gd name="T27" fmla="*/ 355 h 1233"/>
                <a:gd name="T28" fmla="*/ 957 w 1497"/>
                <a:gd name="T29" fmla="*/ 278 h 1233"/>
                <a:gd name="T30" fmla="*/ 988 w 1497"/>
                <a:gd name="T31" fmla="*/ 379 h 1233"/>
                <a:gd name="T32" fmla="*/ 1008 w 1497"/>
                <a:gd name="T33" fmla="*/ 518 h 1233"/>
                <a:gd name="T34" fmla="*/ 1020 w 1497"/>
                <a:gd name="T35" fmla="*/ 621 h 1233"/>
                <a:gd name="T36" fmla="*/ 1134 w 1497"/>
                <a:gd name="T37" fmla="*/ 601 h 1233"/>
                <a:gd name="T38" fmla="*/ 1110 w 1497"/>
                <a:gd name="T39" fmla="*/ 473 h 1233"/>
                <a:gd name="T40" fmla="*/ 1102 w 1497"/>
                <a:gd name="T41" fmla="*/ 368 h 1233"/>
                <a:gd name="T42" fmla="*/ 1079 w 1497"/>
                <a:gd name="T43" fmla="*/ 267 h 1233"/>
                <a:gd name="T44" fmla="*/ 1010 w 1497"/>
                <a:gd name="T45" fmla="*/ 173 h 1233"/>
                <a:gd name="T46" fmla="*/ 911 w 1497"/>
                <a:gd name="T47" fmla="*/ 142 h 1233"/>
                <a:gd name="T48" fmla="*/ 909 w 1497"/>
                <a:gd name="T49" fmla="*/ 36 h 1233"/>
                <a:gd name="T50" fmla="*/ 927 w 1497"/>
                <a:gd name="T51" fmla="*/ 44 h 1233"/>
                <a:gd name="T52" fmla="*/ 946 w 1497"/>
                <a:gd name="T53" fmla="*/ 134 h 1233"/>
                <a:gd name="T54" fmla="*/ 1055 w 1497"/>
                <a:gd name="T55" fmla="*/ 184 h 1233"/>
                <a:gd name="T56" fmla="*/ 1158 w 1497"/>
                <a:gd name="T57" fmla="*/ 197 h 1233"/>
                <a:gd name="T58" fmla="*/ 1171 w 1497"/>
                <a:gd name="T59" fmla="*/ 223 h 1233"/>
                <a:gd name="T60" fmla="*/ 1108 w 1497"/>
                <a:gd name="T61" fmla="*/ 265 h 1233"/>
                <a:gd name="T62" fmla="*/ 1126 w 1497"/>
                <a:gd name="T63" fmla="*/ 374 h 1233"/>
                <a:gd name="T64" fmla="*/ 1143 w 1497"/>
                <a:gd name="T65" fmla="*/ 521 h 1233"/>
                <a:gd name="T66" fmla="*/ 1176 w 1497"/>
                <a:gd name="T67" fmla="*/ 615 h 1233"/>
                <a:gd name="T68" fmla="*/ 1268 w 1497"/>
                <a:gd name="T69" fmla="*/ 689 h 1233"/>
                <a:gd name="T70" fmla="*/ 1396 w 1497"/>
                <a:gd name="T71" fmla="*/ 673 h 1233"/>
                <a:gd name="T72" fmla="*/ 1464 w 1497"/>
                <a:gd name="T73" fmla="*/ 586 h 1233"/>
                <a:gd name="T74" fmla="*/ 1440 w 1497"/>
                <a:gd name="T75" fmla="*/ 451 h 1233"/>
                <a:gd name="T76" fmla="*/ 1342 w 1497"/>
                <a:gd name="T77" fmla="*/ 302 h 1233"/>
                <a:gd name="T78" fmla="*/ 1270 w 1497"/>
                <a:gd name="T79" fmla="*/ 193 h 1233"/>
                <a:gd name="T80" fmla="*/ 1350 w 1497"/>
                <a:gd name="T81" fmla="*/ 256 h 1233"/>
                <a:gd name="T82" fmla="*/ 1407 w 1497"/>
                <a:gd name="T83" fmla="*/ 352 h 1233"/>
                <a:gd name="T84" fmla="*/ 1466 w 1497"/>
                <a:gd name="T85" fmla="*/ 457 h 1233"/>
                <a:gd name="T86" fmla="*/ 1495 w 1497"/>
                <a:gd name="T87" fmla="*/ 573 h 1233"/>
                <a:gd name="T88" fmla="*/ 1457 w 1497"/>
                <a:gd name="T89" fmla="*/ 665 h 1233"/>
                <a:gd name="T90" fmla="*/ 1342 w 1497"/>
                <a:gd name="T91" fmla="*/ 713 h 1233"/>
                <a:gd name="T92" fmla="*/ 1226 w 1497"/>
                <a:gd name="T93" fmla="*/ 695 h 1233"/>
                <a:gd name="T94" fmla="*/ 1126 w 1497"/>
                <a:gd name="T95" fmla="*/ 678 h 1233"/>
                <a:gd name="T96" fmla="*/ 1003 w 1497"/>
                <a:gd name="T97" fmla="*/ 676 h 1233"/>
                <a:gd name="T98" fmla="*/ 889 w 1497"/>
                <a:gd name="T99" fmla="*/ 693 h 1233"/>
                <a:gd name="T100" fmla="*/ 782 w 1497"/>
                <a:gd name="T101" fmla="*/ 728 h 1233"/>
                <a:gd name="T102" fmla="*/ 688 w 1497"/>
                <a:gd name="T103" fmla="*/ 763 h 1233"/>
                <a:gd name="T104" fmla="*/ 730 w 1497"/>
                <a:gd name="T105" fmla="*/ 872 h 1233"/>
                <a:gd name="T106" fmla="*/ 806 w 1497"/>
                <a:gd name="T107" fmla="*/ 1063 h 1233"/>
                <a:gd name="T108" fmla="*/ 861 w 1497"/>
                <a:gd name="T109" fmla="*/ 1213 h 1233"/>
                <a:gd name="T110" fmla="*/ 835 w 1497"/>
                <a:gd name="T111" fmla="*/ 1172 h 1233"/>
                <a:gd name="T112" fmla="*/ 765 w 1497"/>
                <a:gd name="T113" fmla="*/ 1004 h 1233"/>
                <a:gd name="T114" fmla="*/ 693 w 1497"/>
                <a:gd name="T115" fmla="*/ 835 h 1233"/>
                <a:gd name="T116" fmla="*/ 630 w 1497"/>
                <a:gd name="T117" fmla="*/ 759 h 1233"/>
                <a:gd name="T118" fmla="*/ 501 w 1497"/>
                <a:gd name="T119" fmla="*/ 717 h 1233"/>
                <a:gd name="T120" fmla="*/ 278 w 1497"/>
                <a:gd name="T121" fmla="*/ 678 h 1233"/>
                <a:gd name="T122" fmla="*/ 7 w 1497"/>
                <a:gd name="T123" fmla="*/ 641 h 123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497"/>
                <a:gd name="T187" fmla="*/ 0 h 1233"/>
                <a:gd name="T188" fmla="*/ 1497 w 1497"/>
                <a:gd name="T189" fmla="*/ 1233 h 123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497" h="1233">
                  <a:moveTo>
                    <a:pt x="7" y="641"/>
                  </a:moveTo>
                  <a:lnTo>
                    <a:pt x="11" y="643"/>
                  </a:lnTo>
                  <a:lnTo>
                    <a:pt x="16" y="643"/>
                  </a:lnTo>
                  <a:lnTo>
                    <a:pt x="22" y="643"/>
                  </a:lnTo>
                  <a:lnTo>
                    <a:pt x="24" y="639"/>
                  </a:lnTo>
                  <a:lnTo>
                    <a:pt x="28" y="637"/>
                  </a:lnTo>
                  <a:lnTo>
                    <a:pt x="33" y="632"/>
                  </a:lnTo>
                  <a:lnTo>
                    <a:pt x="39" y="626"/>
                  </a:lnTo>
                  <a:lnTo>
                    <a:pt x="42" y="619"/>
                  </a:lnTo>
                  <a:lnTo>
                    <a:pt x="48" y="612"/>
                  </a:lnTo>
                  <a:lnTo>
                    <a:pt x="50" y="606"/>
                  </a:lnTo>
                  <a:lnTo>
                    <a:pt x="53" y="601"/>
                  </a:lnTo>
                  <a:lnTo>
                    <a:pt x="57" y="593"/>
                  </a:lnTo>
                  <a:lnTo>
                    <a:pt x="61" y="588"/>
                  </a:lnTo>
                  <a:lnTo>
                    <a:pt x="63" y="580"/>
                  </a:lnTo>
                  <a:lnTo>
                    <a:pt x="66" y="573"/>
                  </a:lnTo>
                  <a:lnTo>
                    <a:pt x="68" y="564"/>
                  </a:lnTo>
                  <a:lnTo>
                    <a:pt x="70" y="556"/>
                  </a:lnTo>
                  <a:lnTo>
                    <a:pt x="72" y="547"/>
                  </a:lnTo>
                  <a:lnTo>
                    <a:pt x="75" y="538"/>
                  </a:lnTo>
                  <a:lnTo>
                    <a:pt x="75" y="529"/>
                  </a:lnTo>
                  <a:lnTo>
                    <a:pt x="79" y="521"/>
                  </a:lnTo>
                  <a:lnTo>
                    <a:pt x="79" y="516"/>
                  </a:lnTo>
                  <a:lnTo>
                    <a:pt x="79" y="510"/>
                  </a:lnTo>
                  <a:lnTo>
                    <a:pt x="81" y="507"/>
                  </a:lnTo>
                  <a:lnTo>
                    <a:pt x="81" y="503"/>
                  </a:lnTo>
                  <a:lnTo>
                    <a:pt x="81" y="497"/>
                  </a:lnTo>
                  <a:lnTo>
                    <a:pt x="83" y="492"/>
                  </a:lnTo>
                  <a:lnTo>
                    <a:pt x="83" y="488"/>
                  </a:lnTo>
                  <a:lnTo>
                    <a:pt x="85" y="484"/>
                  </a:lnTo>
                  <a:lnTo>
                    <a:pt x="85" y="475"/>
                  </a:lnTo>
                  <a:lnTo>
                    <a:pt x="85" y="466"/>
                  </a:lnTo>
                  <a:lnTo>
                    <a:pt x="87" y="457"/>
                  </a:lnTo>
                  <a:lnTo>
                    <a:pt x="88" y="449"/>
                  </a:lnTo>
                  <a:lnTo>
                    <a:pt x="88" y="440"/>
                  </a:lnTo>
                  <a:lnTo>
                    <a:pt x="88" y="431"/>
                  </a:lnTo>
                  <a:lnTo>
                    <a:pt x="88" y="424"/>
                  </a:lnTo>
                  <a:lnTo>
                    <a:pt x="90" y="418"/>
                  </a:lnTo>
                  <a:lnTo>
                    <a:pt x="90" y="411"/>
                  </a:lnTo>
                  <a:lnTo>
                    <a:pt x="90" y="403"/>
                  </a:lnTo>
                  <a:lnTo>
                    <a:pt x="92" y="396"/>
                  </a:lnTo>
                  <a:lnTo>
                    <a:pt x="92" y="392"/>
                  </a:lnTo>
                  <a:lnTo>
                    <a:pt x="92" y="387"/>
                  </a:lnTo>
                  <a:lnTo>
                    <a:pt x="94" y="381"/>
                  </a:lnTo>
                  <a:lnTo>
                    <a:pt x="94" y="378"/>
                  </a:lnTo>
                  <a:lnTo>
                    <a:pt x="94" y="376"/>
                  </a:lnTo>
                  <a:lnTo>
                    <a:pt x="98" y="370"/>
                  </a:lnTo>
                  <a:lnTo>
                    <a:pt x="99" y="370"/>
                  </a:lnTo>
                  <a:lnTo>
                    <a:pt x="107" y="368"/>
                  </a:lnTo>
                  <a:lnTo>
                    <a:pt x="110" y="370"/>
                  </a:lnTo>
                  <a:lnTo>
                    <a:pt x="112" y="374"/>
                  </a:lnTo>
                  <a:lnTo>
                    <a:pt x="114" y="381"/>
                  </a:lnTo>
                  <a:lnTo>
                    <a:pt x="114" y="385"/>
                  </a:lnTo>
                  <a:lnTo>
                    <a:pt x="116" y="392"/>
                  </a:lnTo>
                  <a:lnTo>
                    <a:pt x="116" y="396"/>
                  </a:lnTo>
                  <a:lnTo>
                    <a:pt x="116" y="400"/>
                  </a:lnTo>
                  <a:lnTo>
                    <a:pt x="118" y="405"/>
                  </a:lnTo>
                  <a:lnTo>
                    <a:pt x="118" y="409"/>
                  </a:lnTo>
                  <a:lnTo>
                    <a:pt x="118" y="414"/>
                  </a:lnTo>
                  <a:lnTo>
                    <a:pt x="118" y="418"/>
                  </a:lnTo>
                  <a:lnTo>
                    <a:pt x="118" y="424"/>
                  </a:lnTo>
                  <a:lnTo>
                    <a:pt x="120" y="431"/>
                  </a:lnTo>
                  <a:lnTo>
                    <a:pt x="120" y="437"/>
                  </a:lnTo>
                  <a:lnTo>
                    <a:pt x="120" y="444"/>
                  </a:lnTo>
                  <a:lnTo>
                    <a:pt x="120" y="451"/>
                  </a:lnTo>
                  <a:lnTo>
                    <a:pt x="120" y="461"/>
                  </a:lnTo>
                  <a:lnTo>
                    <a:pt x="118" y="468"/>
                  </a:lnTo>
                  <a:lnTo>
                    <a:pt x="118" y="475"/>
                  </a:lnTo>
                  <a:lnTo>
                    <a:pt x="116" y="483"/>
                  </a:lnTo>
                  <a:lnTo>
                    <a:pt x="116" y="492"/>
                  </a:lnTo>
                  <a:lnTo>
                    <a:pt x="116" y="499"/>
                  </a:lnTo>
                  <a:lnTo>
                    <a:pt x="114" y="508"/>
                  </a:lnTo>
                  <a:lnTo>
                    <a:pt x="114" y="516"/>
                  </a:lnTo>
                  <a:lnTo>
                    <a:pt x="114" y="525"/>
                  </a:lnTo>
                  <a:lnTo>
                    <a:pt x="112" y="532"/>
                  </a:lnTo>
                  <a:lnTo>
                    <a:pt x="110" y="542"/>
                  </a:lnTo>
                  <a:lnTo>
                    <a:pt x="109" y="549"/>
                  </a:lnTo>
                  <a:lnTo>
                    <a:pt x="107" y="558"/>
                  </a:lnTo>
                  <a:lnTo>
                    <a:pt x="105" y="566"/>
                  </a:lnTo>
                  <a:lnTo>
                    <a:pt x="103" y="573"/>
                  </a:lnTo>
                  <a:lnTo>
                    <a:pt x="101" y="582"/>
                  </a:lnTo>
                  <a:lnTo>
                    <a:pt x="99" y="590"/>
                  </a:lnTo>
                  <a:lnTo>
                    <a:pt x="98" y="597"/>
                  </a:lnTo>
                  <a:lnTo>
                    <a:pt x="94" y="602"/>
                  </a:lnTo>
                  <a:lnTo>
                    <a:pt x="92" y="610"/>
                  </a:lnTo>
                  <a:lnTo>
                    <a:pt x="90" y="615"/>
                  </a:lnTo>
                  <a:lnTo>
                    <a:pt x="87" y="621"/>
                  </a:lnTo>
                  <a:lnTo>
                    <a:pt x="85" y="626"/>
                  </a:lnTo>
                  <a:lnTo>
                    <a:pt x="81" y="632"/>
                  </a:lnTo>
                  <a:lnTo>
                    <a:pt x="77" y="637"/>
                  </a:lnTo>
                  <a:lnTo>
                    <a:pt x="79" y="637"/>
                  </a:lnTo>
                  <a:lnTo>
                    <a:pt x="83" y="637"/>
                  </a:lnTo>
                  <a:lnTo>
                    <a:pt x="85" y="637"/>
                  </a:lnTo>
                  <a:lnTo>
                    <a:pt x="90" y="637"/>
                  </a:lnTo>
                  <a:lnTo>
                    <a:pt x="94" y="637"/>
                  </a:lnTo>
                  <a:lnTo>
                    <a:pt x="99" y="637"/>
                  </a:lnTo>
                  <a:lnTo>
                    <a:pt x="103" y="637"/>
                  </a:lnTo>
                  <a:lnTo>
                    <a:pt x="110" y="637"/>
                  </a:lnTo>
                  <a:lnTo>
                    <a:pt x="116" y="637"/>
                  </a:lnTo>
                  <a:lnTo>
                    <a:pt x="123" y="637"/>
                  </a:lnTo>
                  <a:lnTo>
                    <a:pt x="131" y="637"/>
                  </a:lnTo>
                  <a:lnTo>
                    <a:pt x="138" y="639"/>
                  </a:lnTo>
                  <a:lnTo>
                    <a:pt x="147" y="639"/>
                  </a:lnTo>
                  <a:lnTo>
                    <a:pt x="157" y="641"/>
                  </a:lnTo>
                  <a:lnTo>
                    <a:pt x="164" y="641"/>
                  </a:lnTo>
                  <a:lnTo>
                    <a:pt x="175" y="643"/>
                  </a:lnTo>
                  <a:lnTo>
                    <a:pt x="184" y="643"/>
                  </a:lnTo>
                  <a:lnTo>
                    <a:pt x="195" y="645"/>
                  </a:lnTo>
                  <a:lnTo>
                    <a:pt x="205" y="645"/>
                  </a:lnTo>
                  <a:lnTo>
                    <a:pt x="216" y="645"/>
                  </a:lnTo>
                  <a:lnTo>
                    <a:pt x="227" y="647"/>
                  </a:lnTo>
                  <a:lnTo>
                    <a:pt x="240" y="649"/>
                  </a:lnTo>
                  <a:lnTo>
                    <a:pt x="251" y="649"/>
                  </a:lnTo>
                  <a:lnTo>
                    <a:pt x="262" y="650"/>
                  </a:lnTo>
                  <a:lnTo>
                    <a:pt x="275" y="650"/>
                  </a:lnTo>
                  <a:lnTo>
                    <a:pt x="286" y="652"/>
                  </a:lnTo>
                  <a:lnTo>
                    <a:pt x="299" y="654"/>
                  </a:lnTo>
                  <a:lnTo>
                    <a:pt x="311" y="656"/>
                  </a:lnTo>
                  <a:lnTo>
                    <a:pt x="323" y="656"/>
                  </a:lnTo>
                  <a:lnTo>
                    <a:pt x="337" y="660"/>
                  </a:lnTo>
                  <a:lnTo>
                    <a:pt x="348" y="660"/>
                  </a:lnTo>
                  <a:lnTo>
                    <a:pt x="361" y="661"/>
                  </a:lnTo>
                  <a:lnTo>
                    <a:pt x="374" y="663"/>
                  </a:lnTo>
                  <a:lnTo>
                    <a:pt x="387" y="665"/>
                  </a:lnTo>
                  <a:lnTo>
                    <a:pt x="400" y="667"/>
                  </a:lnTo>
                  <a:lnTo>
                    <a:pt x="411" y="669"/>
                  </a:lnTo>
                  <a:lnTo>
                    <a:pt x="424" y="671"/>
                  </a:lnTo>
                  <a:lnTo>
                    <a:pt x="437" y="673"/>
                  </a:lnTo>
                  <a:lnTo>
                    <a:pt x="448" y="674"/>
                  </a:lnTo>
                  <a:lnTo>
                    <a:pt x="461" y="678"/>
                  </a:lnTo>
                  <a:lnTo>
                    <a:pt x="472" y="680"/>
                  </a:lnTo>
                  <a:lnTo>
                    <a:pt x="485" y="682"/>
                  </a:lnTo>
                  <a:lnTo>
                    <a:pt x="496" y="684"/>
                  </a:lnTo>
                  <a:lnTo>
                    <a:pt x="507" y="687"/>
                  </a:lnTo>
                  <a:lnTo>
                    <a:pt x="518" y="689"/>
                  </a:lnTo>
                  <a:lnTo>
                    <a:pt x="529" y="693"/>
                  </a:lnTo>
                  <a:lnTo>
                    <a:pt x="538" y="695"/>
                  </a:lnTo>
                  <a:lnTo>
                    <a:pt x="549" y="698"/>
                  </a:lnTo>
                  <a:lnTo>
                    <a:pt x="559" y="700"/>
                  </a:lnTo>
                  <a:lnTo>
                    <a:pt x="570" y="704"/>
                  </a:lnTo>
                  <a:lnTo>
                    <a:pt x="577" y="706"/>
                  </a:lnTo>
                  <a:lnTo>
                    <a:pt x="586" y="709"/>
                  </a:lnTo>
                  <a:lnTo>
                    <a:pt x="595" y="713"/>
                  </a:lnTo>
                  <a:lnTo>
                    <a:pt x="605" y="717"/>
                  </a:lnTo>
                  <a:lnTo>
                    <a:pt x="610" y="719"/>
                  </a:lnTo>
                  <a:lnTo>
                    <a:pt x="618" y="724"/>
                  </a:lnTo>
                  <a:lnTo>
                    <a:pt x="625" y="726"/>
                  </a:lnTo>
                  <a:lnTo>
                    <a:pt x="630" y="732"/>
                  </a:lnTo>
                  <a:lnTo>
                    <a:pt x="636" y="733"/>
                  </a:lnTo>
                  <a:lnTo>
                    <a:pt x="642" y="739"/>
                  </a:lnTo>
                  <a:lnTo>
                    <a:pt x="645" y="743"/>
                  </a:lnTo>
                  <a:lnTo>
                    <a:pt x="651" y="746"/>
                  </a:lnTo>
                  <a:lnTo>
                    <a:pt x="653" y="744"/>
                  </a:lnTo>
                  <a:lnTo>
                    <a:pt x="654" y="743"/>
                  </a:lnTo>
                  <a:lnTo>
                    <a:pt x="660" y="743"/>
                  </a:lnTo>
                  <a:lnTo>
                    <a:pt x="664" y="741"/>
                  </a:lnTo>
                  <a:lnTo>
                    <a:pt x="671" y="737"/>
                  </a:lnTo>
                  <a:lnTo>
                    <a:pt x="678" y="735"/>
                  </a:lnTo>
                  <a:lnTo>
                    <a:pt x="688" y="733"/>
                  </a:lnTo>
                  <a:lnTo>
                    <a:pt x="691" y="730"/>
                  </a:lnTo>
                  <a:lnTo>
                    <a:pt x="697" y="730"/>
                  </a:lnTo>
                  <a:lnTo>
                    <a:pt x="701" y="726"/>
                  </a:lnTo>
                  <a:lnTo>
                    <a:pt x="706" y="726"/>
                  </a:lnTo>
                  <a:lnTo>
                    <a:pt x="712" y="724"/>
                  </a:lnTo>
                  <a:lnTo>
                    <a:pt x="715" y="722"/>
                  </a:lnTo>
                  <a:lnTo>
                    <a:pt x="723" y="720"/>
                  </a:lnTo>
                  <a:lnTo>
                    <a:pt x="728" y="719"/>
                  </a:lnTo>
                  <a:lnTo>
                    <a:pt x="734" y="717"/>
                  </a:lnTo>
                  <a:lnTo>
                    <a:pt x="741" y="715"/>
                  </a:lnTo>
                  <a:lnTo>
                    <a:pt x="747" y="713"/>
                  </a:lnTo>
                  <a:lnTo>
                    <a:pt x="752" y="711"/>
                  </a:lnTo>
                  <a:lnTo>
                    <a:pt x="760" y="708"/>
                  </a:lnTo>
                  <a:lnTo>
                    <a:pt x="765" y="708"/>
                  </a:lnTo>
                  <a:lnTo>
                    <a:pt x="772" y="706"/>
                  </a:lnTo>
                  <a:lnTo>
                    <a:pt x="780" y="704"/>
                  </a:lnTo>
                  <a:lnTo>
                    <a:pt x="785" y="700"/>
                  </a:lnTo>
                  <a:lnTo>
                    <a:pt x="793" y="698"/>
                  </a:lnTo>
                  <a:lnTo>
                    <a:pt x="798" y="696"/>
                  </a:lnTo>
                  <a:lnTo>
                    <a:pt x="806" y="695"/>
                  </a:lnTo>
                  <a:lnTo>
                    <a:pt x="813" y="691"/>
                  </a:lnTo>
                  <a:lnTo>
                    <a:pt x="819" y="689"/>
                  </a:lnTo>
                  <a:lnTo>
                    <a:pt x="826" y="687"/>
                  </a:lnTo>
                  <a:lnTo>
                    <a:pt x="833" y="685"/>
                  </a:lnTo>
                  <a:lnTo>
                    <a:pt x="841" y="684"/>
                  </a:lnTo>
                  <a:lnTo>
                    <a:pt x="846" y="682"/>
                  </a:lnTo>
                  <a:lnTo>
                    <a:pt x="854" y="680"/>
                  </a:lnTo>
                  <a:lnTo>
                    <a:pt x="861" y="678"/>
                  </a:lnTo>
                  <a:lnTo>
                    <a:pt x="868" y="676"/>
                  </a:lnTo>
                  <a:lnTo>
                    <a:pt x="874" y="674"/>
                  </a:lnTo>
                  <a:lnTo>
                    <a:pt x="881" y="673"/>
                  </a:lnTo>
                  <a:lnTo>
                    <a:pt x="889" y="673"/>
                  </a:lnTo>
                  <a:lnTo>
                    <a:pt x="894" y="669"/>
                  </a:lnTo>
                  <a:lnTo>
                    <a:pt x="902" y="667"/>
                  </a:lnTo>
                  <a:lnTo>
                    <a:pt x="907" y="665"/>
                  </a:lnTo>
                  <a:lnTo>
                    <a:pt x="914" y="665"/>
                  </a:lnTo>
                  <a:lnTo>
                    <a:pt x="920" y="663"/>
                  </a:lnTo>
                  <a:lnTo>
                    <a:pt x="927" y="663"/>
                  </a:lnTo>
                  <a:lnTo>
                    <a:pt x="933" y="661"/>
                  </a:lnTo>
                  <a:lnTo>
                    <a:pt x="940" y="660"/>
                  </a:lnTo>
                  <a:lnTo>
                    <a:pt x="944" y="658"/>
                  </a:lnTo>
                  <a:lnTo>
                    <a:pt x="951" y="658"/>
                  </a:lnTo>
                  <a:lnTo>
                    <a:pt x="957" y="656"/>
                  </a:lnTo>
                  <a:lnTo>
                    <a:pt x="962" y="656"/>
                  </a:lnTo>
                  <a:lnTo>
                    <a:pt x="968" y="656"/>
                  </a:lnTo>
                  <a:lnTo>
                    <a:pt x="972" y="654"/>
                  </a:lnTo>
                  <a:lnTo>
                    <a:pt x="977" y="654"/>
                  </a:lnTo>
                  <a:lnTo>
                    <a:pt x="983" y="654"/>
                  </a:lnTo>
                  <a:lnTo>
                    <a:pt x="983" y="652"/>
                  </a:lnTo>
                  <a:lnTo>
                    <a:pt x="984" y="645"/>
                  </a:lnTo>
                  <a:lnTo>
                    <a:pt x="984" y="639"/>
                  </a:lnTo>
                  <a:lnTo>
                    <a:pt x="984" y="634"/>
                  </a:lnTo>
                  <a:lnTo>
                    <a:pt x="986" y="626"/>
                  </a:lnTo>
                  <a:lnTo>
                    <a:pt x="986" y="621"/>
                  </a:lnTo>
                  <a:lnTo>
                    <a:pt x="986" y="612"/>
                  </a:lnTo>
                  <a:lnTo>
                    <a:pt x="986" y="604"/>
                  </a:lnTo>
                  <a:lnTo>
                    <a:pt x="986" y="595"/>
                  </a:lnTo>
                  <a:lnTo>
                    <a:pt x="986" y="588"/>
                  </a:lnTo>
                  <a:lnTo>
                    <a:pt x="986" y="582"/>
                  </a:lnTo>
                  <a:lnTo>
                    <a:pt x="986" y="577"/>
                  </a:lnTo>
                  <a:lnTo>
                    <a:pt x="986" y="573"/>
                  </a:lnTo>
                  <a:lnTo>
                    <a:pt x="986" y="567"/>
                  </a:lnTo>
                  <a:lnTo>
                    <a:pt x="986" y="564"/>
                  </a:lnTo>
                  <a:lnTo>
                    <a:pt x="986" y="558"/>
                  </a:lnTo>
                  <a:lnTo>
                    <a:pt x="986" y="555"/>
                  </a:lnTo>
                  <a:lnTo>
                    <a:pt x="986" y="549"/>
                  </a:lnTo>
                  <a:lnTo>
                    <a:pt x="986" y="543"/>
                  </a:lnTo>
                  <a:lnTo>
                    <a:pt x="984" y="538"/>
                  </a:lnTo>
                  <a:lnTo>
                    <a:pt x="984" y="532"/>
                  </a:lnTo>
                  <a:lnTo>
                    <a:pt x="983" y="527"/>
                  </a:lnTo>
                  <a:lnTo>
                    <a:pt x="981" y="519"/>
                  </a:lnTo>
                  <a:lnTo>
                    <a:pt x="981" y="512"/>
                  </a:lnTo>
                  <a:lnTo>
                    <a:pt x="979" y="505"/>
                  </a:lnTo>
                  <a:lnTo>
                    <a:pt x="979" y="497"/>
                  </a:lnTo>
                  <a:lnTo>
                    <a:pt x="977" y="490"/>
                  </a:lnTo>
                  <a:lnTo>
                    <a:pt x="975" y="483"/>
                  </a:lnTo>
                  <a:lnTo>
                    <a:pt x="973" y="473"/>
                  </a:lnTo>
                  <a:lnTo>
                    <a:pt x="972" y="466"/>
                  </a:lnTo>
                  <a:lnTo>
                    <a:pt x="970" y="457"/>
                  </a:lnTo>
                  <a:lnTo>
                    <a:pt x="968" y="449"/>
                  </a:lnTo>
                  <a:lnTo>
                    <a:pt x="968" y="440"/>
                  </a:lnTo>
                  <a:lnTo>
                    <a:pt x="966" y="433"/>
                  </a:lnTo>
                  <a:lnTo>
                    <a:pt x="964" y="424"/>
                  </a:lnTo>
                  <a:lnTo>
                    <a:pt x="962" y="416"/>
                  </a:lnTo>
                  <a:lnTo>
                    <a:pt x="961" y="407"/>
                  </a:lnTo>
                  <a:lnTo>
                    <a:pt x="959" y="400"/>
                  </a:lnTo>
                  <a:lnTo>
                    <a:pt x="959" y="390"/>
                  </a:lnTo>
                  <a:lnTo>
                    <a:pt x="957" y="383"/>
                  </a:lnTo>
                  <a:lnTo>
                    <a:pt x="955" y="376"/>
                  </a:lnTo>
                  <a:lnTo>
                    <a:pt x="955" y="370"/>
                  </a:lnTo>
                  <a:lnTo>
                    <a:pt x="953" y="361"/>
                  </a:lnTo>
                  <a:lnTo>
                    <a:pt x="951" y="355"/>
                  </a:lnTo>
                  <a:lnTo>
                    <a:pt x="951" y="350"/>
                  </a:lnTo>
                  <a:lnTo>
                    <a:pt x="951" y="344"/>
                  </a:lnTo>
                  <a:lnTo>
                    <a:pt x="949" y="341"/>
                  </a:lnTo>
                  <a:lnTo>
                    <a:pt x="949" y="335"/>
                  </a:lnTo>
                  <a:lnTo>
                    <a:pt x="949" y="331"/>
                  </a:lnTo>
                  <a:lnTo>
                    <a:pt x="949" y="330"/>
                  </a:lnTo>
                  <a:lnTo>
                    <a:pt x="948" y="322"/>
                  </a:lnTo>
                  <a:lnTo>
                    <a:pt x="948" y="317"/>
                  </a:lnTo>
                  <a:lnTo>
                    <a:pt x="948" y="311"/>
                  </a:lnTo>
                  <a:lnTo>
                    <a:pt x="948" y="306"/>
                  </a:lnTo>
                  <a:lnTo>
                    <a:pt x="946" y="300"/>
                  </a:lnTo>
                  <a:lnTo>
                    <a:pt x="946" y="295"/>
                  </a:lnTo>
                  <a:lnTo>
                    <a:pt x="948" y="291"/>
                  </a:lnTo>
                  <a:lnTo>
                    <a:pt x="948" y="287"/>
                  </a:lnTo>
                  <a:lnTo>
                    <a:pt x="948" y="280"/>
                  </a:lnTo>
                  <a:lnTo>
                    <a:pt x="951" y="274"/>
                  </a:lnTo>
                  <a:lnTo>
                    <a:pt x="953" y="274"/>
                  </a:lnTo>
                  <a:lnTo>
                    <a:pt x="957" y="278"/>
                  </a:lnTo>
                  <a:lnTo>
                    <a:pt x="961" y="282"/>
                  </a:lnTo>
                  <a:lnTo>
                    <a:pt x="964" y="291"/>
                  </a:lnTo>
                  <a:lnTo>
                    <a:pt x="966" y="295"/>
                  </a:lnTo>
                  <a:lnTo>
                    <a:pt x="968" y="300"/>
                  </a:lnTo>
                  <a:lnTo>
                    <a:pt x="968" y="304"/>
                  </a:lnTo>
                  <a:lnTo>
                    <a:pt x="970" y="309"/>
                  </a:lnTo>
                  <a:lnTo>
                    <a:pt x="972" y="315"/>
                  </a:lnTo>
                  <a:lnTo>
                    <a:pt x="973" y="322"/>
                  </a:lnTo>
                  <a:lnTo>
                    <a:pt x="975" y="330"/>
                  </a:lnTo>
                  <a:lnTo>
                    <a:pt x="977" y="337"/>
                  </a:lnTo>
                  <a:lnTo>
                    <a:pt x="979" y="344"/>
                  </a:lnTo>
                  <a:lnTo>
                    <a:pt x="981" y="354"/>
                  </a:lnTo>
                  <a:lnTo>
                    <a:pt x="981" y="357"/>
                  </a:lnTo>
                  <a:lnTo>
                    <a:pt x="983" y="361"/>
                  </a:lnTo>
                  <a:lnTo>
                    <a:pt x="984" y="366"/>
                  </a:lnTo>
                  <a:lnTo>
                    <a:pt x="986" y="370"/>
                  </a:lnTo>
                  <a:lnTo>
                    <a:pt x="986" y="376"/>
                  </a:lnTo>
                  <a:lnTo>
                    <a:pt x="988" y="379"/>
                  </a:lnTo>
                  <a:lnTo>
                    <a:pt x="988" y="385"/>
                  </a:lnTo>
                  <a:lnTo>
                    <a:pt x="990" y="392"/>
                  </a:lnTo>
                  <a:lnTo>
                    <a:pt x="992" y="398"/>
                  </a:lnTo>
                  <a:lnTo>
                    <a:pt x="994" y="405"/>
                  </a:lnTo>
                  <a:lnTo>
                    <a:pt x="994" y="413"/>
                  </a:lnTo>
                  <a:lnTo>
                    <a:pt x="996" y="422"/>
                  </a:lnTo>
                  <a:lnTo>
                    <a:pt x="996" y="429"/>
                  </a:lnTo>
                  <a:lnTo>
                    <a:pt x="997" y="437"/>
                  </a:lnTo>
                  <a:lnTo>
                    <a:pt x="999" y="444"/>
                  </a:lnTo>
                  <a:lnTo>
                    <a:pt x="1001" y="451"/>
                  </a:lnTo>
                  <a:lnTo>
                    <a:pt x="1001" y="461"/>
                  </a:lnTo>
                  <a:lnTo>
                    <a:pt x="1003" y="468"/>
                  </a:lnTo>
                  <a:lnTo>
                    <a:pt x="1003" y="477"/>
                  </a:lnTo>
                  <a:lnTo>
                    <a:pt x="1005" y="486"/>
                  </a:lnTo>
                  <a:lnTo>
                    <a:pt x="1005" y="494"/>
                  </a:lnTo>
                  <a:lnTo>
                    <a:pt x="1007" y="503"/>
                  </a:lnTo>
                  <a:lnTo>
                    <a:pt x="1007" y="510"/>
                  </a:lnTo>
                  <a:lnTo>
                    <a:pt x="1008" y="518"/>
                  </a:lnTo>
                  <a:lnTo>
                    <a:pt x="1010" y="525"/>
                  </a:lnTo>
                  <a:lnTo>
                    <a:pt x="1010" y="532"/>
                  </a:lnTo>
                  <a:lnTo>
                    <a:pt x="1010" y="540"/>
                  </a:lnTo>
                  <a:lnTo>
                    <a:pt x="1012" y="547"/>
                  </a:lnTo>
                  <a:lnTo>
                    <a:pt x="1012" y="553"/>
                  </a:lnTo>
                  <a:lnTo>
                    <a:pt x="1014" y="560"/>
                  </a:lnTo>
                  <a:lnTo>
                    <a:pt x="1014" y="566"/>
                  </a:lnTo>
                  <a:lnTo>
                    <a:pt x="1016" y="571"/>
                  </a:lnTo>
                  <a:lnTo>
                    <a:pt x="1016" y="575"/>
                  </a:lnTo>
                  <a:lnTo>
                    <a:pt x="1018" y="580"/>
                  </a:lnTo>
                  <a:lnTo>
                    <a:pt x="1018" y="584"/>
                  </a:lnTo>
                  <a:lnTo>
                    <a:pt x="1020" y="588"/>
                  </a:lnTo>
                  <a:lnTo>
                    <a:pt x="1020" y="593"/>
                  </a:lnTo>
                  <a:lnTo>
                    <a:pt x="1020" y="599"/>
                  </a:lnTo>
                  <a:lnTo>
                    <a:pt x="1020" y="604"/>
                  </a:lnTo>
                  <a:lnTo>
                    <a:pt x="1020" y="610"/>
                  </a:lnTo>
                  <a:lnTo>
                    <a:pt x="1020" y="615"/>
                  </a:lnTo>
                  <a:lnTo>
                    <a:pt x="1020" y="621"/>
                  </a:lnTo>
                  <a:lnTo>
                    <a:pt x="1020" y="626"/>
                  </a:lnTo>
                  <a:lnTo>
                    <a:pt x="1020" y="632"/>
                  </a:lnTo>
                  <a:lnTo>
                    <a:pt x="1020" y="639"/>
                  </a:lnTo>
                  <a:lnTo>
                    <a:pt x="1020" y="647"/>
                  </a:lnTo>
                  <a:lnTo>
                    <a:pt x="1020" y="650"/>
                  </a:lnTo>
                  <a:lnTo>
                    <a:pt x="1020" y="654"/>
                  </a:lnTo>
                  <a:lnTo>
                    <a:pt x="1178" y="660"/>
                  </a:lnTo>
                  <a:lnTo>
                    <a:pt x="1174" y="658"/>
                  </a:lnTo>
                  <a:lnTo>
                    <a:pt x="1169" y="650"/>
                  </a:lnTo>
                  <a:lnTo>
                    <a:pt x="1163" y="645"/>
                  </a:lnTo>
                  <a:lnTo>
                    <a:pt x="1158" y="641"/>
                  </a:lnTo>
                  <a:lnTo>
                    <a:pt x="1152" y="634"/>
                  </a:lnTo>
                  <a:lnTo>
                    <a:pt x="1149" y="626"/>
                  </a:lnTo>
                  <a:lnTo>
                    <a:pt x="1145" y="621"/>
                  </a:lnTo>
                  <a:lnTo>
                    <a:pt x="1143" y="617"/>
                  </a:lnTo>
                  <a:lnTo>
                    <a:pt x="1139" y="612"/>
                  </a:lnTo>
                  <a:lnTo>
                    <a:pt x="1136" y="608"/>
                  </a:lnTo>
                  <a:lnTo>
                    <a:pt x="1134" y="601"/>
                  </a:lnTo>
                  <a:lnTo>
                    <a:pt x="1132" y="597"/>
                  </a:lnTo>
                  <a:lnTo>
                    <a:pt x="1128" y="591"/>
                  </a:lnTo>
                  <a:lnTo>
                    <a:pt x="1126" y="584"/>
                  </a:lnTo>
                  <a:lnTo>
                    <a:pt x="1125" y="578"/>
                  </a:lnTo>
                  <a:lnTo>
                    <a:pt x="1121" y="571"/>
                  </a:lnTo>
                  <a:lnTo>
                    <a:pt x="1119" y="566"/>
                  </a:lnTo>
                  <a:lnTo>
                    <a:pt x="1119" y="558"/>
                  </a:lnTo>
                  <a:lnTo>
                    <a:pt x="1115" y="551"/>
                  </a:lnTo>
                  <a:lnTo>
                    <a:pt x="1115" y="543"/>
                  </a:lnTo>
                  <a:lnTo>
                    <a:pt x="1115" y="536"/>
                  </a:lnTo>
                  <a:lnTo>
                    <a:pt x="1115" y="529"/>
                  </a:lnTo>
                  <a:lnTo>
                    <a:pt x="1114" y="519"/>
                  </a:lnTo>
                  <a:lnTo>
                    <a:pt x="1112" y="512"/>
                  </a:lnTo>
                  <a:lnTo>
                    <a:pt x="1112" y="503"/>
                  </a:lnTo>
                  <a:lnTo>
                    <a:pt x="1112" y="496"/>
                  </a:lnTo>
                  <a:lnTo>
                    <a:pt x="1110" y="488"/>
                  </a:lnTo>
                  <a:lnTo>
                    <a:pt x="1110" y="481"/>
                  </a:lnTo>
                  <a:lnTo>
                    <a:pt x="1110" y="473"/>
                  </a:lnTo>
                  <a:lnTo>
                    <a:pt x="1110" y="468"/>
                  </a:lnTo>
                  <a:lnTo>
                    <a:pt x="1108" y="461"/>
                  </a:lnTo>
                  <a:lnTo>
                    <a:pt x="1108" y="451"/>
                  </a:lnTo>
                  <a:lnTo>
                    <a:pt x="1108" y="446"/>
                  </a:lnTo>
                  <a:lnTo>
                    <a:pt x="1108" y="440"/>
                  </a:lnTo>
                  <a:lnTo>
                    <a:pt x="1108" y="433"/>
                  </a:lnTo>
                  <a:lnTo>
                    <a:pt x="1108" y="427"/>
                  </a:lnTo>
                  <a:lnTo>
                    <a:pt x="1108" y="422"/>
                  </a:lnTo>
                  <a:lnTo>
                    <a:pt x="1108" y="416"/>
                  </a:lnTo>
                  <a:lnTo>
                    <a:pt x="1106" y="411"/>
                  </a:lnTo>
                  <a:lnTo>
                    <a:pt x="1106" y="405"/>
                  </a:lnTo>
                  <a:lnTo>
                    <a:pt x="1106" y="400"/>
                  </a:lnTo>
                  <a:lnTo>
                    <a:pt x="1106" y="394"/>
                  </a:lnTo>
                  <a:lnTo>
                    <a:pt x="1104" y="389"/>
                  </a:lnTo>
                  <a:lnTo>
                    <a:pt x="1104" y="385"/>
                  </a:lnTo>
                  <a:lnTo>
                    <a:pt x="1104" y="379"/>
                  </a:lnTo>
                  <a:lnTo>
                    <a:pt x="1104" y="376"/>
                  </a:lnTo>
                  <a:lnTo>
                    <a:pt x="1102" y="368"/>
                  </a:lnTo>
                  <a:lnTo>
                    <a:pt x="1101" y="361"/>
                  </a:lnTo>
                  <a:lnTo>
                    <a:pt x="1101" y="354"/>
                  </a:lnTo>
                  <a:lnTo>
                    <a:pt x="1099" y="350"/>
                  </a:lnTo>
                  <a:lnTo>
                    <a:pt x="1097" y="343"/>
                  </a:lnTo>
                  <a:lnTo>
                    <a:pt x="1095" y="335"/>
                  </a:lnTo>
                  <a:lnTo>
                    <a:pt x="1091" y="328"/>
                  </a:lnTo>
                  <a:lnTo>
                    <a:pt x="1090" y="319"/>
                  </a:lnTo>
                  <a:lnTo>
                    <a:pt x="1090" y="315"/>
                  </a:lnTo>
                  <a:lnTo>
                    <a:pt x="1088" y="309"/>
                  </a:lnTo>
                  <a:lnTo>
                    <a:pt x="1086" y="304"/>
                  </a:lnTo>
                  <a:lnTo>
                    <a:pt x="1086" y="300"/>
                  </a:lnTo>
                  <a:lnTo>
                    <a:pt x="1084" y="295"/>
                  </a:lnTo>
                  <a:lnTo>
                    <a:pt x="1084" y="291"/>
                  </a:lnTo>
                  <a:lnTo>
                    <a:pt x="1082" y="285"/>
                  </a:lnTo>
                  <a:lnTo>
                    <a:pt x="1082" y="282"/>
                  </a:lnTo>
                  <a:lnTo>
                    <a:pt x="1080" y="276"/>
                  </a:lnTo>
                  <a:lnTo>
                    <a:pt x="1080" y="272"/>
                  </a:lnTo>
                  <a:lnTo>
                    <a:pt x="1079" y="267"/>
                  </a:lnTo>
                  <a:lnTo>
                    <a:pt x="1079" y="263"/>
                  </a:lnTo>
                  <a:lnTo>
                    <a:pt x="1077" y="254"/>
                  </a:lnTo>
                  <a:lnTo>
                    <a:pt x="1075" y="247"/>
                  </a:lnTo>
                  <a:lnTo>
                    <a:pt x="1073" y="241"/>
                  </a:lnTo>
                  <a:lnTo>
                    <a:pt x="1073" y="237"/>
                  </a:lnTo>
                  <a:lnTo>
                    <a:pt x="1073" y="234"/>
                  </a:lnTo>
                  <a:lnTo>
                    <a:pt x="1069" y="230"/>
                  </a:lnTo>
                  <a:lnTo>
                    <a:pt x="1064" y="225"/>
                  </a:lnTo>
                  <a:lnTo>
                    <a:pt x="1058" y="221"/>
                  </a:lnTo>
                  <a:lnTo>
                    <a:pt x="1053" y="215"/>
                  </a:lnTo>
                  <a:lnTo>
                    <a:pt x="1047" y="210"/>
                  </a:lnTo>
                  <a:lnTo>
                    <a:pt x="1042" y="204"/>
                  </a:lnTo>
                  <a:lnTo>
                    <a:pt x="1036" y="197"/>
                  </a:lnTo>
                  <a:lnTo>
                    <a:pt x="1031" y="193"/>
                  </a:lnTo>
                  <a:lnTo>
                    <a:pt x="1025" y="186"/>
                  </a:lnTo>
                  <a:lnTo>
                    <a:pt x="1020" y="182"/>
                  </a:lnTo>
                  <a:lnTo>
                    <a:pt x="1014" y="177"/>
                  </a:lnTo>
                  <a:lnTo>
                    <a:pt x="1010" y="173"/>
                  </a:lnTo>
                  <a:lnTo>
                    <a:pt x="1007" y="169"/>
                  </a:lnTo>
                  <a:lnTo>
                    <a:pt x="1005" y="167"/>
                  </a:lnTo>
                  <a:lnTo>
                    <a:pt x="1001" y="166"/>
                  </a:lnTo>
                  <a:lnTo>
                    <a:pt x="996" y="164"/>
                  </a:lnTo>
                  <a:lnTo>
                    <a:pt x="990" y="162"/>
                  </a:lnTo>
                  <a:lnTo>
                    <a:pt x="984" y="162"/>
                  </a:lnTo>
                  <a:lnTo>
                    <a:pt x="977" y="160"/>
                  </a:lnTo>
                  <a:lnTo>
                    <a:pt x="970" y="160"/>
                  </a:lnTo>
                  <a:lnTo>
                    <a:pt x="962" y="160"/>
                  </a:lnTo>
                  <a:lnTo>
                    <a:pt x="955" y="160"/>
                  </a:lnTo>
                  <a:lnTo>
                    <a:pt x="946" y="158"/>
                  </a:lnTo>
                  <a:lnTo>
                    <a:pt x="938" y="158"/>
                  </a:lnTo>
                  <a:lnTo>
                    <a:pt x="931" y="156"/>
                  </a:lnTo>
                  <a:lnTo>
                    <a:pt x="925" y="156"/>
                  </a:lnTo>
                  <a:lnTo>
                    <a:pt x="920" y="153"/>
                  </a:lnTo>
                  <a:lnTo>
                    <a:pt x="916" y="149"/>
                  </a:lnTo>
                  <a:lnTo>
                    <a:pt x="913" y="145"/>
                  </a:lnTo>
                  <a:lnTo>
                    <a:pt x="911" y="142"/>
                  </a:lnTo>
                  <a:lnTo>
                    <a:pt x="907" y="134"/>
                  </a:lnTo>
                  <a:lnTo>
                    <a:pt x="907" y="127"/>
                  </a:lnTo>
                  <a:lnTo>
                    <a:pt x="907" y="121"/>
                  </a:lnTo>
                  <a:lnTo>
                    <a:pt x="907" y="116"/>
                  </a:lnTo>
                  <a:lnTo>
                    <a:pt x="907" y="112"/>
                  </a:lnTo>
                  <a:lnTo>
                    <a:pt x="907" y="107"/>
                  </a:lnTo>
                  <a:lnTo>
                    <a:pt x="907" y="101"/>
                  </a:lnTo>
                  <a:lnTo>
                    <a:pt x="907" y="95"/>
                  </a:lnTo>
                  <a:lnTo>
                    <a:pt x="907" y="88"/>
                  </a:lnTo>
                  <a:lnTo>
                    <a:pt x="907" y="83"/>
                  </a:lnTo>
                  <a:lnTo>
                    <a:pt x="907" y="77"/>
                  </a:lnTo>
                  <a:lnTo>
                    <a:pt x="907" y="71"/>
                  </a:lnTo>
                  <a:lnTo>
                    <a:pt x="907" y="64"/>
                  </a:lnTo>
                  <a:lnTo>
                    <a:pt x="909" y="60"/>
                  </a:lnTo>
                  <a:lnTo>
                    <a:pt x="909" y="53"/>
                  </a:lnTo>
                  <a:lnTo>
                    <a:pt x="909" y="48"/>
                  </a:lnTo>
                  <a:lnTo>
                    <a:pt x="909" y="42"/>
                  </a:lnTo>
                  <a:lnTo>
                    <a:pt x="909" y="36"/>
                  </a:lnTo>
                  <a:lnTo>
                    <a:pt x="909" y="31"/>
                  </a:lnTo>
                  <a:lnTo>
                    <a:pt x="911" y="25"/>
                  </a:lnTo>
                  <a:lnTo>
                    <a:pt x="911" y="22"/>
                  </a:lnTo>
                  <a:lnTo>
                    <a:pt x="911" y="18"/>
                  </a:lnTo>
                  <a:lnTo>
                    <a:pt x="913" y="9"/>
                  </a:lnTo>
                  <a:lnTo>
                    <a:pt x="913" y="5"/>
                  </a:lnTo>
                  <a:lnTo>
                    <a:pt x="913" y="1"/>
                  </a:lnTo>
                  <a:lnTo>
                    <a:pt x="914" y="0"/>
                  </a:lnTo>
                  <a:lnTo>
                    <a:pt x="933" y="0"/>
                  </a:lnTo>
                  <a:lnTo>
                    <a:pt x="933" y="1"/>
                  </a:lnTo>
                  <a:lnTo>
                    <a:pt x="933" y="5"/>
                  </a:lnTo>
                  <a:lnTo>
                    <a:pt x="931" y="11"/>
                  </a:lnTo>
                  <a:lnTo>
                    <a:pt x="931" y="20"/>
                  </a:lnTo>
                  <a:lnTo>
                    <a:pt x="931" y="24"/>
                  </a:lnTo>
                  <a:lnTo>
                    <a:pt x="929" y="29"/>
                  </a:lnTo>
                  <a:lnTo>
                    <a:pt x="929" y="35"/>
                  </a:lnTo>
                  <a:lnTo>
                    <a:pt x="929" y="40"/>
                  </a:lnTo>
                  <a:lnTo>
                    <a:pt x="927" y="44"/>
                  </a:lnTo>
                  <a:lnTo>
                    <a:pt x="927" y="51"/>
                  </a:lnTo>
                  <a:lnTo>
                    <a:pt x="927" y="57"/>
                  </a:lnTo>
                  <a:lnTo>
                    <a:pt x="927" y="62"/>
                  </a:lnTo>
                  <a:lnTo>
                    <a:pt x="925" y="68"/>
                  </a:lnTo>
                  <a:lnTo>
                    <a:pt x="925" y="75"/>
                  </a:lnTo>
                  <a:lnTo>
                    <a:pt x="924" y="79"/>
                  </a:lnTo>
                  <a:lnTo>
                    <a:pt x="924" y="86"/>
                  </a:lnTo>
                  <a:lnTo>
                    <a:pt x="924" y="92"/>
                  </a:lnTo>
                  <a:lnTo>
                    <a:pt x="924" y="97"/>
                  </a:lnTo>
                  <a:lnTo>
                    <a:pt x="924" y="101"/>
                  </a:lnTo>
                  <a:lnTo>
                    <a:pt x="924" y="107"/>
                  </a:lnTo>
                  <a:lnTo>
                    <a:pt x="924" y="116"/>
                  </a:lnTo>
                  <a:lnTo>
                    <a:pt x="925" y="123"/>
                  </a:lnTo>
                  <a:lnTo>
                    <a:pt x="925" y="127"/>
                  </a:lnTo>
                  <a:lnTo>
                    <a:pt x="929" y="130"/>
                  </a:lnTo>
                  <a:lnTo>
                    <a:pt x="933" y="132"/>
                  </a:lnTo>
                  <a:lnTo>
                    <a:pt x="942" y="134"/>
                  </a:lnTo>
                  <a:lnTo>
                    <a:pt x="946" y="134"/>
                  </a:lnTo>
                  <a:lnTo>
                    <a:pt x="951" y="134"/>
                  </a:lnTo>
                  <a:lnTo>
                    <a:pt x="955" y="134"/>
                  </a:lnTo>
                  <a:lnTo>
                    <a:pt x="961" y="136"/>
                  </a:lnTo>
                  <a:lnTo>
                    <a:pt x="966" y="136"/>
                  </a:lnTo>
                  <a:lnTo>
                    <a:pt x="972" y="136"/>
                  </a:lnTo>
                  <a:lnTo>
                    <a:pt x="977" y="136"/>
                  </a:lnTo>
                  <a:lnTo>
                    <a:pt x="983" y="138"/>
                  </a:lnTo>
                  <a:lnTo>
                    <a:pt x="988" y="138"/>
                  </a:lnTo>
                  <a:lnTo>
                    <a:pt x="994" y="140"/>
                  </a:lnTo>
                  <a:lnTo>
                    <a:pt x="999" y="140"/>
                  </a:lnTo>
                  <a:lnTo>
                    <a:pt x="1005" y="142"/>
                  </a:lnTo>
                  <a:lnTo>
                    <a:pt x="1012" y="143"/>
                  </a:lnTo>
                  <a:lnTo>
                    <a:pt x="1020" y="149"/>
                  </a:lnTo>
                  <a:lnTo>
                    <a:pt x="1027" y="153"/>
                  </a:lnTo>
                  <a:lnTo>
                    <a:pt x="1034" y="160"/>
                  </a:lnTo>
                  <a:lnTo>
                    <a:pt x="1042" y="167"/>
                  </a:lnTo>
                  <a:lnTo>
                    <a:pt x="1047" y="175"/>
                  </a:lnTo>
                  <a:lnTo>
                    <a:pt x="1055" y="184"/>
                  </a:lnTo>
                  <a:lnTo>
                    <a:pt x="1062" y="193"/>
                  </a:lnTo>
                  <a:lnTo>
                    <a:pt x="1067" y="201"/>
                  </a:lnTo>
                  <a:lnTo>
                    <a:pt x="1075" y="206"/>
                  </a:lnTo>
                  <a:lnTo>
                    <a:pt x="1080" y="206"/>
                  </a:lnTo>
                  <a:lnTo>
                    <a:pt x="1084" y="208"/>
                  </a:lnTo>
                  <a:lnTo>
                    <a:pt x="1090" y="210"/>
                  </a:lnTo>
                  <a:lnTo>
                    <a:pt x="1095" y="210"/>
                  </a:lnTo>
                  <a:lnTo>
                    <a:pt x="1099" y="210"/>
                  </a:lnTo>
                  <a:lnTo>
                    <a:pt x="1104" y="210"/>
                  </a:lnTo>
                  <a:lnTo>
                    <a:pt x="1110" y="210"/>
                  </a:lnTo>
                  <a:lnTo>
                    <a:pt x="1115" y="210"/>
                  </a:lnTo>
                  <a:lnTo>
                    <a:pt x="1121" y="208"/>
                  </a:lnTo>
                  <a:lnTo>
                    <a:pt x="1128" y="208"/>
                  </a:lnTo>
                  <a:lnTo>
                    <a:pt x="1134" y="206"/>
                  </a:lnTo>
                  <a:lnTo>
                    <a:pt x="1141" y="204"/>
                  </a:lnTo>
                  <a:lnTo>
                    <a:pt x="1147" y="202"/>
                  </a:lnTo>
                  <a:lnTo>
                    <a:pt x="1152" y="201"/>
                  </a:lnTo>
                  <a:lnTo>
                    <a:pt x="1158" y="197"/>
                  </a:lnTo>
                  <a:lnTo>
                    <a:pt x="1163" y="195"/>
                  </a:lnTo>
                  <a:lnTo>
                    <a:pt x="1169" y="191"/>
                  </a:lnTo>
                  <a:lnTo>
                    <a:pt x="1173" y="189"/>
                  </a:lnTo>
                  <a:lnTo>
                    <a:pt x="1178" y="186"/>
                  </a:lnTo>
                  <a:lnTo>
                    <a:pt x="1182" y="184"/>
                  </a:lnTo>
                  <a:lnTo>
                    <a:pt x="1189" y="180"/>
                  </a:lnTo>
                  <a:lnTo>
                    <a:pt x="1195" y="178"/>
                  </a:lnTo>
                  <a:lnTo>
                    <a:pt x="1200" y="178"/>
                  </a:lnTo>
                  <a:lnTo>
                    <a:pt x="1204" y="184"/>
                  </a:lnTo>
                  <a:lnTo>
                    <a:pt x="1204" y="188"/>
                  </a:lnTo>
                  <a:lnTo>
                    <a:pt x="1204" y="193"/>
                  </a:lnTo>
                  <a:lnTo>
                    <a:pt x="1202" y="199"/>
                  </a:lnTo>
                  <a:lnTo>
                    <a:pt x="1200" y="204"/>
                  </a:lnTo>
                  <a:lnTo>
                    <a:pt x="1197" y="208"/>
                  </a:lnTo>
                  <a:lnTo>
                    <a:pt x="1191" y="212"/>
                  </a:lnTo>
                  <a:lnTo>
                    <a:pt x="1185" y="215"/>
                  </a:lnTo>
                  <a:lnTo>
                    <a:pt x="1178" y="221"/>
                  </a:lnTo>
                  <a:lnTo>
                    <a:pt x="1171" y="223"/>
                  </a:lnTo>
                  <a:lnTo>
                    <a:pt x="1167" y="225"/>
                  </a:lnTo>
                  <a:lnTo>
                    <a:pt x="1160" y="226"/>
                  </a:lnTo>
                  <a:lnTo>
                    <a:pt x="1156" y="230"/>
                  </a:lnTo>
                  <a:lnTo>
                    <a:pt x="1149" y="230"/>
                  </a:lnTo>
                  <a:lnTo>
                    <a:pt x="1143" y="232"/>
                  </a:lnTo>
                  <a:lnTo>
                    <a:pt x="1138" y="234"/>
                  </a:lnTo>
                  <a:lnTo>
                    <a:pt x="1132" y="236"/>
                  </a:lnTo>
                  <a:lnTo>
                    <a:pt x="1126" y="237"/>
                  </a:lnTo>
                  <a:lnTo>
                    <a:pt x="1121" y="237"/>
                  </a:lnTo>
                  <a:lnTo>
                    <a:pt x="1117" y="239"/>
                  </a:lnTo>
                  <a:lnTo>
                    <a:pt x="1114" y="239"/>
                  </a:lnTo>
                  <a:lnTo>
                    <a:pt x="1108" y="239"/>
                  </a:lnTo>
                  <a:lnTo>
                    <a:pt x="1108" y="241"/>
                  </a:lnTo>
                  <a:lnTo>
                    <a:pt x="1108" y="243"/>
                  </a:lnTo>
                  <a:lnTo>
                    <a:pt x="1108" y="247"/>
                  </a:lnTo>
                  <a:lnTo>
                    <a:pt x="1108" y="252"/>
                  </a:lnTo>
                  <a:lnTo>
                    <a:pt x="1108" y="258"/>
                  </a:lnTo>
                  <a:lnTo>
                    <a:pt x="1108" y="265"/>
                  </a:lnTo>
                  <a:lnTo>
                    <a:pt x="1108" y="272"/>
                  </a:lnTo>
                  <a:lnTo>
                    <a:pt x="1110" y="280"/>
                  </a:lnTo>
                  <a:lnTo>
                    <a:pt x="1110" y="287"/>
                  </a:lnTo>
                  <a:lnTo>
                    <a:pt x="1112" y="296"/>
                  </a:lnTo>
                  <a:lnTo>
                    <a:pt x="1114" y="304"/>
                  </a:lnTo>
                  <a:lnTo>
                    <a:pt x="1115" y="311"/>
                  </a:lnTo>
                  <a:lnTo>
                    <a:pt x="1115" y="319"/>
                  </a:lnTo>
                  <a:lnTo>
                    <a:pt x="1117" y="326"/>
                  </a:lnTo>
                  <a:lnTo>
                    <a:pt x="1119" y="331"/>
                  </a:lnTo>
                  <a:lnTo>
                    <a:pt x="1121" y="337"/>
                  </a:lnTo>
                  <a:lnTo>
                    <a:pt x="1121" y="339"/>
                  </a:lnTo>
                  <a:lnTo>
                    <a:pt x="1123" y="343"/>
                  </a:lnTo>
                  <a:lnTo>
                    <a:pt x="1123" y="344"/>
                  </a:lnTo>
                  <a:lnTo>
                    <a:pt x="1125" y="350"/>
                  </a:lnTo>
                  <a:lnTo>
                    <a:pt x="1125" y="354"/>
                  </a:lnTo>
                  <a:lnTo>
                    <a:pt x="1125" y="361"/>
                  </a:lnTo>
                  <a:lnTo>
                    <a:pt x="1125" y="366"/>
                  </a:lnTo>
                  <a:lnTo>
                    <a:pt x="1126" y="374"/>
                  </a:lnTo>
                  <a:lnTo>
                    <a:pt x="1126" y="379"/>
                  </a:lnTo>
                  <a:lnTo>
                    <a:pt x="1128" y="387"/>
                  </a:lnTo>
                  <a:lnTo>
                    <a:pt x="1128" y="394"/>
                  </a:lnTo>
                  <a:lnTo>
                    <a:pt x="1130" y="403"/>
                  </a:lnTo>
                  <a:lnTo>
                    <a:pt x="1130" y="411"/>
                  </a:lnTo>
                  <a:lnTo>
                    <a:pt x="1130" y="420"/>
                  </a:lnTo>
                  <a:lnTo>
                    <a:pt x="1132" y="427"/>
                  </a:lnTo>
                  <a:lnTo>
                    <a:pt x="1134" y="437"/>
                  </a:lnTo>
                  <a:lnTo>
                    <a:pt x="1134" y="446"/>
                  </a:lnTo>
                  <a:lnTo>
                    <a:pt x="1134" y="455"/>
                  </a:lnTo>
                  <a:lnTo>
                    <a:pt x="1134" y="462"/>
                  </a:lnTo>
                  <a:lnTo>
                    <a:pt x="1136" y="472"/>
                  </a:lnTo>
                  <a:lnTo>
                    <a:pt x="1136" y="481"/>
                  </a:lnTo>
                  <a:lnTo>
                    <a:pt x="1138" y="488"/>
                  </a:lnTo>
                  <a:lnTo>
                    <a:pt x="1138" y="497"/>
                  </a:lnTo>
                  <a:lnTo>
                    <a:pt x="1139" y="505"/>
                  </a:lnTo>
                  <a:lnTo>
                    <a:pt x="1141" y="512"/>
                  </a:lnTo>
                  <a:lnTo>
                    <a:pt x="1143" y="521"/>
                  </a:lnTo>
                  <a:lnTo>
                    <a:pt x="1143" y="527"/>
                  </a:lnTo>
                  <a:lnTo>
                    <a:pt x="1145" y="534"/>
                  </a:lnTo>
                  <a:lnTo>
                    <a:pt x="1145" y="540"/>
                  </a:lnTo>
                  <a:lnTo>
                    <a:pt x="1147" y="547"/>
                  </a:lnTo>
                  <a:lnTo>
                    <a:pt x="1149" y="553"/>
                  </a:lnTo>
                  <a:lnTo>
                    <a:pt x="1150" y="556"/>
                  </a:lnTo>
                  <a:lnTo>
                    <a:pt x="1150" y="560"/>
                  </a:lnTo>
                  <a:lnTo>
                    <a:pt x="1152" y="566"/>
                  </a:lnTo>
                  <a:lnTo>
                    <a:pt x="1154" y="569"/>
                  </a:lnTo>
                  <a:lnTo>
                    <a:pt x="1156" y="575"/>
                  </a:lnTo>
                  <a:lnTo>
                    <a:pt x="1158" y="580"/>
                  </a:lnTo>
                  <a:lnTo>
                    <a:pt x="1160" y="584"/>
                  </a:lnTo>
                  <a:lnTo>
                    <a:pt x="1163" y="590"/>
                  </a:lnTo>
                  <a:lnTo>
                    <a:pt x="1165" y="595"/>
                  </a:lnTo>
                  <a:lnTo>
                    <a:pt x="1167" y="601"/>
                  </a:lnTo>
                  <a:lnTo>
                    <a:pt x="1169" y="604"/>
                  </a:lnTo>
                  <a:lnTo>
                    <a:pt x="1173" y="610"/>
                  </a:lnTo>
                  <a:lnTo>
                    <a:pt x="1176" y="615"/>
                  </a:lnTo>
                  <a:lnTo>
                    <a:pt x="1178" y="619"/>
                  </a:lnTo>
                  <a:lnTo>
                    <a:pt x="1182" y="625"/>
                  </a:lnTo>
                  <a:lnTo>
                    <a:pt x="1185" y="630"/>
                  </a:lnTo>
                  <a:lnTo>
                    <a:pt x="1189" y="636"/>
                  </a:lnTo>
                  <a:lnTo>
                    <a:pt x="1195" y="643"/>
                  </a:lnTo>
                  <a:lnTo>
                    <a:pt x="1204" y="652"/>
                  </a:lnTo>
                  <a:lnTo>
                    <a:pt x="1208" y="656"/>
                  </a:lnTo>
                  <a:lnTo>
                    <a:pt x="1213" y="661"/>
                  </a:lnTo>
                  <a:lnTo>
                    <a:pt x="1217" y="665"/>
                  </a:lnTo>
                  <a:lnTo>
                    <a:pt x="1222" y="669"/>
                  </a:lnTo>
                  <a:lnTo>
                    <a:pt x="1228" y="673"/>
                  </a:lnTo>
                  <a:lnTo>
                    <a:pt x="1232" y="674"/>
                  </a:lnTo>
                  <a:lnTo>
                    <a:pt x="1237" y="678"/>
                  </a:lnTo>
                  <a:lnTo>
                    <a:pt x="1243" y="680"/>
                  </a:lnTo>
                  <a:lnTo>
                    <a:pt x="1248" y="682"/>
                  </a:lnTo>
                  <a:lnTo>
                    <a:pt x="1256" y="685"/>
                  </a:lnTo>
                  <a:lnTo>
                    <a:pt x="1261" y="687"/>
                  </a:lnTo>
                  <a:lnTo>
                    <a:pt x="1268" y="689"/>
                  </a:lnTo>
                  <a:lnTo>
                    <a:pt x="1274" y="689"/>
                  </a:lnTo>
                  <a:lnTo>
                    <a:pt x="1281" y="689"/>
                  </a:lnTo>
                  <a:lnTo>
                    <a:pt x="1287" y="689"/>
                  </a:lnTo>
                  <a:lnTo>
                    <a:pt x="1294" y="691"/>
                  </a:lnTo>
                  <a:lnTo>
                    <a:pt x="1302" y="689"/>
                  </a:lnTo>
                  <a:lnTo>
                    <a:pt x="1309" y="689"/>
                  </a:lnTo>
                  <a:lnTo>
                    <a:pt x="1316" y="689"/>
                  </a:lnTo>
                  <a:lnTo>
                    <a:pt x="1324" y="689"/>
                  </a:lnTo>
                  <a:lnTo>
                    <a:pt x="1331" y="689"/>
                  </a:lnTo>
                  <a:lnTo>
                    <a:pt x="1339" y="687"/>
                  </a:lnTo>
                  <a:lnTo>
                    <a:pt x="1346" y="685"/>
                  </a:lnTo>
                  <a:lnTo>
                    <a:pt x="1353" y="685"/>
                  </a:lnTo>
                  <a:lnTo>
                    <a:pt x="1361" y="684"/>
                  </a:lnTo>
                  <a:lnTo>
                    <a:pt x="1368" y="682"/>
                  </a:lnTo>
                  <a:lnTo>
                    <a:pt x="1375" y="680"/>
                  </a:lnTo>
                  <a:lnTo>
                    <a:pt x="1383" y="678"/>
                  </a:lnTo>
                  <a:lnTo>
                    <a:pt x="1388" y="674"/>
                  </a:lnTo>
                  <a:lnTo>
                    <a:pt x="1396" y="673"/>
                  </a:lnTo>
                  <a:lnTo>
                    <a:pt x="1401" y="669"/>
                  </a:lnTo>
                  <a:lnTo>
                    <a:pt x="1407" y="665"/>
                  </a:lnTo>
                  <a:lnTo>
                    <a:pt x="1414" y="661"/>
                  </a:lnTo>
                  <a:lnTo>
                    <a:pt x="1420" y="658"/>
                  </a:lnTo>
                  <a:lnTo>
                    <a:pt x="1423" y="654"/>
                  </a:lnTo>
                  <a:lnTo>
                    <a:pt x="1431" y="652"/>
                  </a:lnTo>
                  <a:lnTo>
                    <a:pt x="1434" y="647"/>
                  </a:lnTo>
                  <a:lnTo>
                    <a:pt x="1440" y="643"/>
                  </a:lnTo>
                  <a:lnTo>
                    <a:pt x="1444" y="637"/>
                  </a:lnTo>
                  <a:lnTo>
                    <a:pt x="1447" y="634"/>
                  </a:lnTo>
                  <a:lnTo>
                    <a:pt x="1451" y="626"/>
                  </a:lnTo>
                  <a:lnTo>
                    <a:pt x="1455" y="623"/>
                  </a:lnTo>
                  <a:lnTo>
                    <a:pt x="1457" y="617"/>
                  </a:lnTo>
                  <a:lnTo>
                    <a:pt x="1458" y="612"/>
                  </a:lnTo>
                  <a:lnTo>
                    <a:pt x="1460" y="604"/>
                  </a:lnTo>
                  <a:lnTo>
                    <a:pt x="1460" y="599"/>
                  </a:lnTo>
                  <a:lnTo>
                    <a:pt x="1462" y="591"/>
                  </a:lnTo>
                  <a:lnTo>
                    <a:pt x="1464" y="586"/>
                  </a:lnTo>
                  <a:lnTo>
                    <a:pt x="1464" y="578"/>
                  </a:lnTo>
                  <a:lnTo>
                    <a:pt x="1466" y="573"/>
                  </a:lnTo>
                  <a:lnTo>
                    <a:pt x="1466" y="566"/>
                  </a:lnTo>
                  <a:lnTo>
                    <a:pt x="1466" y="560"/>
                  </a:lnTo>
                  <a:lnTo>
                    <a:pt x="1466" y="553"/>
                  </a:lnTo>
                  <a:lnTo>
                    <a:pt x="1464" y="545"/>
                  </a:lnTo>
                  <a:lnTo>
                    <a:pt x="1464" y="538"/>
                  </a:lnTo>
                  <a:lnTo>
                    <a:pt x="1462" y="531"/>
                  </a:lnTo>
                  <a:lnTo>
                    <a:pt x="1460" y="523"/>
                  </a:lnTo>
                  <a:lnTo>
                    <a:pt x="1460" y="516"/>
                  </a:lnTo>
                  <a:lnTo>
                    <a:pt x="1458" y="508"/>
                  </a:lnTo>
                  <a:lnTo>
                    <a:pt x="1457" y="501"/>
                  </a:lnTo>
                  <a:lnTo>
                    <a:pt x="1455" y="492"/>
                  </a:lnTo>
                  <a:lnTo>
                    <a:pt x="1453" y="484"/>
                  </a:lnTo>
                  <a:lnTo>
                    <a:pt x="1449" y="475"/>
                  </a:lnTo>
                  <a:lnTo>
                    <a:pt x="1447" y="468"/>
                  </a:lnTo>
                  <a:lnTo>
                    <a:pt x="1444" y="461"/>
                  </a:lnTo>
                  <a:lnTo>
                    <a:pt x="1440" y="451"/>
                  </a:lnTo>
                  <a:lnTo>
                    <a:pt x="1436" y="442"/>
                  </a:lnTo>
                  <a:lnTo>
                    <a:pt x="1433" y="435"/>
                  </a:lnTo>
                  <a:lnTo>
                    <a:pt x="1429" y="425"/>
                  </a:lnTo>
                  <a:lnTo>
                    <a:pt x="1423" y="418"/>
                  </a:lnTo>
                  <a:lnTo>
                    <a:pt x="1420" y="409"/>
                  </a:lnTo>
                  <a:lnTo>
                    <a:pt x="1414" y="402"/>
                  </a:lnTo>
                  <a:lnTo>
                    <a:pt x="1409" y="394"/>
                  </a:lnTo>
                  <a:lnTo>
                    <a:pt x="1403" y="385"/>
                  </a:lnTo>
                  <a:lnTo>
                    <a:pt x="1396" y="378"/>
                  </a:lnTo>
                  <a:lnTo>
                    <a:pt x="1390" y="370"/>
                  </a:lnTo>
                  <a:lnTo>
                    <a:pt x="1383" y="361"/>
                  </a:lnTo>
                  <a:lnTo>
                    <a:pt x="1377" y="352"/>
                  </a:lnTo>
                  <a:lnTo>
                    <a:pt x="1370" y="344"/>
                  </a:lnTo>
                  <a:lnTo>
                    <a:pt x="1364" y="335"/>
                  </a:lnTo>
                  <a:lnTo>
                    <a:pt x="1359" y="326"/>
                  </a:lnTo>
                  <a:lnTo>
                    <a:pt x="1351" y="319"/>
                  </a:lnTo>
                  <a:lnTo>
                    <a:pt x="1346" y="309"/>
                  </a:lnTo>
                  <a:lnTo>
                    <a:pt x="1342" y="302"/>
                  </a:lnTo>
                  <a:lnTo>
                    <a:pt x="1335" y="295"/>
                  </a:lnTo>
                  <a:lnTo>
                    <a:pt x="1329" y="287"/>
                  </a:lnTo>
                  <a:lnTo>
                    <a:pt x="1326" y="280"/>
                  </a:lnTo>
                  <a:lnTo>
                    <a:pt x="1320" y="272"/>
                  </a:lnTo>
                  <a:lnTo>
                    <a:pt x="1316" y="265"/>
                  </a:lnTo>
                  <a:lnTo>
                    <a:pt x="1311" y="258"/>
                  </a:lnTo>
                  <a:lnTo>
                    <a:pt x="1307" y="250"/>
                  </a:lnTo>
                  <a:lnTo>
                    <a:pt x="1303" y="245"/>
                  </a:lnTo>
                  <a:lnTo>
                    <a:pt x="1298" y="239"/>
                  </a:lnTo>
                  <a:lnTo>
                    <a:pt x="1294" y="232"/>
                  </a:lnTo>
                  <a:lnTo>
                    <a:pt x="1291" y="226"/>
                  </a:lnTo>
                  <a:lnTo>
                    <a:pt x="1289" y="221"/>
                  </a:lnTo>
                  <a:lnTo>
                    <a:pt x="1285" y="217"/>
                  </a:lnTo>
                  <a:lnTo>
                    <a:pt x="1281" y="212"/>
                  </a:lnTo>
                  <a:lnTo>
                    <a:pt x="1280" y="208"/>
                  </a:lnTo>
                  <a:lnTo>
                    <a:pt x="1278" y="204"/>
                  </a:lnTo>
                  <a:lnTo>
                    <a:pt x="1272" y="197"/>
                  </a:lnTo>
                  <a:lnTo>
                    <a:pt x="1270" y="193"/>
                  </a:lnTo>
                  <a:lnTo>
                    <a:pt x="1268" y="189"/>
                  </a:lnTo>
                  <a:lnTo>
                    <a:pt x="1302" y="169"/>
                  </a:lnTo>
                  <a:lnTo>
                    <a:pt x="1303" y="171"/>
                  </a:lnTo>
                  <a:lnTo>
                    <a:pt x="1303" y="173"/>
                  </a:lnTo>
                  <a:lnTo>
                    <a:pt x="1307" y="178"/>
                  </a:lnTo>
                  <a:lnTo>
                    <a:pt x="1309" y="184"/>
                  </a:lnTo>
                  <a:lnTo>
                    <a:pt x="1313" y="191"/>
                  </a:lnTo>
                  <a:lnTo>
                    <a:pt x="1315" y="195"/>
                  </a:lnTo>
                  <a:lnTo>
                    <a:pt x="1316" y="201"/>
                  </a:lnTo>
                  <a:lnTo>
                    <a:pt x="1320" y="204"/>
                  </a:lnTo>
                  <a:lnTo>
                    <a:pt x="1324" y="210"/>
                  </a:lnTo>
                  <a:lnTo>
                    <a:pt x="1326" y="215"/>
                  </a:lnTo>
                  <a:lnTo>
                    <a:pt x="1329" y="223"/>
                  </a:lnTo>
                  <a:lnTo>
                    <a:pt x="1333" y="228"/>
                  </a:lnTo>
                  <a:lnTo>
                    <a:pt x="1339" y="236"/>
                  </a:lnTo>
                  <a:lnTo>
                    <a:pt x="1342" y="243"/>
                  </a:lnTo>
                  <a:lnTo>
                    <a:pt x="1346" y="250"/>
                  </a:lnTo>
                  <a:lnTo>
                    <a:pt x="1350" y="256"/>
                  </a:lnTo>
                  <a:lnTo>
                    <a:pt x="1351" y="260"/>
                  </a:lnTo>
                  <a:lnTo>
                    <a:pt x="1353" y="265"/>
                  </a:lnTo>
                  <a:lnTo>
                    <a:pt x="1357" y="269"/>
                  </a:lnTo>
                  <a:lnTo>
                    <a:pt x="1361" y="274"/>
                  </a:lnTo>
                  <a:lnTo>
                    <a:pt x="1362" y="278"/>
                  </a:lnTo>
                  <a:lnTo>
                    <a:pt x="1364" y="282"/>
                  </a:lnTo>
                  <a:lnTo>
                    <a:pt x="1368" y="287"/>
                  </a:lnTo>
                  <a:lnTo>
                    <a:pt x="1370" y="293"/>
                  </a:lnTo>
                  <a:lnTo>
                    <a:pt x="1374" y="298"/>
                  </a:lnTo>
                  <a:lnTo>
                    <a:pt x="1377" y="304"/>
                  </a:lnTo>
                  <a:lnTo>
                    <a:pt x="1381" y="309"/>
                  </a:lnTo>
                  <a:lnTo>
                    <a:pt x="1385" y="315"/>
                  </a:lnTo>
                  <a:lnTo>
                    <a:pt x="1388" y="320"/>
                  </a:lnTo>
                  <a:lnTo>
                    <a:pt x="1392" y="326"/>
                  </a:lnTo>
                  <a:lnTo>
                    <a:pt x="1396" y="333"/>
                  </a:lnTo>
                  <a:lnTo>
                    <a:pt x="1399" y="339"/>
                  </a:lnTo>
                  <a:lnTo>
                    <a:pt x="1403" y="344"/>
                  </a:lnTo>
                  <a:lnTo>
                    <a:pt x="1407" y="352"/>
                  </a:lnTo>
                  <a:lnTo>
                    <a:pt x="1412" y="359"/>
                  </a:lnTo>
                  <a:lnTo>
                    <a:pt x="1416" y="365"/>
                  </a:lnTo>
                  <a:lnTo>
                    <a:pt x="1420" y="370"/>
                  </a:lnTo>
                  <a:lnTo>
                    <a:pt x="1423" y="378"/>
                  </a:lnTo>
                  <a:lnTo>
                    <a:pt x="1427" y="383"/>
                  </a:lnTo>
                  <a:lnTo>
                    <a:pt x="1431" y="389"/>
                  </a:lnTo>
                  <a:lnTo>
                    <a:pt x="1434" y="396"/>
                  </a:lnTo>
                  <a:lnTo>
                    <a:pt x="1438" y="400"/>
                  </a:lnTo>
                  <a:lnTo>
                    <a:pt x="1442" y="407"/>
                  </a:lnTo>
                  <a:lnTo>
                    <a:pt x="1444" y="413"/>
                  </a:lnTo>
                  <a:lnTo>
                    <a:pt x="1447" y="416"/>
                  </a:lnTo>
                  <a:lnTo>
                    <a:pt x="1449" y="422"/>
                  </a:lnTo>
                  <a:lnTo>
                    <a:pt x="1453" y="427"/>
                  </a:lnTo>
                  <a:lnTo>
                    <a:pt x="1455" y="433"/>
                  </a:lnTo>
                  <a:lnTo>
                    <a:pt x="1457" y="438"/>
                  </a:lnTo>
                  <a:lnTo>
                    <a:pt x="1460" y="442"/>
                  </a:lnTo>
                  <a:lnTo>
                    <a:pt x="1464" y="448"/>
                  </a:lnTo>
                  <a:lnTo>
                    <a:pt x="1466" y="457"/>
                  </a:lnTo>
                  <a:lnTo>
                    <a:pt x="1471" y="466"/>
                  </a:lnTo>
                  <a:lnTo>
                    <a:pt x="1475" y="473"/>
                  </a:lnTo>
                  <a:lnTo>
                    <a:pt x="1479" y="483"/>
                  </a:lnTo>
                  <a:lnTo>
                    <a:pt x="1481" y="490"/>
                  </a:lnTo>
                  <a:lnTo>
                    <a:pt x="1484" y="497"/>
                  </a:lnTo>
                  <a:lnTo>
                    <a:pt x="1486" y="505"/>
                  </a:lnTo>
                  <a:lnTo>
                    <a:pt x="1488" y="512"/>
                  </a:lnTo>
                  <a:lnTo>
                    <a:pt x="1490" y="519"/>
                  </a:lnTo>
                  <a:lnTo>
                    <a:pt x="1492" y="525"/>
                  </a:lnTo>
                  <a:lnTo>
                    <a:pt x="1492" y="531"/>
                  </a:lnTo>
                  <a:lnTo>
                    <a:pt x="1493" y="538"/>
                  </a:lnTo>
                  <a:lnTo>
                    <a:pt x="1493" y="543"/>
                  </a:lnTo>
                  <a:lnTo>
                    <a:pt x="1493" y="549"/>
                  </a:lnTo>
                  <a:lnTo>
                    <a:pt x="1495" y="555"/>
                  </a:lnTo>
                  <a:lnTo>
                    <a:pt x="1495" y="560"/>
                  </a:lnTo>
                  <a:lnTo>
                    <a:pt x="1495" y="564"/>
                  </a:lnTo>
                  <a:lnTo>
                    <a:pt x="1495" y="569"/>
                  </a:lnTo>
                  <a:lnTo>
                    <a:pt x="1495" y="573"/>
                  </a:lnTo>
                  <a:lnTo>
                    <a:pt x="1495" y="578"/>
                  </a:lnTo>
                  <a:lnTo>
                    <a:pt x="1495" y="582"/>
                  </a:lnTo>
                  <a:lnTo>
                    <a:pt x="1495" y="588"/>
                  </a:lnTo>
                  <a:lnTo>
                    <a:pt x="1495" y="591"/>
                  </a:lnTo>
                  <a:lnTo>
                    <a:pt x="1497" y="597"/>
                  </a:lnTo>
                  <a:lnTo>
                    <a:pt x="1495" y="604"/>
                  </a:lnTo>
                  <a:lnTo>
                    <a:pt x="1493" y="614"/>
                  </a:lnTo>
                  <a:lnTo>
                    <a:pt x="1492" y="619"/>
                  </a:lnTo>
                  <a:lnTo>
                    <a:pt x="1490" y="625"/>
                  </a:lnTo>
                  <a:lnTo>
                    <a:pt x="1486" y="628"/>
                  </a:lnTo>
                  <a:lnTo>
                    <a:pt x="1484" y="634"/>
                  </a:lnTo>
                  <a:lnTo>
                    <a:pt x="1482" y="637"/>
                  </a:lnTo>
                  <a:lnTo>
                    <a:pt x="1479" y="643"/>
                  </a:lnTo>
                  <a:lnTo>
                    <a:pt x="1475" y="647"/>
                  </a:lnTo>
                  <a:lnTo>
                    <a:pt x="1471" y="652"/>
                  </a:lnTo>
                  <a:lnTo>
                    <a:pt x="1466" y="656"/>
                  </a:lnTo>
                  <a:lnTo>
                    <a:pt x="1462" y="661"/>
                  </a:lnTo>
                  <a:lnTo>
                    <a:pt x="1457" y="665"/>
                  </a:lnTo>
                  <a:lnTo>
                    <a:pt x="1453" y="671"/>
                  </a:lnTo>
                  <a:lnTo>
                    <a:pt x="1447" y="674"/>
                  </a:lnTo>
                  <a:lnTo>
                    <a:pt x="1442" y="678"/>
                  </a:lnTo>
                  <a:lnTo>
                    <a:pt x="1436" y="682"/>
                  </a:lnTo>
                  <a:lnTo>
                    <a:pt x="1431" y="687"/>
                  </a:lnTo>
                  <a:lnTo>
                    <a:pt x="1423" y="689"/>
                  </a:lnTo>
                  <a:lnTo>
                    <a:pt x="1418" y="693"/>
                  </a:lnTo>
                  <a:lnTo>
                    <a:pt x="1412" y="696"/>
                  </a:lnTo>
                  <a:lnTo>
                    <a:pt x="1407" y="700"/>
                  </a:lnTo>
                  <a:lnTo>
                    <a:pt x="1399" y="702"/>
                  </a:lnTo>
                  <a:lnTo>
                    <a:pt x="1392" y="706"/>
                  </a:lnTo>
                  <a:lnTo>
                    <a:pt x="1386" y="708"/>
                  </a:lnTo>
                  <a:lnTo>
                    <a:pt x="1379" y="709"/>
                  </a:lnTo>
                  <a:lnTo>
                    <a:pt x="1372" y="709"/>
                  </a:lnTo>
                  <a:lnTo>
                    <a:pt x="1364" y="711"/>
                  </a:lnTo>
                  <a:lnTo>
                    <a:pt x="1357" y="713"/>
                  </a:lnTo>
                  <a:lnTo>
                    <a:pt x="1351" y="715"/>
                  </a:lnTo>
                  <a:lnTo>
                    <a:pt x="1342" y="713"/>
                  </a:lnTo>
                  <a:lnTo>
                    <a:pt x="1335" y="713"/>
                  </a:lnTo>
                  <a:lnTo>
                    <a:pt x="1327" y="713"/>
                  </a:lnTo>
                  <a:lnTo>
                    <a:pt x="1320" y="713"/>
                  </a:lnTo>
                  <a:lnTo>
                    <a:pt x="1313" y="713"/>
                  </a:lnTo>
                  <a:lnTo>
                    <a:pt x="1305" y="711"/>
                  </a:lnTo>
                  <a:lnTo>
                    <a:pt x="1300" y="711"/>
                  </a:lnTo>
                  <a:lnTo>
                    <a:pt x="1292" y="711"/>
                  </a:lnTo>
                  <a:lnTo>
                    <a:pt x="1285" y="709"/>
                  </a:lnTo>
                  <a:lnTo>
                    <a:pt x="1278" y="708"/>
                  </a:lnTo>
                  <a:lnTo>
                    <a:pt x="1272" y="708"/>
                  </a:lnTo>
                  <a:lnTo>
                    <a:pt x="1265" y="706"/>
                  </a:lnTo>
                  <a:lnTo>
                    <a:pt x="1259" y="704"/>
                  </a:lnTo>
                  <a:lnTo>
                    <a:pt x="1254" y="702"/>
                  </a:lnTo>
                  <a:lnTo>
                    <a:pt x="1248" y="700"/>
                  </a:lnTo>
                  <a:lnTo>
                    <a:pt x="1243" y="700"/>
                  </a:lnTo>
                  <a:lnTo>
                    <a:pt x="1237" y="698"/>
                  </a:lnTo>
                  <a:lnTo>
                    <a:pt x="1232" y="696"/>
                  </a:lnTo>
                  <a:lnTo>
                    <a:pt x="1226" y="695"/>
                  </a:lnTo>
                  <a:lnTo>
                    <a:pt x="1222" y="693"/>
                  </a:lnTo>
                  <a:lnTo>
                    <a:pt x="1213" y="689"/>
                  </a:lnTo>
                  <a:lnTo>
                    <a:pt x="1206" y="687"/>
                  </a:lnTo>
                  <a:lnTo>
                    <a:pt x="1200" y="684"/>
                  </a:lnTo>
                  <a:lnTo>
                    <a:pt x="1197" y="682"/>
                  </a:lnTo>
                  <a:lnTo>
                    <a:pt x="1195" y="682"/>
                  </a:lnTo>
                  <a:lnTo>
                    <a:pt x="1191" y="680"/>
                  </a:lnTo>
                  <a:lnTo>
                    <a:pt x="1185" y="680"/>
                  </a:lnTo>
                  <a:lnTo>
                    <a:pt x="1182" y="680"/>
                  </a:lnTo>
                  <a:lnTo>
                    <a:pt x="1178" y="680"/>
                  </a:lnTo>
                  <a:lnTo>
                    <a:pt x="1174" y="680"/>
                  </a:lnTo>
                  <a:lnTo>
                    <a:pt x="1169" y="680"/>
                  </a:lnTo>
                  <a:lnTo>
                    <a:pt x="1162" y="680"/>
                  </a:lnTo>
                  <a:lnTo>
                    <a:pt x="1156" y="680"/>
                  </a:lnTo>
                  <a:lnTo>
                    <a:pt x="1149" y="680"/>
                  </a:lnTo>
                  <a:lnTo>
                    <a:pt x="1143" y="680"/>
                  </a:lnTo>
                  <a:lnTo>
                    <a:pt x="1134" y="678"/>
                  </a:lnTo>
                  <a:lnTo>
                    <a:pt x="1126" y="678"/>
                  </a:lnTo>
                  <a:lnTo>
                    <a:pt x="1117" y="678"/>
                  </a:lnTo>
                  <a:lnTo>
                    <a:pt x="1110" y="678"/>
                  </a:lnTo>
                  <a:lnTo>
                    <a:pt x="1104" y="678"/>
                  </a:lnTo>
                  <a:lnTo>
                    <a:pt x="1101" y="678"/>
                  </a:lnTo>
                  <a:lnTo>
                    <a:pt x="1095" y="678"/>
                  </a:lnTo>
                  <a:lnTo>
                    <a:pt x="1091" y="678"/>
                  </a:lnTo>
                  <a:lnTo>
                    <a:pt x="1082" y="676"/>
                  </a:lnTo>
                  <a:lnTo>
                    <a:pt x="1073" y="676"/>
                  </a:lnTo>
                  <a:lnTo>
                    <a:pt x="1069" y="676"/>
                  </a:lnTo>
                  <a:lnTo>
                    <a:pt x="1064" y="676"/>
                  </a:lnTo>
                  <a:lnTo>
                    <a:pt x="1060" y="676"/>
                  </a:lnTo>
                  <a:lnTo>
                    <a:pt x="1055" y="676"/>
                  </a:lnTo>
                  <a:lnTo>
                    <a:pt x="1045" y="676"/>
                  </a:lnTo>
                  <a:lnTo>
                    <a:pt x="1038" y="676"/>
                  </a:lnTo>
                  <a:lnTo>
                    <a:pt x="1029" y="676"/>
                  </a:lnTo>
                  <a:lnTo>
                    <a:pt x="1020" y="676"/>
                  </a:lnTo>
                  <a:lnTo>
                    <a:pt x="1010" y="676"/>
                  </a:lnTo>
                  <a:lnTo>
                    <a:pt x="1003" y="676"/>
                  </a:lnTo>
                  <a:lnTo>
                    <a:pt x="996" y="676"/>
                  </a:lnTo>
                  <a:lnTo>
                    <a:pt x="988" y="676"/>
                  </a:lnTo>
                  <a:lnTo>
                    <a:pt x="981" y="676"/>
                  </a:lnTo>
                  <a:lnTo>
                    <a:pt x="975" y="676"/>
                  </a:lnTo>
                  <a:lnTo>
                    <a:pt x="968" y="676"/>
                  </a:lnTo>
                  <a:lnTo>
                    <a:pt x="961" y="676"/>
                  </a:lnTo>
                  <a:lnTo>
                    <a:pt x="951" y="678"/>
                  </a:lnTo>
                  <a:lnTo>
                    <a:pt x="942" y="680"/>
                  </a:lnTo>
                  <a:lnTo>
                    <a:pt x="937" y="680"/>
                  </a:lnTo>
                  <a:lnTo>
                    <a:pt x="933" y="682"/>
                  </a:lnTo>
                  <a:lnTo>
                    <a:pt x="927" y="682"/>
                  </a:lnTo>
                  <a:lnTo>
                    <a:pt x="922" y="684"/>
                  </a:lnTo>
                  <a:lnTo>
                    <a:pt x="916" y="685"/>
                  </a:lnTo>
                  <a:lnTo>
                    <a:pt x="911" y="687"/>
                  </a:lnTo>
                  <a:lnTo>
                    <a:pt x="905" y="689"/>
                  </a:lnTo>
                  <a:lnTo>
                    <a:pt x="900" y="691"/>
                  </a:lnTo>
                  <a:lnTo>
                    <a:pt x="894" y="691"/>
                  </a:lnTo>
                  <a:lnTo>
                    <a:pt x="889" y="693"/>
                  </a:lnTo>
                  <a:lnTo>
                    <a:pt x="881" y="695"/>
                  </a:lnTo>
                  <a:lnTo>
                    <a:pt x="878" y="696"/>
                  </a:lnTo>
                  <a:lnTo>
                    <a:pt x="870" y="698"/>
                  </a:lnTo>
                  <a:lnTo>
                    <a:pt x="865" y="700"/>
                  </a:lnTo>
                  <a:lnTo>
                    <a:pt x="859" y="702"/>
                  </a:lnTo>
                  <a:lnTo>
                    <a:pt x="854" y="704"/>
                  </a:lnTo>
                  <a:lnTo>
                    <a:pt x="846" y="706"/>
                  </a:lnTo>
                  <a:lnTo>
                    <a:pt x="841" y="708"/>
                  </a:lnTo>
                  <a:lnTo>
                    <a:pt x="835" y="709"/>
                  </a:lnTo>
                  <a:lnTo>
                    <a:pt x="828" y="711"/>
                  </a:lnTo>
                  <a:lnTo>
                    <a:pt x="822" y="713"/>
                  </a:lnTo>
                  <a:lnTo>
                    <a:pt x="817" y="715"/>
                  </a:lnTo>
                  <a:lnTo>
                    <a:pt x="809" y="717"/>
                  </a:lnTo>
                  <a:lnTo>
                    <a:pt x="806" y="720"/>
                  </a:lnTo>
                  <a:lnTo>
                    <a:pt x="798" y="722"/>
                  </a:lnTo>
                  <a:lnTo>
                    <a:pt x="793" y="724"/>
                  </a:lnTo>
                  <a:lnTo>
                    <a:pt x="787" y="724"/>
                  </a:lnTo>
                  <a:lnTo>
                    <a:pt x="782" y="728"/>
                  </a:lnTo>
                  <a:lnTo>
                    <a:pt x="774" y="730"/>
                  </a:lnTo>
                  <a:lnTo>
                    <a:pt x="771" y="732"/>
                  </a:lnTo>
                  <a:lnTo>
                    <a:pt x="765" y="733"/>
                  </a:lnTo>
                  <a:lnTo>
                    <a:pt x="760" y="735"/>
                  </a:lnTo>
                  <a:lnTo>
                    <a:pt x="754" y="737"/>
                  </a:lnTo>
                  <a:lnTo>
                    <a:pt x="750" y="739"/>
                  </a:lnTo>
                  <a:lnTo>
                    <a:pt x="745" y="741"/>
                  </a:lnTo>
                  <a:lnTo>
                    <a:pt x="741" y="743"/>
                  </a:lnTo>
                  <a:lnTo>
                    <a:pt x="736" y="743"/>
                  </a:lnTo>
                  <a:lnTo>
                    <a:pt x="730" y="746"/>
                  </a:lnTo>
                  <a:lnTo>
                    <a:pt x="726" y="746"/>
                  </a:lnTo>
                  <a:lnTo>
                    <a:pt x="723" y="750"/>
                  </a:lnTo>
                  <a:lnTo>
                    <a:pt x="715" y="752"/>
                  </a:lnTo>
                  <a:lnTo>
                    <a:pt x="708" y="754"/>
                  </a:lnTo>
                  <a:lnTo>
                    <a:pt x="702" y="757"/>
                  </a:lnTo>
                  <a:lnTo>
                    <a:pt x="697" y="759"/>
                  </a:lnTo>
                  <a:lnTo>
                    <a:pt x="689" y="761"/>
                  </a:lnTo>
                  <a:lnTo>
                    <a:pt x="688" y="763"/>
                  </a:lnTo>
                  <a:lnTo>
                    <a:pt x="688" y="765"/>
                  </a:lnTo>
                  <a:lnTo>
                    <a:pt x="689" y="768"/>
                  </a:lnTo>
                  <a:lnTo>
                    <a:pt x="689" y="770"/>
                  </a:lnTo>
                  <a:lnTo>
                    <a:pt x="691" y="774"/>
                  </a:lnTo>
                  <a:lnTo>
                    <a:pt x="693" y="778"/>
                  </a:lnTo>
                  <a:lnTo>
                    <a:pt x="697" y="783"/>
                  </a:lnTo>
                  <a:lnTo>
                    <a:pt x="697" y="787"/>
                  </a:lnTo>
                  <a:lnTo>
                    <a:pt x="699" y="794"/>
                  </a:lnTo>
                  <a:lnTo>
                    <a:pt x="702" y="798"/>
                  </a:lnTo>
                  <a:lnTo>
                    <a:pt x="706" y="805"/>
                  </a:lnTo>
                  <a:lnTo>
                    <a:pt x="708" y="813"/>
                  </a:lnTo>
                  <a:lnTo>
                    <a:pt x="710" y="820"/>
                  </a:lnTo>
                  <a:lnTo>
                    <a:pt x="713" y="827"/>
                  </a:lnTo>
                  <a:lnTo>
                    <a:pt x="717" y="837"/>
                  </a:lnTo>
                  <a:lnTo>
                    <a:pt x="719" y="844"/>
                  </a:lnTo>
                  <a:lnTo>
                    <a:pt x="723" y="853"/>
                  </a:lnTo>
                  <a:lnTo>
                    <a:pt x="726" y="862"/>
                  </a:lnTo>
                  <a:lnTo>
                    <a:pt x="730" y="872"/>
                  </a:lnTo>
                  <a:lnTo>
                    <a:pt x="734" y="881"/>
                  </a:lnTo>
                  <a:lnTo>
                    <a:pt x="737" y="892"/>
                  </a:lnTo>
                  <a:lnTo>
                    <a:pt x="741" y="901"/>
                  </a:lnTo>
                  <a:lnTo>
                    <a:pt x="747" y="912"/>
                  </a:lnTo>
                  <a:lnTo>
                    <a:pt x="750" y="921"/>
                  </a:lnTo>
                  <a:lnTo>
                    <a:pt x="754" y="932"/>
                  </a:lnTo>
                  <a:lnTo>
                    <a:pt x="760" y="944"/>
                  </a:lnTo>
                  <a:lnTo>
                    <a:pt x="763" y="955"/>
                  </a:lnTo>
                  <a:lnTo>
                    <a:pt x="767" y="964"/>
                  </a:lnTo>
                  <a:lnTo>
                    <a:pt x="772" y="977"/>
                  </a:lnTo>
                  <a:lnTo>
                    <a:pt x="776" y="988"/>
                  </a:lnTo>
                  <a:lnTo>
                    <a:pt x="782" y="999"/>
                  </a:lnTo>
                  <a:lnTo>
                    <a:pt x="784" y="1008"/>
                  </a:lnTo>
                  <a:lnTo>
                    <a:pt x="789" y="1021"/>
                  </a:lnTo>
                  <a:lnTo>
                    <a:pt x="793" y="1030"/>
                  </a:lnTo>
                  <a:lnTo>
                    <a:pt x="796" y="1043"/>
                  </a:lnTo>
                  <a:lnTo>
                    <a:pt x="802" y="1052"/>
                  </a:lnTo>
                  <a:lnTo>
                    <a:pt x="806" y="1063"/>
                  </a:lnTo>
                  <a:lnTo>
                    <a:pt x="809" y="1074"/>
                  </a:lnTo>
                  <a:lnTo>
                    <a:pt x="813" y="1085"/>
                  </a:lnTo>
                  <a:lnTo>
                    <a:pt x="817" y="1095"/>
                  </a:lnTo>
                  <a:lnTo>
                    <a:pt x="820" y="1104"/>
                  </a:lnTo>
                  <a:lnTo>
                    <a:pt x="824" y="1115"/>
                  </a:lnTo>
                  <a:lnTo>
                    <a:pt x="828" y="1124"/>
                  </a:lnTo>
                  <a:lnTo>
                    <a:pt x="831" y="1133"/>
                  </a:lnTo>
                  <a:lnTo>
                    <a:pt x="835" y="1143"/>
                  </a:lnTo>
                  <a:lnTo>
                    <a:pt x="839" y="1152"/>
                  </a:lnTo>
                  <a:lnTo>
                    <a:pt x="843" y="1161"/>
                  </a:lnTo>
                  <a:lnTo>
                    <a:pt x="844" y="1168"/>
                  </a:lnTo>
                  <a:lnTo>
                    <a:pt x="848" y="1176"/>
                  </a:lnTo>
                  <a:lnTo>
                    <a:pt x="850" y="1183"/>
                  </a:lnTo>
                  <a:lnTo>
                    <a:pt x="854" y="1191"/>
                  </a:lnTo>
                  <a:lnTo>
                    <a:pt x="854" y="1196"/>
                  </a:lnTo>
                  <a:lnTo>
                    <a:pt x="857" y="1202"/>
                  </a:lnTo>
                  <a:lnTo>
                    <a:pt x="859" y="1207"/>
                  </a:lnTo>
                  <a:lnTo>
                    <a:pt x="861" y="1213"/>
                  </a:lnTo>
                  <a:lnTo>
                    <a:pt x="863" y="1216"/>
                  </a:lnTo>
                  <a:lnTo>
                    <a:pt x="863" y="1220"/>
                  </a:lnTo>
                  <a:lnTo>
                    <a:pt x="863" y="1224"/>
                  </a:lnTo>
                  <a:lnTo>
                    <a:pt x="865" y="1227"/>
                  </a:lnTo>
                  <a:lnTo>
                    <a:pt x="866" y="1231"/>
                  </a:lnTo>
                  <a:lnTo>
                    <a:pt x="866" y="1233"/>
                  </a:lnTo>
                  <a:lnTo>
                    <a:pt x="863" y="1229"/>
                  </a:lnTo>
                  <a:lnTo>
                    <a:pt x="861" y="1226"/>
                  </a:lnTo>
                  <a:lnTo>
                    <a:pt x="859" y="1222"/>
                  </a:lnTo>
                  <a:lnTo>
                    <a:pt x="857" y="1218"/>
                  </a:lnTo>
                  <a:lnTo>
                    <a:pt x="854" y="1215"/>
                  </a:lnTo>
                  <a:lnTo>
                    <a:pt x="854" y="1211"/>
                  </a:lnTo>
                  <a:lnTo>
                    <a:pt x="850" y="1203"/>
                  </a:lnTo>
                  <a:lnTo>
                    <a:pt x="846" y="1200"/>
                  </a:lnTo>
                  <a:lnTo>
                    <a:pt x="844" y="1192"/>
                  </a:lnTo>
                  <a:lnTo>
                    <a:pt x="843" y="1187"/>
                  </a:lnTo>
                  <a:lnTo>
                    <a:pt x="839" y="1180"/>
                  </a:lnTo>
                  <a:lnTo>
                    <a:pt x="835" y="1172"/>
                  </a:lnTo>
                  <a:lnTo>
                    <a:pt x="831" y="1165"/>
                  </a:lnTo>
                  <a:lnTo>
                    <a:pt x="830" y="1157"/>
                  </a:lnTo>
                  <a:lnTo>
                    <a:pt x="826" y="1150"/>
                  </a:lnTo>
                  <a:lnTo>
                    <a:pt x="822" y="1141"/>
                  </a:lnTo>
                  <a:lnTo>
                    <a:pt x="819" y="1132"/>
                  </a:lnTo>
                  <a:lnTo>
                    <a:pt x="815" y="1124"/>
                  </a:lnTo>
                  <a:lnTo>
                    <a:pt x="809" y="1115"/>
                  </a:lnTo>
                  <a:lnTo>
                    <a:pt x="806" y="1106"/>
                  </a:lnTo>
                  <a:lnTo>
                    <a:pt x="802" y="1097"/>
                  </a:lnTo>
                  <a:lnTo>
                    <a:pt x="798" y="1087"/>
                  </a:lnTo>
                  <a:lnTo>
                    <a:pt x="793" y="1076"/>
                  </a:lnTo>
                  <a:lnTo>
                    <a:pt x="789" y="1065"/>
                  </a:lnTo>
                  <a:lnTo>
                    <a:pt x="785" y="1056"/>
                  </a:lnTo>
                  <a:lnTo>
                    <a:pt x="782" y="1045"/>
                  </a:lnTo>
                  <a:lnTo>
                    <a:pt x="776" y="1034"/>
                  </a:lnTo>
                  <a:lnTo>
                    <a:pt x="772" y="1025"/>
                  </a:lnTo>
                  <a:lnTo>
                    <a:pt x="769" y="1015"/>
                  </a:lnTo>
                  <a:lnTo>
                    <a:pt x="765" y="1004"/>
                  </a:lnTo>
                  <a:lnTo>
                    <a:pt x="760" y="993"/>
                  </a:lnTo>
                  <a:lnTo>
                    <a:pt x="756" y="982"/>
                  </a:lnTo>
                  <a:lnTo>
                    <a:pt x="752" y="973"/>
                  </a:lnTo>
                  <a:lnTo>
                    <a:pt x="748" y="962"/>
                  </a:lnTo>
                  <a:lnTo>
                    <a:pt x="743" y="953"/>
                  </a:lnTo>
                  <a:lnTo>
                    <a:pt x="739" y="942"/>
                  </a:lnTo>
                  <a:lnTo>
                    <a:pt x="734" y="932"/>
                  </a:lnTo>
                  <a:lnTo>
                    <a:pt x="732" y="921"/>
                  </a:lnTo>
                  <a:lnTo>
                    <a:pt x="726" y="912"/>
                  </a:lnTo>
                  <a:lnTo>
                    <a:pt x="723" y="901"/>
                  </a:lnTo>
                  <a:lnTo>
                    <a:pt x="719" y="894"/>
                  </a:lnTo>
                  <a:lnTo>
                    <a:pt x="715" y="885"/>
                  </a:lnTo>
                  <a:lnTo>
                    <a:pt x="712" y="875"/>
                  </a:lnTo>
                  <a:lnTo>
                    <a:pt x="708" y="866"/>
                  </a:lnTo>
                  <a:lnTo>
                    <a:pt x="704" y="859"/>
                  </a:lnTo>
                  <a:lnTo>
                    <a:pt x="701" y="850"/>
                  </a:lnTo>
                  <a:lnTo>
                    <a:pt x="697" y="842"/>
                  </a:lnTo>
                  <a:lnTo>
                    <a:pt x="693" y="835"/>
                  </a:lnTo>
                  <a:lnTo>
                    <a:pt x="689" y="827"/>
                  </a:lnTo>
                  <a:lnTo>
                    <a:pt x="688" y="820"/>
                  </a:lnTo>
                  <a:lnTo>
                    <a:pt x="684" y="813"/>
                  </a:lnTo>
                  <a:lnTo>
                    <a:pt x="682" y="807"/>
                  </a:lnTo>
                  <a:lnTo>
                    <a:pt x="680" y="803"/>
                  </a:lnTo>
                  <a:lnTo>
                    <a:pt x="677" y="798"/>
                  </a:lnTo>
                  <a:lnTo>
                    <a:pt x="675" y="792"/>
                  </a:lnTo>
                  <a:lnTo>
                    <a:pt x="671" y="789"/>
                  </a:lnTo>
                  <a:lnTo>
                    <a:pt x="669" y="785"/>
                  </a:lnTo>
                  <a:lnTo>
                    <a:pt x="669" y="781"/>
                  </a:lnTo>
                  <a:lnTo>
                    <a:pt x="665" y="778"/>
                  </a:lnTo>
                  <a:lnTo>
                    <a:pt x="664" y="776"/>
                  </a:lnTo>
                  <a:lnTo>
                    <a:pt x="660" y="774"/>
                  </a:lnTo>
                  <a:lnTo>
                    <a:pt x="656" y="772"/>
                  </a:lnTo>
                  <a:lnTo>
                    <a:pt x="651" y="768"/>
                  </a:lnTo>
                  <a:lnTo>
                    <a:pt x="645" y="767"/>
                  </a:lnTo>
                  <a:lnTo>
                    <a:pt x="638" y="761"/>
                  </a:lnTo>
                  <a:lnTo>
                    <a:pt x="630" y="759"/>
                  </a:lnTo>
                  <a:lnTo>
                    <a:pt x="625" y="755"/>
                  </a:lnTo>
                  <a:lnTo>
                    <a:pt x="619" y="754"/>
                  </a:lnTo>
                  <a:lnTo>
                    <a:pt x="616" y="752"/>
                  </a:lnTo>
                  <a:lnTo>
                    <a:pt x="610" y="752"/>
                  </a:lnTo>
                  <a:lnTo>
                    <a:pt x="603" y="748"/>
                  </a:lnTo>
                  <a:lnTo>
                    <a:pt x="597" y="746"/>
                  </a:lnTo>
                  <a:lnTo>
                    <a:pt x="592" y="743"/>
                  </a:lnTo>
                  <a:lnTo>
                    <a:pt x="584" y="741"/>
                  </a:lnTo>
                  <a:lnTo>
                    <a:pt x="577" y="739"/>
                  </a:lnTo>
                  <a:lnTo>
                    <a:pt x="570" y="735"/>
                  </a:lnTo>
                  <a:lnTo>
                    <a:pt x="562" y="733"/>
                  </a:lnTo>
                  <a:lnTo>
                    <a:pt x="555" y="732"/>
                  </a:lnTo>
                  <a:lnTo>
                    <a:pt x="547" y="728"/>
                  </a:lnTo>
                  <a:lnTo>
                    <a:pt x="538" y="726"/>
                  </a:lnTo>
                  <a:lnTo>
                    <a:pt x="529" y="724"/>
                  </a:lnTo>
                  <a:lnTo>
                    <a:pt x="522" y="720"/>
                  </a:lnTo>
                  <a:lnTo>
                    <a:pt x="511" y="719"/>
                  </a:lnTo>
                  <a:lnTo>
                    <a:pt x="501" y="717"/>
                  </a:lnTo>
                  <a:lnTo>
                    <a:pt x="492" y="713"/>
                  </a:lnTo>
                  <a:lnTo>
                    <a:pt x="483" y="711"/>
                  </a:lnTo>
                  <a:lnTo>
                    <a:pt x="472" y="708"/>
                  </a:lnTo>
                  <a:lnTo>
                    <a:pt x="461" y="706"/>
                  </a:lnTo>
                  <a:lnTo>
                    <a:pt x="450" y="704"/>
                  </a:lnTo>
                  <a:lnTo>
                    <a:pt x="439" y="700"/>
                  </a:lnTo>
                  <a:lnTo>
                    <a:pt x="426" y="698"/>
                  </a:lnTo>
                  <a:lnTo>
                    <a:pt x="415" y="696"/>
                  </a:lnTo>
                  <a:lnTo>
                    <a:pt x="402" y="693"/>
                  </a:lnTo>
                  <a:lnTo>
                    <a:pt x="391" y="691"/>
                  </a:lnTo>
                  <a:lnTo>
                    <a:pt x="376" y="689"/>
                  </a:lnTo>
                  <a:lnTo>
                    <a:pt x="363" y="687"/>
                  </a:lnTo>
                  <a:lnTo>
                    <a:pt x="350" y="685"/>
                  </a:lnTo>
                  <a:lnTo>
                    <a:pt x="337" y="684"/>
                  </a:lnTo>
                  <a:lnTo>
                    <a:pt x="323" y="682"/>
                  </a:lnTo>
                  <a:lnTo>
                    <a:pt x="308" y="680"/>
                  </a:lnTo>
                  <a:lnTo>
                    <a:pt x="293" y="680"/>
                  </a:lnTo>
                  <a:lnTo>
                    <a:pt x="278" y="678"/>
                  </a:lnTo>
                  <a:lnTo>
                    <a:pt x="264" y="676"/>
                  </a:lnTo>
                  <a:lnTo>
                    <a:pt x="249" y="674"/>
                  </a:lnTo>
                  <a:lnTo>
                    <a:pt x="232" y="673"/>
                  </a:lnTo>
                  <a:lnTo>
                    <a:pt x="217" y="673"/>
                  </a:lnTo>
                  <a:lnTo>
                    <a:pt x="199" y="673"/>
                  </a:lnTo>
                  <a:lnTo>
                    <a:pt x="182" y="673"/>
                  </a:lnTo>
                  <a:lnTo>
                    <a:pt x="166" y="673"/>
                  </a:lnTo>
                  <a:lnTo>
                    <a:pt x="149" y="673"/>
                  </a:lnTo>
                  <a:lnTo>
                    <a:pt x="131" y="671"/>
                  </a:lnTo>
                  <a:lnTo>
                    <a:pt x="112" y="671"/>
                  </a:lnTo>
                  <a:lnTo>
                    <a:pt x="94" y="671"/>
                  </a:lnTo>
                  <a:lnTo>
                    <a:pt x="77" y="673"/>
                  </a:lnTo>
                  <a:lnTo>
                    <a:pt x="59" y="673"/>
                  </a:lnTo>
                  <a:lnTo>
                    <a:pt x="39" y="673"/>
                  </a:lnTo>
                  <a:lnTo>
                    <a:pt x="20" y="674"/>
                  </a:lnTo>
                  <a:lnTo>
                    <a:pt x="0" y="676"/>
                  </a:lnTo>
                  <a:lnTo>
                    <a:pt x="7" y="64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94" name="Freeform 34"/>
            <p:cNvSpPr>
              <a:spLocks/>
            </p:cNvSpPr>
            <p:nvPr/>
          </p:nvSpPr>
          <p:spPr bwMode="auto">
            <a:xfrm>
              <a:off x="5126" y="3709"/>
              <a:ext cx="88" cy="101"/>
            </a:xfrm>
            <a:custGeom>
              <a:avLst/>
              <a:gdLst>
                <a:gd name="T0" fmla="*/ 107 w 177"/>
                <a:gd name="T1" fmla="*/ 0 h 202"/>
                <a:gd name="T2" fmla="*/ 0 w 177"/>
                <a:gd name="T3" fmla="*/ 101 h 202"/>
                <a:gd name="T4" fmla="*/ 177 w 177"/>
                <a:gd name="T5" fmla="*/ 202 h 202"/>
                <a:gd name="T6" fmla="*/ 174 w 177"/>
                <a:gd name="T7" fmla="*/ 177 h 202"/>
                <a:gd name="T8" fmla="*/ 58 w 177"/>
                <a:gd name="T9" fmla="*/ 94 h 202"/>
                <a:gd name="T10" fmla="*/ 115 w 177"/>
                <a:gd name="T11" fmla="*/ 53 h 202"/>
                <a:gd name="T12" fmla="*/ 107 w 177"/>
                <a:gd name="T13" fmla="*/ 0 h 202"/>
                <a:gd name="T14" fmla="*/ 107 w 177"/>
                <a:gd name="T15" fmla="*/ 0 h 20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77"/>
                <a:gd name="T25" fmla="*/ 0 h 202"/>
                <a:gd name="T26" fmla="*/ 177 w 177"/>
                <a:gd name="T27" fmla="*/ 202 h 20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77" h="202">
                  <a:moveTo>
                    <a:pt x="107" y="0"/>
                  </a:moveTo>
                  <a:lnTo>
                    <a:pt x="0" y="101"/>
                  </a:lnTo>
                  <a:lnTo>
                    <a:pt x="177" y="202"/>
                  </a:lnTo>
                  <a:lnTo>
                    <a:pt x="174" y="177"/>
                  </a:lnTo>
                  <a:lnTo>
                    <a:pt x="58" y="94"/>
                  </a:lnTo>
                  <a:lnTo>
                    <a:pt x="115" y="53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95" name="Freeform 35"/>
            <p:cNvSpPr>
              <a:spLocks/>
            </p:cNvSpPr>
            <p:nvPr/>
          </p:nvSpPr>
          <p:spPr bwMode="auto">
            <a:xfrm>
              <a:off x="5121" y="3477"/>
              <a:ext cx="87" cy="70"/>
            </a:xfrm>
            <a:custGeom>
              <a:avLst/>
              <a:gdLst>
                <a:gd name="T0" fmla="*/ 2 w 174"/>
                <a:gd name="T1" fmla="*/ 2 h 140"/>
                <a:gd name="T2" fmla="*/ 11 w 174"/>
                <a:gd name="T3" fmla="*/ 11 h 140"/>
                <a:gd name="T4" fmla="*/ 19 w 174"/>
                <a:gd name="T5" fmla="*/ 24 h 140"/>
                <a:gd name="T6" fmla="*/ 21 w 174"/>
                <a:gd name="T7" fmla="*/ 40 h 140"/>
                <a:gd name="T8" fmla="*/ 17 w 174"/>
                <a:gd name="T9" fmla="*/ 57 h 140"/>
                <a:gd name="T10" fmla="*/ 11 w 174"/>
                <a:gd name="T11" fmla="*/ 70 h 140"/>
                <a:gd name="T12" fmla="*/ 11 w 174"/>
                <a:gd name="T13" fmla="*/ 79 h 140"/>
                <a:gd name="T14" fmla="*/ 21 w 174"/>
                <a:gd name="T15" fmla="*/ 83 h 140"/>
                <a:gd name="T16" fmla="*/ 33 w 174"/>
                <a:gd name="T17" fmla="*/ 79 h 140"/>
                <a:gd name="T18" fmla="*/ 44 w 174"/>
                <a:gd name="T19" fmla="*/ 79 h 140"/>
                <a:gd name="T20" fmla="*/ 56 w 174"/>
                <a:gd name="T21" fmla="*/ 75 h 140"/>
                <a:gd name="T22" fmla="*/ 67 w 174"/>
                <a:gd name="T23" fmla="*/ 74 h 140"/>
                <a:gd name="T24" fmla="*/ 80 w 174"/>
                <a:gd name="T25" fmla="*/ 74 h 140"/>
                <a:gd name="T26" fmla="*/ 91 w 174"/>
                <a:gd name="T27" fmla="*/ 75 h 140"/>
                <a:gd name="T28" fmla="*/ 100 w 174"/>
                <a:gd name="T29" fmla="*/ 79 h 140"/>
                <a:gd name="T30" fmla="*/ 111 w 174"/>
                <a:gd name="T31" fmla="*/ 88 h 140"/>
                <a:gd name="T32" fmla="*/ 126 w 174"/>
                <a:gd name="T33" fmla="*/ 98 h 140"/>
                <a:gd name="T34" fmla="*/ 139 w 174"/>
                <a:gd name="T35" fmla="*/ 112 h 140"/>
                <a:gd name="T36" fmla="*/ 150 w 174"/>
                <a:gd name="T37" fmla="*/ 123 h 140"/>
                <a:gd name="T38" fmla="*/ 161 w 174"/>
                <a:gd name="T39" fmla="*/ 133 h 140"/>
                <a:gd name="T40" fmla="*/ 170 w 174"/>
                <a:gd name="T41" fmla="*/ 140 h 140"/>
                <a:gd name="T42" fmla="*/ 172 w 174"/>
                <a:gd name="T43" fmla="*/ 131 h 140"/>
                <a:gd name="T44" fmla="*/ 168 w 174"/>
                <a:gd name="T45" fmla="*/ 121 h 140"/>
                <a:gd name="T46" fmla="*/ 163 w 174"/>
                <a:gd name="T47" fmla="*/ 110 h 140"/>
                <a:gd name="T48" fmla="*/ 155 w 174"/>
                <a:gd name="T49" fmla="*/ 99 h 140"/>
                <a:gd name="T50" fmla="*/ 146 w 174"/>
                <a:gd name="T51" fmla="*/ 88 h 140"/>
                <a:gd name="T52" fmla="*/ 139 w 174"/>
                <a:gd name="T53" fmla="*/ 77 h 140"/>
                <a:gd name="T54" fmla="*/ 126 w 174"/>
                <a:gd name="T55" fmla="*/ 66 h 140"/>
                <a:gd name="T56" fmla="*/ 113 w 174"/>
                <a:gd name="T57" fmla="*/ 59 h 140"/>
                <a:gd name="T58" fmla="*/ 102 w 174"/>
                <a:gd name="T59" fmla="*/ 55 h 140"/>
                <a:gd name="T60" fmla="*/ 89 w 174"/>
                <a:gd name="T61" fmla="*/ 55 h 140"/>
                <a:gd name="T62" fmla="*/ 76 w 174"/>
                <a:gd name="T63" fmla="*/ 55 h 140"/>
                <a:gd name="T64" fmla="*/ 61 w 174"/>
                <a:gd name="T65" fmla="*/ 57 h 140"/>
                <a:gd name="T66" fmla="*/ 50 w 174"/>
                <a:gd name="T67" fmla="*/ 59 h 140"/>
                <a:gd name="T68" fmla="*/ 41 w 174"/>
                <a:gd name="T69" fmla="*/ 59 h 140"/>
                <a:gd name="T70" fmla="*/ 35 w 174"/>
                <a:gd name="T71" fmla="*/ 61 h 140"/>
                <a:gd name="T72" fmla="*/ 35 w 174"/>
                <a:gd name="T73" fmla="*/ 59 h 140"/>
                <a:gd name="T74" fmla="*/ 39 w 174"/>
                <a:gd name="T75" fmla="*/ 48 h 140"/>
                <a:gd name="T76" fmla="*/ 46 w 174"/>
                <a:gd name="T77" fmla="*/ 33 h 140"/>
                <a:gd name="T78" fmla="*/ 48 w 174"/>
                <a:gd name="T79" fmla="*/ 16 h 140"/>
                <a:gd name="T80" fmla="*/ 0 w 174"/>
                <a:gd name="T81" fmla="*/ 0 h 14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74"/>
                <a:gd name="T124" fmla="*/ 0 h 140"/>
                <a:gd name="T125" fmla="*/ 174 w 174"/>
                <a:gd name="T126" fmla="*/ 140 h 14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74" h="140">
                  <a:moveTo>
                    <a:pt x="0" y="0"/>
                  </a:moveTo>
                  <a:lnTo>
                    <a:pt x="2" y="2"/>
                  </a:lnTo>
                  <a:lnTo>
                    <a:pt x="8" y="7"/>
                  </a:lnTo>
                  <a:lnTo>
                    <a:pt x="11" y="11"/>
                  </a:lnTo>
                  <a:lnTo>
                    <a:pt x="15" y="16"/>
                  </a:lnTo>
                  <a:lnTo>
                    <a:pt x="19" y="24"/>
                  </a:lnTo>
                  <a:lnTo>
                    <a:pt x="21" y="31"/>
                  </a:lnTo>
                  <a:lnTo>
                    <a:pt x="21" y="40"/>
                  </a:lnTo>
                  <a:lnTo>
                    <a:pt x="21" y="50"/>
                  </a:lnTo>
                  <a:lnTo>
                    <a:pt x="17" y="57"/>
                  </a:lnTo>
                  <a:lnTo>
                    <a:pt x="15" y="64"/>
                  </a:lnTo>
                  <a:lnTo>
                    <a:pt x="11" y="70"/>
                  </a:lnTo>
                  <a:lnTo>
                    <a:pt x="9" y="75"/>
                  </a:lnTo>
                  <a:lnTo>
                    <a:pt x="11" y="79"/>
                  </a:lnTo>
                  <a:lnTo>
                    <a:pt x="13" y="83"/>
                  </a:lnTo>
                  <a:lnTo>
                    <a:pt x="21" y="83"/>
                  </a:lnTo>
                  <a:lnTo>
                    <a:pt x="28" y="81"/>
                  </a:lnTo>
                  <a:lnTo>
                    <a:pt x="33" y="79"/>
                  </a:lnTo>
                  <a:lnTo>
                    <a:pt x="37" y="79"/>
                  </a:lnTo>
                  <a:lnTo>
                    <a:pt x="44" y="79"/>
                  </a:lnTo>
                  <a:lnTo>
                    <a:pt x="50" y="77"/>
                  </a:lnTo>
                  <a:lnTo>
                    <a:pt x="56" y="75"/>
                  </a:lnTo>
                  <a:lnTo>
                    <a:pt x="61" y="75"/>
                  </a:lnTo>
                  <a:lnTo>
                    <a:pt x="67" y="74"/>
                  </a:lnTo>
                  <a:lnTo>
                    <a:pt x="74" y="74"/>
                  </a:lnTo>
                  <a:lnTo>
                    <a:pt x="80" y="74"/>
                  </a:lnTo>
                  <a:lnTo>
                    <a:pt x="85" y="75"/>
                  </a:lnTo>
                  <a:lnTo>
                    <a:pt x="91" y="75"/>
                  </a:lnTo>
                  <a:lnTo>
                    <a:pt x="96" y="79"/>
                  </a:lnTo>
                  <a:lnTo>
                    <a:pt x="100" y="79"/>
                  </a:lnTo>
                  <a:lnTo>
                    <a:pt x="105" y="83"/>
                  </a:lnTo>
                  <a:lnTo>
                    <a:pt x="111" y="88"/>
                  </a:lnTo>
                  <a:lnTo>
                    <a:pt x="118" y="94"/>
                  </a:lnTo>
                  <a:lnTo>
                    <a:pt x="126" y="98"/>
                  </a:lnTo>
                  <a:lnTo>
                    <a:pt x="131" y="105"/>
                  </a:lnTo>
                  <a:lnTo>
                    <a:pt x="139" y="112"/>
                  </a:lnTo>
                  <a:lnTo>
                    <a:pt x="144" y="118"/>
                  </a:lnTo>
                  <a:lnTo>
                    <a:pt x="150" y="123"/>
                  </a:lnTo>
                  <a:lnTo>
                    <a:pt x="155" y="129"/>
                  </a:lnTo>
                  <a:lnTo>
                    <a:pt x="161" y="133"/>
                  </a:lnTo>
                  <a:lnTo>
                    <a:pt x="164" y="138"/>
                  </a:lnTo>
                  <a:lnTo>
                    <a:pt x="170" y="140"/>
                  </a:lnTo>
                  <a:lnTo>
                    <a:pt x="174" y="136"/>
                  </a:lnTo>
                  <a:lnTo>
                    <a:pt x="172" y="131"/>
                  </a:lnTo>
                  <a:lnTo>
                    <a:pt x="170" y="127"/>
                  </a:lnTo>
                  <a:lnTo>
                    <a:pt x="168" y="121"/>
                  </a:lnTo>
                  <a:lnTo>
                    <a:pt x="166" y="116"/>
                  </a:lnTo>
                  <a:lnTo>
                    <a:pt x="163" y="110"/>
                  </a:lnTo>
                  <a:lnTo>
                    <a:pt x="159" y="105"/>
                  </a:lnTo>
                  <a:lnTo>
                    <a:pt x="155" y="99"/>
                  </a:lnTo>
                  <a:lnTo>
                    <a:pt x="151" y="94"/>
                  </a:lnTo>
                  <a:lnTo>
                    <a:pt x="146" y="88"/>
                  </a:lnTo>
                  <a:lnTo>
                    <a:pt x="142" y="83"/>
                  </a:lnTo>
                  <a:lnTo>
                    <a:pt x="139" y="77"/>
                  </a:lnTo>
                  <a:lnTo>
                    <a:pt x="135" y="74"/>
                  </a:lnTo>
                  <a:lnTo>
                    <a:pt x="126" y="66"/>
                  </a:lnTo>
                  <a:lnTo>
                    <a:pt x="116" y="61"/>
                  </a:lnTo>
                  <a:lnTo>
                    <a:pt x="113" y="59"/>
                  </a:lnTo>
                  <a:lnTo>
                    <a:pt x="109" y="57"/>
                  </a:lnTo>
                  <a:lnTo>
                    <a:pt x="102" y="55"/>
                  </a:lnTo>
                  <a:lnTo>
                    <a:pt x="96" y="55"/>
                  </a:lnTo>
                  <a:lnTo>
                    <a:pt x="89" y="55"/>
                  </a:lnTo>
                  <a:lnTo>
                    <a:pt x="81" y="55"/>
                  </a:lnTo>
                  <a:lnTo>
                    <a:pt x="76" y="55"/>
                  </a:lnTo>
                  <a:lnTo>
                    <a:pt x="68" y="57"/>
                  </a:lnTo>
                  <a:lnTo>
                    <a:pt x="61" y="57"/>
                  </a:lnTo>
                  <a:lnTo>
                    <a:pt x="56" y="57"/>
                  </a:lnTo>
                  <a:lnTo>
                    <a:pt x="50" y="59"/>
                  </a:lnTo>
                  <a:lnTo>
                    <a:pt x="46" y="59"/>
                  </a:lnTo>
                  <a:lnTo>
                    <a:pt x="41" y="59"/>
                  </a:lnTo>
                  <a:lnTo>
                    <a:pt x="37" y="61"/>
                  </a:lnTo>
                  <a:lnTo>
                    <a:pt x="35" y="61"/>
                  </a:lnTo>
                  <a:lnTo>
                    <a:pt x="35" y="59"/>
                  </a:lnTo>
                  <a:lnTo>
                    <a:pt x="37" y="55"/>
                  </a:lnTo>
                  <a:lnTo>
                    <a:pt x="39" y="48"/>
                  </a:lnTo>
                  <a:lnTo>
                    <a:pt x="43" y="42"/>
                  </a:lnTo>
                  <a:lnTo>
                    <a:pt x="46" y="33"/>
                  </a:lnTo>
                  <a:lnTo>
                    <a:pt x="48" y="26"/>
                  </a:lnTo>
                  <a:lnTo>
                    <a:pt x="48" y="16"/>
                  </a:lnTo>
                  <a:lnTo>
                    <a:pt x="48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96" name="Freeform 36"/>
            <p:cNvSpPr>
              <a:spLocks/>
            </p:cNvSpPr>
            <p:nvPr/>
          </p:nvSpPr>
          <p:spPr bwMode="auto">
            <a:xfrm>
              <a:off x="4533" y="3810"/>
              <a:ext cx="963" cy="327"/>
            </a:xfrm>
            <a:custGeom>
              <a:avLst/>
              <a:gdLst>
                <a:gd name="T0" fmla="*/ 151 w 1927"/>
                <a:gd name="T1" fmla="*/ 587 h 653"/>
                <a:gd name="T2" fmla="*/ 208 w 1927"/>
                <a:gd name="T3" fmla="*/ 572 h 653"/>
                <a:gd name="T4" fmla="*/ 282 w 1927"/>
                <a:gd name="T5" fmla="*/ 555 h 653"/>
                <a:gd name="T6" fmla="*/ 372 w 1927"/>
                <a:gd name="T7" fmla="*/ 544 h 653"/>
                <a:gd name="T8" fmla="*/ 472 w 1927"/>
                <a:gd name="T9" fmla="*/ 539 h 653"/>
                <a:gd name="T10" fmla="*/ 581 w 1927"/>
                <a:gd name="T11" fmla="*/ 546 h 653"/>
                <a:gd name="T12" fmla="*/ 680 w 1927"/>
                <a:gd name="T13" fmla="*/ 557 h 653"/>
                <a:gd name="T14" fmla="*/ 767 w 1927"/>
                <a:gd name="T15" fmla="*/ 572 h 653"/>
                <a:gd name="T16" fmla="*/ 839 w 1927"/>
                <a:gd name="T17" fmla="*/ 587 h 653"/>
                <a:gd name="T18" fmla="*/ 894 w 1927"/>
                <a:gd name="T19" fmla="*/ 600 h 653"/>
                <a:gd name="T20" fmla="*/ 946 w 1927"/>
                <a:gd name="T21" fmla="*/ 618 h 653"/>
                <a:gd name="T22" fmla="*/ 990 w 1927"/>
                <a:gd name="T23" fmla="*/ 653 h 653"/>
                <a:gd name="T24" fmla="*/ 1066 w 1927"/>
                <a:gd name="T25" fmla="*/ 646 h 653"/>
                <a:gd name="T26" fmla="*/ 1106 w 1927"/>
                <a:gd name="T27" fmla="*/ 592 h 653"/>
                <a:gd name="T28" fmla="*/ 1145 w 1927"/>
                <a:gd name="T29" fmla="*/ 555 h 653"/>
                <a:gd name="T30" fmla="*/ 1202 w 1927"/>
                <a:gd name="T31" fmla="*/ 520 h 653"/>
                <a:gd name="T32" fmla="*/ 1265 w 1927"/>
                <a:gd name="T33" fmla="*/ 485 h 653"/>
                <a:gd name="T34" fmla="*/ 1344 w 1927"/>
                <a:gd name="T35" fmla="*/ 454 h 653"/>
                <a:gd name="T36" fmla="*/ 1438 w 1927"/>
                <a:gd name="T37" fmla="*/ 430 h 653"/>
                <a:gd name="T38" fmla="*/ 1541 w 1927"/>
                <a:gd name="T39" fmla="*/ 413 h 653"/>
                <a:gd name="T40" fmla="*/ 1645 w 1927"/>
                <a:gd name="T41" fmla="*/ 406 h 653"/>
                <a:gd name="T42" fmla="*/ 1740 w 1927"/>
                <a:gd name="T43" fmla="*/ 404 h 653"/>
                <a:gd name="T44" fmla="*/ 1822 w 1927"/>
                <a:gd name="T45" fmla="*/ 406 h 653"/>
                <a:gd name="T46" fmla="*/ 1884 w 1927"/>
                <a:gd name="T47" fmla="*/ 410 h 653"/>
                <a:gd name="T48" fmla="*/ 1927 w 1927"/>
                <a:gd name="T49" fmla="*/ 413 h 653"/>
                <a:gd name="T50" fmla="*/ 1905 w 1927"/>
                <a:gd name="T51" fmla="*/ 365 h 653"/>
                <a:gd name="T52" fmla="*/ 1873 w 1927"/>
                <a:gd name="T53" fmla="*/ 299 h 653"/>
                <a:gd name="T54" fmla="*/ 1833 w 1927"/>
                <a:gd name="T55" fmla="*/ 218 h 653"/>
                <a:gd name="T56" fmla="*/ 1783 w 1927"/>
                <a:gd name="T57" fmla="*/ 131 h 653"/>
                <a:gd name="T58" fmla="*/ 1729 w 1927"/>
                <a:gd name="T59" fmla="*/ 56 h 653"/>
                <a:gd name="T60" fmla="*/ 1580 w 1927"/>
                <a:gd name="T61" fmla="*/ 19 h 653"/>
                <a:gd name="T62" fmla="*/ 1713 w 1927"/>
                <a:gd name="T63" fmla="*/ 65 h 653"/>
                <a:gd name="T64" fmla="*/ 1750 w 1927"/>
                <a:gd name="T65" fmla="*/ 120 h 653"/>
                <a:gd name="T66" fmla="*/ 1794 w 1927"/>
                <a:gd name="T67" fmla="*/ 192 h 653"/>
                <a:gd name="T68" fmla="*/ 1836 w 1927"/>
                <a:gd name="T69" fmla="*/ 268 h 653"/>
                <a:gd name="T70" fmla="*/ 1871 w 1927"/>
                <a:gd name="T71" fmla="*/ 341 h 653"/>
                <a:gd name="T72" fmla="*/ 1888 w 1927"/>
                <a:gd name="T73" fmla="*/ 393 h 653"/>
                <a:gd name="T74" fmla="*/ 1835 w 1927"/>
                <a:gd name="T75" fmla="*/ 388 h 653"/>
                <a:gd name="T76" fmla="*/ 1766 w 1927"/>
                <a:gd name="T77" fmla="*/ 384 h 653"/>
                <a:gd name="T78" fmla="*/ 1683 w 1927"/>
                <a:gd name="T79" fmla="*/ 382 h 653"/>
                <a:gd name="T80" fmla="*/ 1591 w 1927"/>
                <a:gd name="T81" fmla="*/ 384 h 653"/>
                <a:gd name="T82" fmla="*/ 1501 w 1927"/>
                <a:gd name="T83" fmla="*/ 391 h 653"/>
                <a:gd name="T84" fmla="*/ 1416 w 1927"/>
                <a:gd name="T85" fmla="*/ 410 h 653"/>
                <a:gd name="T86" fmla="*/ 1335 w 1927"/>
                <a:gd name="T87" fmla="*/ 437 h 653"/>
                <a:gd name="T88" fmla="*/ 1257 w 1927"/>
                <a:gd name="T89" fmla="*/ 472 h 653"/>
                <a:gd name="T90" fmla="*/ 1187 w 1927"/>
                <a:gd name="T91" fmla="*/ 509 h 653"/>
                <a:gd name="T92" fmla="*/ 1132 w 1927"/>
                <a:gd name="T93" fmla="*/ 541 h 653"/>
                <a:gd name="T94" fmla="*/ 1082 w 1927"/>
                <a:gd name="T95" fmla="*/ 574 h 653"/>
                <a:gd name="T96" fmla="*/ 1008 w 1927"/>
                <a:gd name="T97" fmla="*/ 588 h 653"/>
                <a:gd name="T98" fmla="*/ 1038 w 1927"/>
                <a:gd name="T99" fmla="*/ 568 h 653"/>
                <a:gd name="T100" fmla="*/ 986 w 1927"/>
                <a:gd name="T101" fmla="*/ 570 h 653"/>
                <a:gd name="T102" fmla="*/ 951 w 1927"/>
                <a:gd name="T103" fmla="*/ 585 h 653"/>
                <a:gd name="T104" fmla="*/ 890 w 1927"/>
                <a:gd name="T105" fmla="*/ 568 h 653"/>
                <a:gd name="T106" fmla="*/ 822 w 1927"/>
                <a:gd name="T107" fmla="*/ 553 h 653"/>
                <a:gd name="T108" fmla="*/ 741 w 1927"/>
                <a:gd name="T109" fmla="*/ 537 h 653"/>
                <a:gd name="T110" fmla="*/ 651 w 1927"/>
                <a:gd name="T111" fmla="*/ 524 h 653"/>
                <a:gd name="T112" fmla="*/ 559 w 1927"/>
                <a:gd name="T113" fmla="*/ 518 h 653"/>
                <a:gd name="T114" fmla="*/ 470 w 1927"/>
                <a:gd name="T115" fmla="*/ 518 h 653"/>
                <a:gd name="T116" fmla="*/ 380 w 1927"/>
                <a:gd name="T117" fmla="*/ 526 h 653"/>
                <a:gd name="T118" fmla="*/ 297 w 1927"/>
                <a:gd name="T119" fmla="*/ 539 h 653"/>
                <a:gd name="T120" fmla="*/ 223 w 1927"/>
                <a:gd name="T121" fmla="*/ 552 h 653"/>
                <a:gd name="T122" fmla="*/ 168 w 1927"/>
                <a:gd name="T123" fmla="*/ 563 h 653"/>
                <a:gd name="T124" fmla="*/ 0 w 1927"/>
                <a:gd name="T125" fmla="*/ 139 h 65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927"/>
                <a:gd name="T190" fmla="*/ 0 h 653"/>
                <a:gd name="T191" fmla="*/ 1927 w 1927"/>
                <a:gd name="T192" fmla="*/ 653 h 65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927" h="653">
                  <a:moveTo>
                    <a:pt x="0" y="139"/>
                  </a:moveTo>
                  <a:lnTo>
                    <a:pt x="110" y="601"/>
                  </a:lnTo>
                  <a:lnTo>
                    <a:pt x="112" y="600"/>
                  </a:lnTo>
                  <a:lnTo>
                    <a:pt x="120" y="598"/>
                  </a:lnTo>
                  <a:lnTo>
                    <a:pt x="123" y="596"/>
                  </a:lnTo>
                  <a:lnTo>
                    <a:pt x="129" y="594"/>
                  </a:lnTo>
                  <a:lnTo>
                    <a:pt x="136" y="590"/>
                  </a:lnTo>
                  <a:lnTo>
                    <a:pt x="144" y="590"/>
                  </a:lnTo>
                  <a:lnTo>
                    <a:pt x="147" y="588"/>
                  </a:lnTo>
                  <a:lnTo>
                    <a:pt x="151" y="587"/>
                  </a:lnTo>
                  <a:lnTo>
                    <a:pt x="157" y="585"/>
                  </a:lnTo>
                  <a:lnTo>
                    <a:pt x="162" y="583"/>
                  </a:lnTo>
                  <a:lnTo>
                    <a:pt x="168" y="581"/>
                  </a:lnTo>
                  <a:lnTo>
                    <a:pt x="171" y="581"/>
                  </a:lnTo>
                  <a:lnTo>
                    <a:pt x="177" y="579"/>
                  </a:lnTo>
                  <a:lnTo>
                    <a:pt x="182" y="577"/>
                  </a:lnTo>
                  <a:lnTo>
                    <a:pt x="188" y="576"/>
                  </a:lnTo>
                  <a:lnTo>
                    <a:pt x="195" y="574"/>
                  </a:lnTo>
                  <a:lnTo>
                    <a:pt x="201" y="572"/>
                  </a:lnTo>
                  <a:lnTo>
                    <a:pt x="208" y="572"/>
                  </a:lnTo>
                  <a:lnTo>
                    <a:pt x="214" y="570"/>
                  </a:lnTo>
                  <a:lnTo>
                    <a:pt x="221" y="568"/>
                  </a:lnTo>
                  <a:lnTo>
                    <a:pt x="228" y="566"/>
                  </a:lnTo>
                  <a:lnTo>
                    <a:pt x="236" y="565"/>
                  </a:lnTo>
                  <a:lnTo>
                    <a:pt x="243" y="563"/>
                  </a:lnTo>
                  <a:lnTo>
                    <a:pt x="251" y="561"/>
                  </a:lnTo>
                  <a:lnTo>
                    <a:pt x="258" y="559"/>
                  </a:lnTo>
                  <a:lnTo>
                    <a:pt x="267" y="557"/>
                  </a:lnTo>
                  <a:lnTo>
                    <a:pt x="275" y="555"/>
                  </a:lnTo>
                  <a:lnTo>
                    <a:pt x="282" y="555"/>
                  </a:lnTo>
                  <a:lnTo>
                    <a:pt x="291" y="553"/>
                  </a:lnTo>
                  <a:lnTo>
                    <a:pt x="300" y="553"/>
                  </a:lnTo>
                  <a:lnTo>
                    <a:pt x="308" y="550"/>
                  </a:lnTo>
                  <a:lnTo>
                    <a:pt x="317" y="550"/>
                  </a:lnTo>
                  <a:lnTo>
                    <a:pt x="324" y="548"/>
                  </a:lnTo>
                  <a:lnTo>
                    <a:pt x="335" y="546"/>
                  </a:lnTo>
                  <a:lnTo>
                    <a:pt x="343" y="546"/>
                  </a:lnTo>
                  <a:lnTo>
                    <a:pt x="352" y="546"/>
                  </a:lnTo>
                  <a:lnTo>
                    <a:pt x="363" y="544"/>
                  </a:lnTo>
                  <a:lnTo>
                    <a:pt x="372" y="544"/>
                  </a:lnTo>
                  <a:lnTo>
                    <a:pt x="382" y="542"/>
                  </a:lnTo>
                  <a:lnTo>
                    <a:pt x="393" y="541"/>
                  </a:lnTo>
                  <a:lnTo>
                    <a:pt x="402" y="541"/>
                  </a:lnTo>
                  <a:lnTo>
                    <a:pt x="411" y="541"/>
                  </a:lnTo>
                  <a:lnTo>
                    <a:pt x="422" y="539"/>
                  </a:lnTo>
                  <a:lnTo>
                    <a:pt x="431" y="539"/>
                  </a:lnTo>
                  <a:lnTo>
                    <a:pt x="442" y="539"/>
                  </a:lnTo>
                  <a:lnTo>
                    <a:pt x="453" y="539"/>
                  </a:lnTo>
                  <a:lnTo>
                    <a:pt x="463" y="539"/>
                  </a:lnTo>
                  <a:lnTo>
                    <a:pt x="472" y="539"/>
                  </a:lnTo>
                  <a:lnTo>
                    <a:pt x="483" y="539"/>
                  </a:lnTo>
                  <a:lnTo>
                    <a:pt x="494" y="539"/>
                  </a:lnTo>
                  <a:lnTo>
                    <a:pt x="505" y="539"/>
                  </a:lnTo>
                  <a:lnTo>
                    <a:pt x="516" y="541"/>
                  </a:lnTo>
                  <a:lnTo>
                    <a:pt x="527" y="541"/>
                  </a:lnTo>
                  <a:lnTo>
                    <a:pt x="538" y="542"/>
                  </a:lnTo>
                  <a:lnTo>
                    <a:pt x="549" y="542"/>
                  </a:lnTo>
                  <a:lnTo>
                    <a:pt x="559" y="544"/>
                  </a:lnTo>
                  <a:lnTo>
                    <a:pt x="570" y="544"/>
                  </a:lnTo>
                  <a:lnTo>
                    <a:pt x="581" y="546"/>
                  </a:lnTo>
                  <a:lnTo>
                    <a:pt x="590" y="546"/>
                  </a:lnTo>
                  <a:lnTo>
                    <a:pt x="601" y="546"/>
                  </a:lnTo>
                  <a:lnTo>
                    <a:pt x="612" y="548"/>
                  </a:lnTo>
                  <a:lnTo>
                    <a:pt x="621" y="550"/>
                  </a:lnTo>
                  <a:lnTo>
                    <a:pt x="630" y="550"/>
                  </a:lnTo>
                  <a:lnTo>
                    <a:pt x="642" y="552"/>
                  </a:lnTo>
                  <a:lnTo>
                    <a:pt x="651" y="553"/>
                  </a:lnTo>
                  <a:lnTo>
                    <a:pt x="662" y="555"/>
                  </a:lnTo>
                  <a:lnTo>
                    <a:pt x="671" y="555"/>
                  </a:lnTo>
                  <a:lnTo>
                    <a:pt x="680" y="557"/>
                  </a:lnTo>
                  <a:lnTo>
                    <a:pt x="689" y="557"/>
                  </a:lnTo>
                  <a:lnTo>
                    <a:pt x="699" y="559"/>
                  </a:lnTo>
                  <a:lnTo>
                    <a:pt x="708" y="561"/>
                  </a:lnTo>
                  <a:lnTo>
                    <a:pt x="715" y="563"/>
                  </a:lnTo>
                  <a:lnTo>
                    <a:pt x="724" y="563"/>
                  </a:lnTo>
                  <a:lnTo>
                    <a:pt x="734" y="565"/>
                  </a:lnTo>
                  <a:lnTo>
                    <a:pt x="741" y="565"/>
                  </a:lnTo>
                  <a:lnTo>
                    <a:pt x="750" y="568"/>
                  </a:lnTo>
                  <a:lnTo>
                    <a:pt x="758" y="568"/>
                  </a:lnTo>
                  <a:lnTo>
                    <a:pt x="767" y="572"/>
                  </a:lnTo>
                  <a:lnTo>
                    <a:pt x="774" y="572"/>
                  </a:lnTo>
                  <a:lnTo>
                    <a:pt x="782" y="574"/>
                  </a:lnTo>
                  <a:lnTo>
                    <a:pt x="789" y="576"/>
                  </a:lnTo>
                  <a:lnTo>
                    <a:pt x="796" y="577"/>
                  </a:lnTo>
                  <a:lnTo>
                    <a:pt x="804" y="577"/>
                  </a:lnTo>
                  <a:lnTo>
                    <a:pt x="811" y="581"/>
                  </a:lnTo>
                  <a:lnTo>
                    <a:pt x="819" y="581"/>
                  </a:lnTo>
                  <a:lnTo>
                    <a:pt x="826" y="583"/>
                  </a:lnTo>
                  <a:lnTo>
                    <a:pt x="831" y="585"/>
                  </a:lnTo>
                  <a:lnTo>
                    <a:pt x="839" y="587"/>
                  </a:lnTo>
                  <a:lnTo>
                    <a:pt x="844" y="587"/>
                  </a:lnTo>
                  <a:lnTo>
                    <a:pt x="852" y="588"/>
                  </a:lnTo>
                  <a:lnTo>
                    <a:pt x="857" y="590"/>
                  </a:lnTo>
                  <a:lnTo>
                    <a:pt x="863" y="590"/>
                  </a:lnTo>
                  <a:lnTo>
                    <a:pt x="868" y="592"/>
                  </a:lnTo>
                  <a:lnTo>
                    <a:pt x="874" y="594"/>
                  </a:lnTo>
                  <a:lnTo>
                    <a:pt x="879" y="596"/>
                  </a:lnTo>
                  <a:lnTo>
                    <a:pt x="883" y="598"/>
                  </a:lnTo>
                  <a:lnTo>
                    <a:pt x="889" y="598"/>
                  </a:lnTo>
                  <a:lnTo>
                    <a:pt x="894" y="600"/>
                  </a:lnTo>
                  <a:lnTo>
                    <a:pt x="901" y="601"/>
                  </a:lnTo>
                  <a:lnTo>
                    <a:pt x="911" y="605"/>
                  </a:lnTo>
                  <a:lnTo>
                    <a:pt x="918" y="607"/>
                  </a:lnTo>
                  <a:lnTo>
                    <a:pt x="924" y="607"/>
                  </a:lnTo>
                  <a:lnTo>
                    <a:pt x="929" y="609"/>
                  </a:lnTo>
                  <a:lnTo>
                    <a:pt x="935" y="612"/>
                  </a:lnTo>
                  <a:lnTo>
                    <a:pt x="938" y="612"/>
                  </a:lnTo>
                  <a:lnTo>
                    <a:pt x="942" y="614"/>
                  </a:lnTo>
                  <a:lnTo>
                    <a:pt x="944" y="616"/>
                  </a:lnTo>
                  <a:lnTo>
                    <a:pt x="946" y="618"/>
                  </a:lnTo>
                  <a:lnTo>
                    <a:pt x="949" y="618"/>
                  </a:lnTo>
                  <a:lnTo>
                    <a:pt x="951" y="624"/>
                  </a:lnTo>
                  <a:lnTo>
                    <a:pt x="955" y="629"/>
                  </a:lnTo>
                  <a:lnTo>
                    <a:pt x="959" y="636"/>
                  </a:lnTo>
                  <a:lnTo>
                    <a:pt x="962" y="642"/>
                  </a:lnTo>
                  <a:lnTo>
                    <a:pt x="968" y="647"/>
                  </a:lnTo>
                  <a:lnTo>
                    <a:pt x="972" y="651"/>
                  </a:lnTo>
                  <a:lnTo>
                    <a:pt x="981" y="653"/>
                  </a:lnTo>
                  <a:lnTo>
                    <a:pt x="984" y="653"/>
                  </a:lnTo>
                  <a:lnTo>
                    <a:pt x="990" y="653"/>
                  </a:lnTo>
                  <a:lnTo>
                    <a:pt x="996" y="653"/>
                  </a:lnTo>
                  <a:lnTo>
                    <a:pt x="1005" y="653"/>
                  </a:lnTo>
                  <a:lnTo>
                    <a:pt x="1012" y="653"/>
                  </a:lnTo>
                  <a:lnTo>
                    <a:pt x="1020" y="653"/>
                  </a:lnTo>
                  <a:lnTo>
                    <a:pt x="1027" y="651"/>
                  </a:lnTo>
                  <a:lnTo>
                    <a:pt x="1036" y="651"/>
                  </a:lnTo>
                  <a:lnTo>
                    <a:pt x="1043" y="649"/>
                  </a:lnTo>
                  <a:lnTo>
                    <a:pt x="1051" y="649"/>
                  </a:lnTo>
                  <a:lnTo>
                    <a:pt x="1058" y="647"/>
                  </a:lnTo>
                  <a:lnTo>
                    <a:pt x="1066" y="646"/>
                  </a:lnTo>
                  <a:lnTo>
                    <a:pt x="1071" y="644"/>
                  </a:lnTo>
                  <a:lnTo>
                    <a:pt x="1075" y="644"/>
                  </a:lnTo>
                  <a:lnTo>
                    <a:pt x="1079" y="640"/>
                  </a:lnTo>
                  <a:lnTo>
                    <a:pt x="1082" y="638"/>
                  </a:lnTo>
                  <a:lnTo>
                    <a:pt x="1084" y="631"/>
                  </a:lnTo>
                  <a:lnTo>
                    <a:pt x="1090" y="624"/>
                  </a:lnTo>
                  <a:lnTo>
                    <a:pt x="1093" y="614"/>
                  </a:lnTo>
                  <a:lnTo>
                    <a:pt x="1099" y="607"/>
                  </a:lnTo>
                  <a:lnTo>
                    <a:pt x="1101" y="598"/>
                  </a:lnTo>
                  <a:lnTo>
                    <a:pt x="1106" y="592"/>
                  </a:lnTo>
                  <a:lnTo>
                    <a:pt x="1108" y="587"/>
                  </a:lnTo>
                  <a:lnTo>
                    <a:pt x="1110" y="587"/>
                  </a:lnTo>
                  <a:lnTo>
                    <a:pt x="1110" y="585"/>
                  </a:lnTo>
                  <a:lnTo>
                    <a:pt x="1114" y="581"/>
                  </a:lnTo>
                  <a:lnTo>
                    <a:pt x="1117" y="577"/>
                  </a:lnTo>
                  <a:lnTo>
                    <a:pt x="1121" y="574"/>
                  </a:lnTo>
                  <a:lnTo>
                    <a:pt x="1126" y="570"/>
                  </a:lnTo>
                  <a:lnTo>
                    <a:pt x="1132" y="566"/>
                  </a:lnTo>
                  <a:lnTo>
                    <a:pt x="1138" y="561"/>
                  </a:lnTo>
                  <a:lnTo>
                    <a:pt x="1145" y="555"/>
                  </a:lnTo>
                  <a:lnTo>
                    <a:pt x="1152" y="550"/>
                  </a:lnTo>
                  <a:lnTo>
                    <a:pt x="1161" y="544"/>
                  </a:lnTo>
                  <a:lnTo>
                    <a:pt x="1165" y="541"/>
                  </a:lnTo>
                  <a:lnTo>
                    <a:pt x="1171" y="537"/>
                  </a:lnTo>
                  <a:lnTo>
                    <a:pt x="1174" y="535"/>
                  </a:lnTo>
                  <a:lnTo>
                    <a:pt x="1180" y="531"/>
                  </a:lnTo>
                  <a:lnTo>
                    <a:pt x="1185" y="528"/>
                  </a:lnTo>
                  <a:lnTo>
                    <a:pt x="1189" y="526"/>
                  </a:lnTo>
                  <a:lnTo>
                    <a:pt x="1197" y="522"/>
                  </a:lnTo>
                  <a:lnTo>
                    <a:pt x="1202" y="520"/>
                  </a:lnTo>
                  <a:lnTo>
                    <a:pt x="1206" y="517"/>
                  </a:lnTo>
                  <a:lnTo>
                    <a:pt x="1213" y="513"/>
                  </a:lnTo>
                  <a:lnTo>
                    <a:pt x="1219" y="509"/>
                  </a:lnTo>
                  <a:lnTo>
                    <a:pt x="1224" y="506"/>
                  </a:lnTo>
                  <a:lnTo>
                    <a:pt x="1232" y="502"/>
                  </a:lnTo>
                  <a:lnTo>
                    <a:pt x="1237" y="500"/>
                  </a:lnTo>
                  <a:lnTo>
                    <a:pt x="1244" y="494"/>
                  </a:lnTo>
                  <a:lnTo>
                    <a:pt x="1252" y="493"/>
                  </a:lnTo>
                  <a:lnTo>
                    <a:pt x="1257" y="489"/>
                  </a:lnTo>
                  <a:lnTo>
                    <a:pt x="1265" y="485"/>
                  </a:lnTo>
                  <a:lnTo>
                    <a:pt x="1272" y="482"/>
                  </a:lnTo>
                  <a:lnTo>
                    <a:pt x="1279" y="480"/>
                  </a:lnTo>
                  <a:lnTo>
                    <a:pt x="1287" y="476"/>
                  </a:lnTo>
                  <a:lnTo>
                    <a:pt x="1294" y="472"/>
                  </a:lnTo>
                  <a:lnTo>
                    <a:pt x="1303" y="469"/>
                  </a:lnTo>
                  <a:lnTo>
                    <a:pt x="1311" y="467"/>
                  </a:lnTo>
                  <a:lnTo>
                    <a:pt x="1320" y="463"/>
                  </a:lnTo>
                  <a:lnTo>
                    <a:pt x="1327" y="459"/>
                  </a:lnTo>
                  <a:lnTo>
                    <a:pt x="1335" y="458"/>
                  </a:lnTo>
                  <a:lnTo>
                    <a:pt x="1344" y="454"/>
                  </a:lnTo>
                  <a:lnTo>
                    <a:pt x="1353" y="452"/>
                  </a:lnTo>
                  <a:lnTo>
                    <a:pt x="1362" y="448"/>
                  </a:lnTo>
                  <a:lnTo>
                    <a:pt x="1370" y="447"/>
                  </a:lnTo>
                  <a:lnTo>
                    <a:pt x="1381" y="445"/>
                  </a:lnTo>
                  <a:lnTo>
                    <a:pt x="1390" y="441"/>
                  </a:lnTo>
                  <a:lnTo>
                    <a:pt x="1399" y="439"/>
                  </a:lnTo>
                  <a:lnTo>
                    <a:pt x="1409" y="435"/>
                  </a:lnTo>
                  <a:lnTo>
                    <a:pt x="1418" y="434"/>
                  </a:lnTo>
                  <a:lnTo>
                    <a:pt x="1429" y="432"/>
                  </a:lnTo>
                  <a:lnTo>
                    <a:pt x="1438" y="430"/>
                  </a:lnTo>
                  <a:lnTo>
                    <a:pt x="1449" y="428"/>
                  </a:lnTo>
                  <a:lnTo>
                    <a:pt x="1458" y="426"/>
                  </a:lnTo>
                  <a:lnTo>
                    <a:pt x="1469" y="424"/>
                  </a:lnTo>
                  <a:lnTo>
                    <a:pt x="1479" y="423"/>
                  </a:lnTo>
                  <a:lnTo>
                    <a:pt x="1490" y="421"/>
                  </a:lnTo>
                  <a:lnTo>
                    <a:pt x="1501" y="419"/>
                  </a:lnTo>
                  <a:lnTo>
                    <a:pt x="1510" y="417"/>
                  </a:lnTo>
                  <a:lnTo>
                    <a:pt x="1521" y="417"/>
                  </a:lnTo>
                  <a:lnTo>
                    <a:pt x="1530" y="415"/>
                  </a:lnTo>
                  <a:lnTo>
                    <a:pt x="1541" y="413"/>
                  </a:lnTo>
                  <a:lnTo>
                    <a:pt x="1552" y="413"/>
                  </a:lnTo>
                  <a:lnTo>
                    <a:pt x="1563" y="411"/>
                  </a:lnTo>
                  <a:lnTo>
                    <a:pt x="1573" y="410"/>
                  </a:lnTo>
                  <a:lnTo>
                    <a:pt x="1584" y="410"/>
                  </a:lnTo>
                  <a:lnTo>
                    <a:pt x="1593" y="410"/>
                  </a:lnTo>
                  <a:lnTo>
                    <a:pt x="1604" y="408"/>
                  </a:lnTo>
                  <a:lnTo>
                    <a:pt x="1615" y="408"/>
                  </a:lnTo>
                  <a:lnTo>
                    <a:pt x="1626" y="408"/>
                  </a:lnTo>
                  <a:lnTo>
                    <a:pt x="1634" y="406"/>
                  </a:lnTo>
                  <a:lnTo>
                    <a:pt x="1645" y="406"/>
                  </a:lnTo>
                  <a:lnTo>
                    <a:pt x="1654" y="406"/>
                  </a:lnTo>
                  <a:lnTo>
                    <a:pt x="1665" y="406"/>
                  </a:lnTo>
                  <a:lnTo>
                    <a:pt x="1674" y="404"/>
                  </a:lnTo>
                  <a:lnTo>
                    <a:pt x="1683" y="404"/>
                  </a:lnTo>
                  <a:lnTo>
                    <a:pt x="1694" y="404"/>
                  </a:lnTo>
                  <a:lnTo>
                    <a:pt x="1704" y="404"/>
                  </a:lnTo>
                  <a:lnTo>
                    <a:pt x="1711" y="404"/>
                  </a:lnTo>
                  <a:lnTo>
                    <a:pt x="1722" y="404"/>
                  </a:lnTo>
                  <a:lnTo>
                    <a:pt x="1729" y="404"/>
                  </a:lnTo>
                  <a:lnTo>
                    <a:pt x="1740" y="404"/>
                  </a:lnTo>
                  <a:lnTo>
                    <a:pt x="1748" y="404"/>
                  </a:lnTo>
                  <a:lnTo>
                    <a:pt x="1757" y="404"/>
                  </a:lnTo>
                  <a:lnTo>
                    <a:pt x="1766" y="404"/>
                  </a:lnTo>
                  <a:lnTo>
                    <a:pt x="1776" y="406"/>
                  </a:lnTo>
                  <a:lnTo>
                    <a:pt x="1783" y="406"/>
                  </a:lnTo>
                  <a:lnTo>
                    <a:pt x="1790" y="406"/>
                  </a:lnTo>
                  <a:lnTo>
                    <a:pt x="1798" y="406"/>
                  </a:lnTo>
                  <a:lnTo>
                    <a:pt x="1807" y="406"/>
                  </a:lnTo>
                  <a:lnTo>
                    <a:pt x="1814" y="406"/>
                  </a:lnTo>
                  <a:lnTo>
                    <a:pt x="1822" y="406"/>
                  </a:lnTo>
                  <a:lnTo>
                    <a:pt x="1827" y="406"/>
                  </a:lnTo>
                  <a:lnTo>
                    <a:pt x="1835" y="406"/>
                  </a:lnTo>
                  <a:lnTo>
                    <a:pt x="1842" y="406"/>
                  </a:lnTo>
                  <a:lnTo>
                    <a:pt x="1847" y="406"/>
                  </a:lnTo>
                  <a:lnTo>
                    <a:pt x="1855" y="408"/>
                  </a:lnTo>
                  <a:lnTo>
                    <a:pt x="1860" y="408"/>
                  </a:lnTo>
                  <a:lnTo>
                    <a:pt x="1868" y="408"/>
                  </a:lnTo>
                  <a:lnTo>
                    <a:pt x="1873" y="408"/>
                  </a:lnTo>
                  <a:lnTo>
                    <a:pt x="1879" y="410"/>
                  </a:lnTo>
                  <a:lnTo>
                    <a:pt x="1884" y="410"/>
                  </a:lnTo>
                  <a:lnTo>
                    <a:pt x="1888" y="410"/>
                  </a:lnTo>
                  <a:lnTo>
                    <a:pt x="1894" y="410"/>
                  </a:lnTo>
                  <a:lnTo>
                    <a:pt x="1897" y="410"/>
                  </a:lnTo>
                  <a:lnTo>
                    <a:pt x="1901" y="411"/>
                  </a:lnTo>
                  <a:lnTo>
                    <a:pt x="1908" y="411"/>
                  </a:lnTo>
                  <a:lnTo>
                    <a:pt x="1914" y="413"/>
                  </a:lnTo>
                  <a:lnTo>
                    <a:pt x="1919" y="413"/>
                  </a:lnTo>
                  <a:lnTo>
                    <a:pt x="1923" y="413"/>
                  </a:lnTo>
                  <a:lnTo>
                    <a:pt x="1925" y="413"/>
                  </a:lnTo>
                  <a:lnTo>
                    <a:pt x="1927" y="413"/>
                  </a:lnTo>
                  <a:lnTo>
                    <a:pt x="1925" y="413"/>
                  </a:lnTo>
                  <a:lnTo>
                    <a:pt x="1925" y="410"/>
                  </a:lnTo>
                  <a:lnTo>
                    <a:pt x="1923" y="406"/>
                  </a:lnTo>
                  <a:lnTo>
                    <a:pt x="1921" y="400"/>
                  </a:lnTo>
                  <a:lnTo>
                    <a:pt x="1916" y="393"/>
                  </a:lnTo>
                  <a:lnTo>
                    <a:pt x="1912" y="386"/>
                  </a:lnTo>
                  <a:lnTo>
                    <a:pt x="1910" y="380"/>
                  </a:lnTo>
                  <a:lnTo>
                    <a:pt x="1908" y="375"/>
                  </a:lnTo>
                  <a:lnTo>
                    <a:pt x="1906" y="369"/>
                  </a:lnTo>
                  <a:lnTo>
                    <a:pt x="1905" y="365"/>
                  </a:lnTo>
                  <a:lnTo>
                    <a:pt x="1901" y="358"/>
                  </a:lnTo>
                  <a:lnTo>
                    <a:pt x="1899" y="352"/>
                  </a:lnTo>
                  <a:lnTo>
                    <a:pt x="1895" y="345"/>
                  </a:lnTo>
                  <a:lnTo>
                    <a:pt x="1894" y="340"/>
                  </a:lnTo>
                  <a:lnTo>
                    <a:pt x="1890" y="334"/>
                  </a:lnTo>
                  <a:lnTo>
                    <a:pt x="1886" y="327"/>
                  </a:lnTo>
                  <a:lnTo>
                    <a:pt x="1882" y="319"/>
                  </a:lnTo>
                  <a:lnTo>
                    <a:pt x="1881" y="314"/>
                  </a:lnTo>
                  <a:lnTo>
                    <a:pt x="1877" y="306"/>
                  </a:lnTo>
                  <a:lnTo>
                    <a:pt x="1873" y="299"/>
                  </a:lnTo>
                  <a:lnTo>
                    <a:pt x="1870" y="290"/>
                  </a:lnTo>
                  <a:lnTo>
                    <a:pt x="1866" y="282"/>
                  </a:lnTo>
                  <a:lnTo>
                    <a:pt x="1860" y="275"/>
                  </a:lnTo>
                  <a:lnTo>
                    <a:pt x="1858" y="268"/>
                  </a:lnTo>
                  <a:lnTo>
                    <a:pt x="1853" y="258"/>
                  </a:lnTo>
                  <a:lnTo>
                    <a:pt x="1851" y="251"/>
                  </a:lnTo>
                  <a:lnTo>
                    <a:pt x="1846" y="242"/>
                  </a:lnTo>
                  <a:lnTo>
                    <a:pt x="1842" y="235"/>
                  </a:lnTo>
                  <a:lnTo>
                    <a:pt x="1836" y="225"/>
                  </a:lnTo>
                  <a:lnTo>
                    <a:pt x="1833" y="218"/>
                  </a:lnTo>
                  <a:lnTo>
                    <a:pt x="1827" y="209"/>
                  </a:lnTo>
                  <a:lnTo>
                    <a:pt x="1823" y="199"/>
                  </a:lnTo>
                  <a:lnTo>
                    <a:pt x="1818" y="192"/>
                  </a:lnTo>
                  <a:lnTo>
                    <a:pt x="1814" y="183"/>
                  </a:lnTo>
                  <a:lnTo>
                    <a:pt x="1809" y="174"/>
                  </a:lnTo>
                  <a:lnTo>
                    <a:pt x="1803" y="164"/>
                  </a:lnTo>
                  <a:lnTo>
                    <a:pt x="1799" y="157"/>
                  </a:lnTo>
                  <a:lnTo>
                    <a:pt x="1794" y="148"/>
                  </a:lnTo>
                  <a:lnTo>
                    <a:pt x="1788" y="140"/>
                  </a:lnTo>
                  <a:lnTo>
                    <a:pt x="1783" y="131"/>
                  </a:lnTo>
                  <a:lnTo>
                    <a:pt x="1779" y="124"/>
                  </a:lnTo>
                  <a:lnTo>
                    <a:pt x="1774" y="117"/>
                  </a:lnTo>
                  <a:lnTo>
                    <a:pt x="1768" y="107"/>
                  </a:lnTo>
                  <a:lnTo>
                    <a:pt x="1763" y="100"/>
                  </a:lnTo>
                  <a:lnTo>
                    <a:pt x="1757" y="93"/>
                  </a:lnTo>
                  <a:lnTo>
                    <a:pt x="1752" y="85"/>
                  </a:lnTo>
                  <a:lnTo>
                    <a:pt x="1746" y="78"/>
                  </a:lnTo>
                  <a:lnTo>
                    <a:pt x="1740" y="69"/>
                  </a:lnTo>
                  <a:lnTo>
                    <a:pt x="1735" y="61"/>
                  </a:lnTo>
                  <a:lnTo>
                    <a:pt x="1729" y="56"/>
                  </a:lnTo>
                  <a:lnTo>
                    <a:pt x="1724" y="48"/>
                  </a:lnTo>
                  <a:lnTo>
                    <a:pt x="1718" y="41"/>
                  </a:lnTo>
                  <a:lnTo>
                    <a:pt x="1713" y="34"/>
                  </a:lnTo>
                  <a:lnTo>
                    <a:pt x="1709" y="30"/>
                  </a:lnTo>
                  <a:lnTo>
                    <a:pt x="1704" y="22"/>
                  </a:lnTo>
                  <a:lnTo>
                    <a:pt x="1696" y="17"/>
                  </a:lnTo>
                  <a:lnTo>
                    <a:pt x="1693" y="13"/>
                  </a:lnTo>
                  <a:lnTo>
                    <a:pt x="1687" y="8"/>
                  </a:lnTo>
                  <a:lnTo>
                    <a:pt x="1611" y="0"/>
                  </a:lnTo>
                  <a:lnTo>
                    <a:pt x="1580" y="19"/>
                  </a:lnTo>
                  <a:lnTo>
                    <a:pt x="1687" y="26"/>
                  </a:lnTo>
                  <a:lnTo>
                    <a:pt x="1689" y="28"/>
                  </a:lnTo>
                  <a:lnTo>
                    <a:pt x="1691" y="32"/>
                  </a:lnTo>
                  <a:lnTo>
                    <a:pt x="1694" y="35"/>
                  </a:lnTo>
                  <a:lnTo>
                    <a:pt x="1696" y="41"/>
                  </a:lnTo>
                  <a:lnTo>
                    <a:pt x="1702" y="48"/>
                  </a:lnTo>
                  <a:lnTo>
                    <a:pt x="1704" y="50"/>
                  </a:lnTo>
                  <a:lnTo>
                    <a:pt x="1707" y="56"/>
                  </a:lnTo>
                  <a:lnTo>
                    <a:pt x="1711" y="59"/>
                  </a:lnTo>
                  <a:lnTo>
                    <a:pt x="1713" y="65"/>
                  </a:lnTo>
                  <a:lnTo>
                    <a:pt x="1717" y="69"/>
                  </a:lnTo>
                  <a:lnTo>
                    <a:pt x="1720" y="74"/>
                  </a:lnTo>
                  <a:lnTo>
                    <a:pt x="1722" y="80"/>
                  </a:lnTo>
                  <a:lnTo>
                    <a:pt x="1726" y="85"/>
                  </a:lnTo>
                  <a:lnTo>
                    <a:pt x="1729" y="91"/>
                  </a:lnTo>
                  <a:lnTo>
                    <a:pt x="1733" y="96"/>
                  </a:lnTo>
                  <a:lnTo>
                    <a:pt x="1737" y="102"/>
                  </a:lnTo>
                  <a:lnTo>
                    <a:pt x="1742" y="109"/>
                  </a:lnTo>
                  <a:lnTo>
                    <a:pt x="1746" y="115"/>
                  </a:lnTo>
                  <a:lnTo>
                    <a:pt x="1750" y="120"/>
                  </a:lnTo>
                  <a:lnTo>
                    <a:pt x="1753" y="128"/>
                  </a:lnTo>
                  <a:lnTo>
                    <a:pt x="1759" y="135"/>
                  </a:lnTo>
                  <a:lnTo>
                    <a:pt x="1763" y="140"/>
                  </a:lnTo>
                  <a:lnTo>
                    <a:pt x="1766" y="148"/>
                  </a:lnTo>
                  <a:lnTo>
                    <a:pt x="1772" y="155"/>
                  </a:lnTo>
                  <a:lnTo>
                    <a:pt x="1776" y="163"/>
                  </a:lnTo>
                  <a:lnTo>
                    <a:pt x="1781" y="170"/>
                  </a:lnTo>
                  <a:lnTo>
                    <a:pt x="1785" y="177"/>
                  </a:lnTo>
                  <a:lnTo>
                    <a:pt x="1788" y="185"/>
                  </a:lnTo>
                  <a:lnTo>
                    <a:pt x="1794" y="192"/>
                  </a:lnTo>
                  <a:lnTo>
                    <a:pt x="1798" y="199"/>
                  </a:lnTo>
                  <a:lnTo>
                    <a:pt x="1801" y="207"/>
                  </a:lnTo>
                  <a:lnTo>
                    <a:pt x="1807" y="214"/>
                  </a:lnTo>
                  <a:lnTo>
                    <a:pt x="1811" y="222"/>
                  </a:lnTo>
                  <a:lnTo>
                    <a:pt x="1814" y="229"/>
                  </a:lnTo>
                  <a:lnTo>
                    <a:pt x="1820" y="236"/>
                  </a:lnTo>
                  <a:lnTo>
                    <a:pt x="1823" y="246"/>
                  </a:lnTo>
                  <a:lnTo>
                    <a:pt x="1827" y="253"/>
                  </a:lnTo>
                  <a:lnTo>
                    <a:pt x="1831" y="260"/>
                  </a:lnTo>
                  <a:lnTo>
                    <a:pt x="1836" y="268"/>
                  </a:lnTo>
                  <a:lnTo>
                    <a:pt x="1840" y="275"/>
                  </a:lnTo>
                  <a:lnTo>
                    <a:pt x="1844" y="282"/>
                  </a:lnTo>
                  <a:lnTo>
                    <a:pt x="1847" y="290"/>
                  </a:lnTo>
                  <a:lnTo>
                    <a:pt x="1851" y="297"/>
                  </a:lnTo>
                  <a:lnTo>
                    <a:pt x="1855" y="305"/>
                  </a:lnTo>
                  <a:lnTo>
                    <a:pt x="1858" y="312"/>
                  </a:lnTo>
                  <a:lnTo>
                    <a:pt x="1860" y="319"/>
                  </a:lnTo>
                  <a:lnTo>
                    <a:pt x="1864" y="327"/>
                  </a:lnTo>
                  <a:lnTo>
                    <a:pt x="1868" y="334"/>
                  </a:lnTo>
                  <a:lnTo>
                    <a:pt x="1871" y="341"/>
                  </a:lnTo>
                  <a:lnTo>
                    <a:pt x="1873" y="349"/>
                  </a:lnTo>
                  <a:lnTo>
                    <a:pt x="1877" y="354"/>
                  </a:lnTo>
                  <a:lnTo>
                    <a:pt x="1879" y="362"/>
                  </a:lnTo>
                  <a:lnTo>
                    <a:pt x="1882" y="369"/>
                  </a:lnTo>
                  <a:lnTo>
                    <a:pt x="1884" y="375"/>
                  </a:lnTo>
                  <a:lnTo>
                    <a:pt x="1886" y="382"/>
                  </a:lnTo>
                  <a:lnTo>
                    <a:pt x="1888" y="388"/>
                  </a:lnTo>
                  <a:lnTo>
                    <a:pt x="1890" y="395"/>
                  </a:lnTo>
                  <a:lnTo>
                    <a:pt x="1888" y="393"/>
                  </a:lnTo>
                  <a:lnTo>
                    <a:pt x="1882" y="393"/>
                  </a:lnTo>
                  <a:lnTo>
                    <a:pt x="1879" y="393"/>
                  </a:lnTo>
                  <a:lnTo>
                    <a:pt x="1871" y="391"/>
                  </a:lnTo>
                  <a:lnTo>
                    <a:pt x="1864" y="391"/>
                  </a:lnTo>
                  <a:lnTo>
                    <a:pt x="1858" y="389"/>
                  </a:lnTo>
                  <a:lnTo>
                    <a:pt x="1855" y="389"/>
                  </a:lnTo>
                  <a:lnTo>
                    <a:pt x="1849" y="389"/>
                  </a:lnTo>
                  <a:lnTo>
                    <a:pt x="1846" y="389"/>
                  </a:lnTo>
                  <a:lnTo>
                    <a:pt x="1840" y="389"/>
                  </a:lnTo>
                  <a:lnTo>
                    <a:pt x="1835" y="388"/>
                  </a:lnTo>
                  <a:lnTo>
                    <a:pt x="1827" y="388"/>
                  </a:lnTo>
                  <a:lnTo>
                    <a:pt x="1822" y="388"/>
                  </a:lnTo>
                  <a:lnTo>
                    <a:pt x="1816" y="386"/>
                  </a:lnTo>
                  <a:lnTo>
                    <a:pt x="1809" y="386"/>
                  </a:lnTo>
                  <a:lnTo>
                    <a:pt x="1801" y="386"/>
                  </a:lnTo>
                  <a:lnTo>
                    <a:pt x="1796" y="386"/>
                  </a:lnTo>
                  <a:lnTo>
                    <a:pt x="1788" y="386"/>
                  </a:lnTo>
                  <a:lnTo>
                    <a:pt x="1781" y="386"/>
                  </a:lnTo>
                  <a:lnTo>
                    <a:pt x="1774" y="384"/>
                  </a:lnTo>
                  <a:lnTo>
                    <a:pt x="1766" y="384"/>
                  </a:lnTo>
                  <a:lnTo>
                    <a:pt x="1759" y="384"/>
                  </a:lnTo>
                  <a:lnTo>
                    <a:pt x="1752" y="384"/>
                  </a:lnTo>
                  <a:lnTo>
                    <a:pt x="1742" y="384"/>
                  </a:lnTo>
                  <a:lnTo>
                    <a:pt x="1735" y="384"/>
                  </a:lnTo>
                  <a:lnTo>
                    <a:pt x="1726" y="382"/>
                  </a:lnTo>
                  <a:lnTo>
                    <a:pt x="1718" y="382"/>
                  </a:lnTo>
                  <a:lnTo>
                    <a:pt x="1709" y="382"/>
                  </a:lnTo>
                  <a:lnTo>
                    <a:pt x="1700" y="382"/>
                  </a:lnTo>
                  <a:lnTo>
                    <a:pt x="1691" y="382"/>
                  </a:lnTo>
                  <a:lnTo>
                    <a:pt x="1683" y="382"/>
                  </a:lnTo>
                  <a:lnTo>
                    <a:pt x="1674" y="382"/>
                  </a:lnTo>
                  <a:lnTo>
                    <a:pt x="1665" y="382"/>
                  </a:lnTo>
                  <a:lnTo>
                    <a:pt x="1656" y="382"/>
                  </a:lnTo>
                  <a:lnTo>
                    <a:pt x="1646" y="382"/>
                  </a:lnTo>
                  <a:lnTo>
                    <a:pt x="1637" y="382"/>
                  </a:lnTo>
                  <a:lnTo>
                    <a:pt x="1628" y="382"/>
                  </a:lnTo>
                  <a:lnTo>
                    <a:pt x="1619" y="382"/>
                  </a:lnTo>
                  <a:lnTo>
                    <a:pt x="1610" y="382"/>
                  </a:lnTo>
                  <a:lnTo>
                    <a:pt x="1600" y="384"/>
                  </a:lnTo>
                  <a:lnTo>
                    <a:pt x="1591" y="384"/>
                  </a:lnTo>
                  <a:lnTo>
                    <a:pt x="1582" y="384"/>
                  </a:lnTo>
                  <a:lnTo>
                    <a:pt x="1573" y="384"/>
                  </a:lnTo>
                  <a:lnTo>
                    <a:pt x="1563" y="386"/>
                  </a:lnTo>
                  <a:lnTo>
                    <a:pt x="1554" y="386"/>
                  </a:lnTo>
                  <a:lnTo>
                    <a:pt x="1545" y="386"/>
                  </a:lnTo>
                  <a:lnTo>
                    <a:pt x="1536" y="388"/>
                  </a:lnTo>
                  <a:lnTo>
                    <a:pt x="1527" y="388"/>
                  </a:lnTo>
                  <a:lnTo>
                    <a:pt x="1519" y="389"/>
                  </a:lnTo>
                  <a:lnTo>
                    <a:pt x="1508" y="389"/>
                  </a:lnTo>
                  <a:lnTo>
                    <a:pt x="1501" y="391"/>
                  </a:lnTo>
                  <a:lnTo>
                    <a:pt x="1492" y="393"/>
                  </a:lnTo>
                  <a:lnTo>
                    <a:pt x="1482" y="395"/>
                  </a:lnTo>
                  <a:lnTo>
                    <a:pt x="1475" y="395"/>
                  </a:lnTo>
                  <a:lnTo>
                    <a:pt x="1466" y="397"/>
                  </a:lnTo>
                  <a:lnTo>
                    <a:pt x="1458" y="399"/>
                  </a:lnTo>
                  <a:lnTo>
                    <a:pt x="1449" y="402"/>
                  </a:lnTo>
                  <a:lnTo>
                    <a:pt x="1442" y="404"/>
                  </a:lnTo>
                  <a:lnTo>
                    <a:pt x="1434" y="406"/>
                  </a:lnTo>
                  <a:lnTo>
                    <a:pt x="1425" y="406"/>
                  </a:lnTo>
                  <a:lnTo>
                    <a:pt x="1416" y="410"/>
                  </a:lnTo>
                  <a:lnTo>
                    <a:pt x="1409" y="411"/>
                  </a:lnTo>
                  <a:lnTo>
                    <a:pt x="1399" y="413"/>
                  </a:lnTo>
                  <a:lnTo>
                    <a:pt x="1392" y="417"/>
                  </a:lnTo>
                  <a:lnTo>
                    <a:pt x="1385" y="421"/>
                  </a:lnTo>
                  <a:lnTo>
                    <a:pt x="1375" y="423"/>
                  </a:lnTo>
                  <a:lnTo>
                    <a:pt x="1366" y="424"/>
                  </a:lnTo>
                  <a:lnTo>
                    <a:pt x="1359" y="428"/>
                  </a:lnTo>
                  <a:lnTo>
                    <a:pt x="1351" y="432"/>
                  </a:lnTo>
                  <a:lnTo>
                    <a:pt x="1342" y="434"/>
                  </a:lnTo>
                  <a:lnTo>
                    <a:pt x="1335" y="437"/>
                  </a:lnTo>
                  <a:lnTo>
                    <a:pt x="1327" y="441"/>
                  </a:lnTo>
                  <a:lnTo>
                    <a:pt x="1320" y="445"/>
                  </a:lnTo>
                  <a:lnTo>
                    <a:pt x="1311" y="448"/>
                  </a:lnTo>
                  <a:lnTo>
                    <a:pt x="1302" y="450"/>
                  </a:lnTo>
                  <a:lnTo>
                    <a:pt x="1294" y="454"/>
                  </a:lnTo>
                  <a:lnTo>
                    <a:pt x="1287" y="458"/>
                  </a:lnTo>
                  <a:lnTo>
                    <a:pt x="1279" y="461"/>
                  </a:lnTo>
                  <a:lnTo>
                    <a:pt x="1272" y="465"/>
                  </a:lnTo>
                  <a:lnTo>
                    <a:pt x="1265" y="469"/>
                  </a:lnTo>
                  <a:lnTo>
                    <a:pt x="1257" y="472"/>
                  </a:lnTo>
                  <a:lnTo>
                    <a:pt x="1248" y="476"/>
                  </a:lnTo>
                  <a:lnTo>
                    <a:pt x="1241" y="480"/>
                  </a:lnTo>
                  <a:lnTo>
                    <a:pt x="1233" y="483"/>
                  </a:lnTo>
                  <a:lnTo>
                    <a:pt x="1228" y="487"/>
                  </a:lnTo>
                  <a:lnTo>
                    <a:pt x="1220" y="491"/>
                  </a:lnTo>
                  <a:lnTo>
                    <a:pt x="1213" y="494"/>
                  </a:lnTo>
                  <a:lnTo>
                    <a:pt x="1206" y="498"/>
                  </a:lnTo>
                  <a:lnTo>
                    <a:pt x="1200" y="502"/>
                  </a:lnTo>
                  <a:lnTo>
                    <a:pt x="1193" y="506"/>
                  </a:lnTo>
                  <a:lnTo>
                    <a:pt x="1187" y="509"/>
                  </a:lnTo>
                  <a:lnTo>
                    <a:pt x="1180" y="511"/>
                  </a:lnTo>
                  <a:lnTo>
                    <a:pt x="1174" y="515"/>
                  </a:lnTo>
                  <a:lnTo>
                    <a:pt x="1169" y="518"/>
                  </a:lnTo>
                  <a:lnTo>
                    <a:pt x="1163" y="522"/>
                  </a:lnTo>
                  <a:lnTo>
                    <a:pt x="1158" y="526"/>
                  </a:lnTo>
                  <a:lnTo>
                    <a:pt x="1152" y="528"/>
                  </a:lnTo>
                  <a:lnTo>
                    <a:pt x="1147" y="531"/>
                  </a:lnTo>
                  <a:lnTo>
                    <a:pt x="1141" y="535"/>
                  </a:lnTo>
                  <a:lnTo>
                    <a:pt x="1136" y="537"/>
                  </a:lnTo>
                  <a:lnTo>
                    <a:pt x="1132" y="541"/>
                  </a:lnTo>
                  <a:lnTo>
                    <a:pt x="1126" y="542"/>
                  </a:lnTo>
                  <a:lnTo>
                    <a:pt x="1123" y="546"/>
                  </a:lnTo>
                  <a:lnTo>
                    <a:pt x="1119" y="548"/>
                  </a:lnTo>
                  <a:lnTo>
                    <a:pt x="1115" y="552"/>
                  </a:lnTo>
                  <a:lnTo>
                    <a:pt x="1106" y="555"/>
                  </a:lnTo>
                  <a:lnTo>
                    <a:pt x="1101" y="561"/>
                  </a:lnTo>
                  <a:lnTo>
                    <a:pt x="1095" y="563"/>
                  </a:lnTo>
                  <a:lnTo>
                    <a:pt x="1091" y="568"/>
                  </a:lnTo>
                  <a:lnTo>
                    <a:pt x="1084" y="572"/>
                  </a:lnTo>
                  <a:lnTo>
                    <a:pt x="1082" y="574"/>
                  </a:lnTo>
                  <a:lnTo>
                    <a:pt x="1067" y="631"/>
                  </a:lnTo>
                  <a:lnTo>
                    <a:pt x="986" y="638"/>
                  </a:lnTo>
                  <a:lnTo>
                    <a:pt x="968" y="603"/>
                  </a:lnTo>
                  <a:lnTo>
                    <a:pt x="970" y="601"/>
                  </a:lnTo>
                  <a:lnTo>
                    <a:pt x="973" y="601"/>
                  </a:lnTo>
                  <a:lnTo>
                    <a:pt x="979" y="598"/>
                  </a:lnTo>
                  <a:lnTo>
                    <a:pt x="986" y="596"/>
                  </a:lnTo>
                  <a:lnTo>
                    <a:pt x="994" y="592"/>
                  </a:lnTo>
                  <a:lnTo>
                    <a:pt x="1003" y="590"/>
                  </a:lnTo>
                  <a:lnTo>
                    <a:pt x="1008" y="588"/>
                  </a:lnTo>
                  <a:lnTo>
                    <a:pt x="1016" y="588"/>
                  </a:lnTo>
                  <a:lnTo>
                    <a:pt x="1020" y="587"/>
                  </a:lnTo>
                  <a:lnTo>
                    <a:pt x="1023" y="588"/>
                  </a:lnTo>
                  <a:lnTo>
                    <a:pt x="1029" y="590"/>
                  </a:lnTo>
                  <a:lnTo>
                    <a:pt x="1034" y="592"/>
                  </a:lnTo>
                  <a:lnTo>
                    <a:pt x="1042" y="594"/>
                  </a:lnTo>
                  <a:lnTo>
                    <a:pt x="1043" y="590"/>
                  </a:lnTo>
                  <a:lnTo>
                    <a:pt x="1042" y="581"/>
                  </a:lnTo>
                  <a:lnTo>
                    <a:pt x="1040" y="574"/>
                  </a:lnTo>
                  <a:lnTo>
                    <a:pt x="1038" y="568"/>
                  </a:lnTo>
                  <a:lnTo>
                    <a:pt x="1031" y="566"/>
                  </a:lnTo>
                  <a:lnTo>
                    <a:pt x="1029" y="565"/>
                  </a:lnTo>
                  <a:lnTo>
                    <a:pt x="1025" y="565"/>
                  </a:lnTo>
                  <a:lnTo>
                    <a:pt x="1020" y="565"/>
                  </a:lnTo>
                  <a:lnTo>
                    <a:pt x="1016" y="566"/>
                  </a:lnTo>
                  <a:lnTo>
                    <a:pt x="1010" y="566"/>
                  </a:lnTo>
                  <a:lnTo>
                    <a:pt x="1005" y="566"/>
                  </a:lnTo>
                  <a:lnTo>
                    <a:pt x="997" y="568"/>
                  </a:lnTo>
                  <a:lnTo>
                    <a:pt x="994" y="570"/>
                  </a:lnTo>
                  <a:lnTo>
                    <a:pt x="986" y="570"/>
                  </a:lnTo>
                  <a:lnTo>
                    <a:pt x="981" y="572"/>
                  </a:lnTo>
                  <a:lnTo>
                    <a:pt x="975" y="574"/>
                  </a:lnTo>
                  <a:lnTo>
                    <a:pt x="972" y="577"/>
                  </a:lnTo>
                  <a:lnTo>
                    <a:pt x="966" y="579"/>
                  </a:lnTo>
                  <a:lnTo>
                    <a:pt x="962" y="581"/>
                  </a:lnTo>
                  <a:lnTo>
                    <a:pt x="959" y="585"/>
                  </a:lnTo>
                  <a:lnTo>
                    <a:pt x="957" y="588"/>
                  </a:lnTo>
                  <a:lnTo>
                    <a:pt x="955" y="587"/>
                  </a:lnTo>
                  <a:lnTo>
                    <a:pt x="953" y="587"/>
                  </a:lnTo>
                  <a:lnTo>
                    <a:pt x="951" y="585"/>
                  </a:lnTo>
                  <a:lnTo>
                    <a:pt x="946" y="585"/>
                  </a:lnTo>
                  <a:lnTo>
                    <a:pt x="940" y="581"/>
                  </a:lnTo>
                  <a:lnTo>
                    <a:pt x="935" y="581"/>
                  </a:lnTo>
                  <a:lnTo>
                    <a:pt x="925" y="577"/>
                  </a:lnTo>
                  <a:lnTo>
                    <a:pt x="918" y="576"/>
                  </a:lnTo>
                  <a:lnTo>
                    <a:pt x="911" y="574"/>
                  </a:lnTo>
                  <a:lnTo>
                    <a:pt x="907" y="572"/>
                  </a:lnTo>
                  <a:lnTo>
                    <a:pt x="901" y="572"/>
                  </a:lnTo>
                  <a:lnTo>
                    <a:pt x="896" y="570"/>
                  </a:lnTo>
                  <a:lnTo>
                    <a:pt x="890" y="568"/>
                  </a:lnTo>
                  <a:lnTo>
                    <a:pt x="883" y="568"/>
                  </a:lnTo>
                  <a:lnTo>
                    <a:pt x="878" y="566"/>
                  </a:lnTo>
                  <a:lnTo>
                    <a:pt x="872" y="565"/>
                  </a:lnTo>
                  <a:lnTo>
                    <a:pt x="865" y="563"/>
                  </a:lnTo>
                  <a:lnTo>
                    <a:pt x="859" y="563"/>
                  </a:lnTo>
                  <a:lnTo>
                    <a:pt x="852" y="559"/>
                  </a:lnTo>
                  <a:lnTo>
                    <a:pt x="846" y="559"/>
                  </a:lnTo>
                  <a:lnTo>
                    <a:pt x="839" y="557"/>
                  </a:lnTo>
                  <a:lnTo>
                    <a:pt x="830" y="555"/>
                  </a:lnTo>
                  <a:lnTo>
                    <a:pt x="822" y="553"/>
                  </a:lnTo>
                  <a:lnTo>
                    <a:pt x="817" y="553"/>
                  </a:lnTo>
                  <a:lnTo>
                    <a:pt x="807" y="550"/>
                  </a:lnTo>
                  <a:lnTo>
                    <a:pt x="800" y="548"/>
                  </a:lnTo>
                  <a:lnTo>
                    <a:pt x="791" y="546"/>
                  </a:lnTo>
                  <a:lnTo>
                    <a:pt x="783" y="546"/>
                  </a:lnTo>
                  <a:lnTo>
                    <a:pt x="776" y="544"/>
                  </a:lnTo>
                  <a:lnTo>
                    <a:pt x="767" y="542"/>
                  </a:lnTo>
                  <a:lnTo>
                    <a:pt x="760" y="541"/>
                  </a:lnTo>
                  <a:lnTo>
                    <a:pt x="750" y="539"/>
                  </a:lnTo>
                  <a:lnTo>
                    <a:pt x="741" y="537"/>
                  </a:lnTo>
                  <a:lnTo>
                    <a:pt x="732" y="537"/>
                  </a:lnTo>
                  <a:lnTo>
                    <a:pt x="723" y="535"/>
                  </a:lnTo>
                  <a:lnTo>
                    <a:pt x="715" y="533"/>
                  </a:lnTo>
                  <a:lnTo>
                    <a:pt x="706" y="531"/>
                  </a:lnTo>
                  <a:lnTo>
                    <a:pt x="697" y="531"/>
                  </a:lnTo>
                  <a:lnTo>
                    <a:pt x="688" y="529"/>
                  </a:lnTo>
                  <a:lnTo>
                    <a:pt x="680" y="528"/>
                  </a:lnTo>
                  <a:lnTo>
                    <a:pt x="669" y="528"/>
                  </a:lnTo>
                  <a:lnTo>
                    <a:pt x="660" y="526"/>
                  </a:lnTo>
                  <a:lnTo>
                    <a:pt x="651" y="524"/>
                  </a:lnTo>
                  <a:lnTo>
                    <a:pt x="643" y="524"/>
                  </a:lnTo>
                  <a:lnTo>
                    <a:pt x="632" y="522"/>
                  </a:lnTo>
                  <a:lnTo>
                    <a:pt x="623" y="520"/>
                  </a:lnTo>
                  <a:lnTo>
                    <a:pt x="614" y="520"/>
                  </a:lnTo>
                  <a:lnTo>
                    <a:pt x="606" y="520"/>
                  </a:lnTo>
                  <a:lnTo>
                    <a:pt x="595" y="520"/>
                  </a:lnTo>
                  <a:lnTo>
                    <a:pt x="586" y="518"/>
                  </a:lnTo>
                  <a:lnTo>
                    <a:pt x="577" y="518"/>
                  </a:lnTo>
                  <a:lnTo>
                    <a:pt x="568" y="518"/>
                  </a:lnTo>
                  <a:lnTo>
                    <a:pt x="559" y="518"/>
                  </a:lnTo>
                  <a:lnTo>
                    <a:pt x="551" y="518"/>
                  </a:lnTo>
                  <a:lnTo>
                    <a:pt x="542" y="518"/>
                  </a:lnTo>
                  <a:lnTo>
                    <a:pt x="533" y="518"/>
                  </a:lnTo>
                  <a:lnTo>
                    <a:pt x="523" y="518"/>
                  </a:lnTo>
                  <a:lnTo>
                    <a:pt x="516" y="518"/>
                  </a:lnTo>
                  <a:lnTo>
                    <a:pt x="505" y="518"/>
                  </a:lnTo>
                  <a:lnTo>
                    <a:pt x="498" y="518"/>
                  </a:lnTo>
                  <a:lnTo>
                    <a:pt x="488" y="518"/>
                  </a:lnTo>
                  <a:lnTo>
                    <a:pt x="479" y="518"/>
                  </a:lnTo>
                  <a:lnTo>
                    <a:pt x="470" y="518"/>
                  </a:lnTo>
                  <a:lnTo>
                    <a:pt x="461" y="520"/>
                  </a:lnTo>
                  <a:lnTo>
                    <a:pt x="452" y="520"/>
                  </a:lnTo>
                  <a:lnTo>
                    <a:pt x="442" y="520"/>
                  </a:lnTo>
                  <a:lnTo>
                    <a:pt x="433" y="520"/>
                  </a:lnTo>
                  <a:lnTo>
                    <a:pt x="424" y="522"/>
                  </a:lnTo>
                  <a:lnTo>
                    <a:pt x="415" y="522"/>
                  </a:lnTo>
                  <a:lnTo>
                    <a:pt x="407" y="524"/>
                  </a:lnTo>
                  <a:lnTo>
                    <a:pt x="398" y="524"/>
                  </a:lnTo>
                  <a:lnTo>
                    <a:pt x="389" y="526"/>
                  </a:lnTo>
                  <a:lnTo>
                    <a:pt x="380" y="526"/>
                  </a:lnTo>
                  <a:lnTo>
                    <a:pt x="372" y="528"/>
                  </a:lnTo>
                  <a:lnTo>
                    <a:pt x="363" y="528"/>
                  </a:lnTo>
                  <a:lnTo>
                    <a:pt x="354" y="529"/>
                  </a:lnTo>
                  <a:lnTo>
                    <a:pt x="345" y="531"/>
                  </a:lnTo>
                  <a:lnTo>
                    <a:pt x="337" y="533"/>
                  </a:lnTo>
                  <a:lnTo>
                    <a:pt x="328" y="533"/>
                  </a:lnTo>
                  <a:lnTo>
                    <a:pt x="321" y="535"/>
                  </a:lnTo>
                  <a:lnTo>
                    <a:pt x="313" y="537"/>
                  </a:lnTo>
                  <a:lnTo>
                    <a:pt x="304" y="537"/>
                  </a:lnTo>
                  <a:lnTo>
                    <a:pt x="297" y="539"/>
                  </a:lnTo>
                  <a:lnTo>
                    <a:pt x="287" y="541"/>
                  </a:lnTo>
                  <a:lnTo>
                    <a:pt x="280" y="541"/>
                  </a:lnTo>
                  <a:lnTo>
                    <a:pt x="273" y="542"/>
                  </a:lnTo>
                  <a:lnTo>
                    <a:pt x="265" y="544"/>
                  </a:lnTo>
                  <a:lnTo>
                    <a:pt x="260" y="546"/>
                  </a:lnTo>
                  <a:lnTo>
                    <a:pt x="252" y="546"/>
                  </a:lnTo>
                  <a:lnTo>
                    <a:pt x="245" y="548"/>
                  </a:lnTo>
                  <a:lnTo>
                    <a:pt x="236" y="550"/>
                  </a:lnTo>
                  <a:lnTo>
                    <a:pt x="230" y="552"/>
                  </a:lnTo>
                  <a:lnTo>
                    <a:pt x="223" y="552"/>
                  </a:lnTo>
                  <a:lnTo>
                    <a:pt x="217" y="553"/>
                  </a:lnTo>
                  <a:lnTo>
                    <a:pt x="210" y="555"/>
                  </a:lnTo>
                  <a:lnTo>
                    <a:pt x="205" y="555"/>
                  </a:lnTo>
                  <a:lnTo>
                    <a:pt x="199" y="557"/>
                  </a:lnTo>
                  <a:lnTo>
                    <a:pt x="193" y="557"/>
                  </a:lnTo>
                  <a:lnTo>
                    <a:pt x="188" y="559"/>
                  </a:lnTo>
                  <a:lnTo>
                    <a:pt x="182" y="561"/>
                  </a:lnTo>
                  <a:lnTo>
                    <a:pt x="177" y="561"/>
                  </a:lnTo>
                  <a:lnTo>
                    <a:pt x="171" y="563"/>
                  </a:lnTo>
                  <a:lnTo>
                    <a:pt x="168" y="563"/>
                  </a:lnTo>
                  <a:lnTo>
                    <a:pt x="164" y="565"/>
                  </a:lnTo>
                  <a:lnTo>
                    <a:pt x="155" y="566"/>
                  </a:lnTo>
                  <a:lnTo>
                    <a:pt x="147" y="568"/>
                  </a:lnTo>
                  <a:lnTo>
                    <a:pt x="140" y="570"/>
                  </a:lnTo>
                  <a:lnTo>
                    <a:pt x="136" y="572"/>
                  </a:lnTo>
                  <a:lnTo>
                    <a:pt x="129" y="574"/>
                  </a:lnTo>
                  <a:lnTo>
                    <a:pt x="127" y="576"/>
                  </a:lnTo>
                  <a:lnTo>
                    <a:pt x="18" y="124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97" name="Freeform 37"/>
            <p:cNvSpPr>
              <a:spLocks/>
            </p:cNvSpPr>
            <p:nvPr/>
          </p:nvSpPr>
          <p:spPr bwMode="auto">
            <a:xfrm>
              <a:off x="4601" y="4091"/>
              <a:ext cx="425" cy="93"/>
            </a:xfrm>
            <a:custGeom>
              <a:avLst/>
              <a:gdLst>
                <a:gd name="T0" fmla="*/ 32 w 850"/>
                <a:gd name="T1" fmla="*/ 51 h 186"/>
                <a:gd name="T2" fmla="*/ 74 w 850"/>
                <a:gd name="T3" fmla="*/ 42 h 186"/>
                <a:gd name="T4" fmla="*/ 116 w 850"/>
                <a:gd name="T5" fmla="*/ 35 h 186"/>
                <a:gd name="T6" fmla="*/ 164 w 850"/>
                <a:gd name="T7" fmla="*/ 24 h 186"/>
                <a:gd name="T8" fmla="*/ 218 w 850"/>
                <a:gd name="T9" fmla="*/ 16 h 186"/>
                <a:gd name="T10" fmla="*/ 275 w 850"/>
                <a:gd name="T11" fmla="*/ 9 h 186"/>
                <a:gd name="T12" fmla="*/ 334 w 850"/>
                <a:gd name="T13" fmla="*/ 3 h 186"/>
                <a:gd name="T14" fmla="*/ 393 w 850"/>
                <a:gd name="T15" fmla="*/ 0 h 186"/>
                <a:gd name="T16" fmla="*/ 452 w 850"/>
                <a:gd name="T17" fmla="*/ 0 h 186"/>
                <a:gd name="T18" fmla="*/ 511 w 850"/>
                <a:gd name="T19" fmla="*/ 3 h 186"/>
                <a:gd name="T20" fmla="*/ 570 w 850"/>
                <a:gd name="T21" fmla="*/ 11 h 186"/>
                <a:gd name="T22" fmla="*/ 622 w 850"/>
                <a:gd name="T23" fmla="*/ 20 h 186"/>
                <a:gd name="T24" fmla="*/ 668 w 850"/>
                <a:gd name="T25" fmla="*/ 29 h 186"/>
                <a:gd name="T26" fmla="*/ 705 w 850"/>
                <a:gd name="T27" fmla="*/ 38 h 186"/>
                <a:gd name="T28" fmla="*/ 747 w 850"/>
                <a:gd name="T29" fmla="*/ 51 h 186"/>
                <a:gd name="T30" fmla="*/ 848 w 850"/>
                <a:gd name="T31" fmla="*/ 99 h 186"/>
                <a:gd name="T32" fmla="*/ 810 w 850"/>
                <a:gd name="T33" fmla="*/ 112 h 186"/>
                <a:gd name="T34" fmla="*/ 771 w 850"/>
                <a:gd name="T35" fmla="*/ 112 h 186"/>
                <a:gd name="T36" fmla="*/ 736 w 850"/>
                <a:gd name="T37" fmla="*/ 112 h 186"/>
                <a:gd name="T38" fmla="*/ 697 w 850"/>
                <a:gd name="T39" fmla="*/ 112 h 186"/>
                <a:gd name="T40" fmla="*/ 662 w 850"/>
                <a:gd name="T41" fmla="*/ 110 h 186"/>
                <a:gd name="T42" fmla="*/ 627 w 850"/>
                <a:gd name="T43" fmla="*/ 112 h 186"/>
                <a:gd name="T44" fmla="*/ 579 w 850"/>
                <a:gd name="T45" fmla="*/ 116 h 186"/>
                <a:gd name="T46" fmla="*/ 517 w 850"/>
                <a:gd name="T47" fmla="*/ 121 h 186"/>
                <a:gd name="T48" fmla="*/ 450 w 850"/>
                <a:gd name="T49" fmla="*/ 131 h 186"/>
                <a:gd name="T50" fmla="*/ 375 w 850"/>
                <a:gd name="T51" fmla="*/ 138 h 186"/>
                <a:gd name="T52" fmla="*/ 303 w 850"/>
                <a:gd name="T53" fmla="*/ 149 h 186"/>
                <a:gd name="T54" fmla="*/ 231 w 850"/>
                <a:gd name="T55" fmla="*/ 162 h 186"/>
                <a:gd name="T56" fmla="*/ 166 w 850"/>
                <a:gd name="T57" fmla="*/ 177 h 186"/>
                <a:gd name="T58" fmla="*/ 116 w 850"/>
                <a:gd name="T59" fmla="*/ 162 h 186"/>
                <a:gd name="T60" fmla="*/ 144 w 850"/>
                <a:gd name="T61" fmla="*/ 155 h 186"/>
                <a:gd name="T62" fmla="*/ 198 w 850"/>
                <a:gd name="T63" fmla="*/ 145 h 186"/>
                <a:gd name="T64" fmla="*/ 266 w 850"/>
                <a:gd name="T65" fmla="*/ 132 h 186"/>
                <a:gd name="T66" fmla="*/ 349 w 850"/>
                <a:gd name="T67" fmla="*/ 120 h 186"/>
                <a:gd name="T68" fmla="*/ 434 w 850"/>
                <a:gd name="T69" fmla="*/ 105 h 186"/>
                <a:gd name="T70" fmla="*/ 524 w 850"/>
                <a:gd name="T71" fmla="*/ 96 h 186"/>
                <a:gd name="T72" fmla="*/ 607 w 850"/>
                <a:gd name="T73" fmla="*/ 90 h 186"/>
                <a:gd name="T74" fmla="*/ 684 w 850"/>
                <a:gd name="T75" fmla="*/ 92 h 186"/>
                <a:gd name="T76" fmla="*/ 710 w 850"/>
                <a:gd name="T77" fmla="*/ 90 h 186"/>
                <a:gd name="T78" fmla="*/ 675 w 850"/>
                <a:gd name="T79" fmla="*/ 81 h 186"/>
                <a:gd name="T80" fmla="*/ 631 w 850"/>
                <a:gd name="T81" fmla="*/ 72 h 186"/>
                <a:gd name="T82" fmla="*/ 572 w 850"/>
                <a:gd name="T83" fmla="*/ 68 h 186"/>
                <a:gd name="T84" fmla="*/ 491 w 850"/>
                <a:gd name="T85" fmla="*/ 68 h 186"/>
                <a:gd name="T86" fmla="*/ 391 w 850"/>
                <a:gd name="T87" fmla="*/ 75 h 186"/>
                <a:gd name="T88" fmla="*/ 266 w 850"/>
                <a:gd name="T89" fmla="*/ 92 h 186"/>
                <a:gd name="T90" fmla="*/ 116 w 850"/>
                <a:gd name="T91" fmla="*/ 123 h 186"/>
                <a:gd name="T92" fmla="*/ 67 w 850"/>
                <a:gd name="T93" fmla="*/ 108 h 186"/>
                <a:gd name="T94" fmla="*/ 107 w 850"/>
                <a:gd name="T95" fmla="*/ 99 h 186"/>
                <a:gd name="T96" fmla="*/ 166 w 850"/>
                <a:gd name="T97" fmla="*/ 88 h 186"/>
                <a:gd name="T98" fmla="*/ 240 w 850"/>
                <a:gd name="T99" fmla="*/ 73 h 186"/>
                <a:gd name="T100" fmla="*/ 327 w 850"/>
                <a:gd name="T101" fmla="*/ 62 h 186"/>
                <a:gd name="T102" fmla="*/ 417 w 850"/>
                <a:gd name="T103" fmla="*/ 53 h 186"/>
                <a:gd name="T104" fmla="*/ 509 w 850"/>
                <a:gd name="T105" fmla="*/ 48 h 186"/>
                <a:gd name="T106" fmla="*/ 598 w 850"/>
                <a:gd name="T107" fmla="*/ 49 h 186"/>
                <a:gd name="T108" fmla="*/ 683 w 850"/>
                <a:gd name="T109" fmla="*/ 59 h 186"/>
                <a:gd name="T110" fmla="*/ 651 w 850"/>
                <a:gd name="T111" fmla="*/ 48 h 186"/>
                <a:gd name="T112" fmla="*/ 612 w 850"/>
                <a:gd name="T113" fmla="*/ 38 h 186"/>
                <a:gd name="T114" fmla="*/ 555 w 850"/>
                <a:gd name="T115" fmla="*/ 29 h 186"/>
                <a:gd name="T116" fmla="*/ 485 w 850"/>
                <a:gd name="T117" fmla="*/ 22 h 186"/>
                <a:gd name="T118" fmla="*/ 399 w 850"/>
                <a:gd name="T119" fmla="*/ 18 h 186"/>
                <a:gd name="T120" fmla="*/ 301 w 850"/>
                <a:gd name="T121" fmla="*/ 24 h 186"/>
                <a:gd name="T122" fmla="*/ 185 w 850"/>
                <a:gd name="T123" fmla="*/ 38 h 186"/>
                <a:gd name="T124" fmla="*/ 57 w 850"/>
                <a:gd name="T125" fmla="*/ 66 h 18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850"/>
                <a:gd name="T190" fmla="*/ 0 h 186"/>
                <a:gd name="T191" fmla="*/ 850 w 850"/>
                <a:gd name="T192" fmla="*/ 186 h 18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850" h="186">
                  <a:moveTo>
                    <a:pt x="0" y="59"/>
                  </a:moveTo>
                  <a:lnTo>
                    <a:pt x="2" y="59"/>
                  </a:lnTo>
                  <a:lnTo>
                    <a:pt x="9" y="57"/>
                  </a:lnTo>
                  <a:lnTo>
                    <a:pt x="13" y="55"/>
                  </a:lnTo>
                  <a:lnTo>
                    <a:pt x="19" y="55"/>
                  </a:lnTo>
                  <a:lnTo>
                    <a:pt x="24" y="53"/>
                  </a:lnTo>
                  <a:lnTo>
                    <a:pt x="32" y="51"/>
                  </a:lnTo>
                  <a:lnTo>
                    <a:pt x="39" y="49"/>
                  </a:lnTo>
                  <a:lnTo>
                    <a:pt x="48" y="48"/>
                  </a:lnTo>
                  <a:lnTo>
                    <a:pt x="52" y="46"/>
                  </a:lnTo>
                  <a:lnTo>
                    <a:pt x="57" y="44"/>
                  </a:lnTo>
                  <a:lnTo>
                    <a:pt x="63" y="44"/>
                  </a:lnTo>
                  <a:lnTo>
                    <a:pt x="69" y="44"/>
                  </a:lnTo>
                  <a:lnTo>
                    <a:pt x="74" y="42"/>
                  </a:lnTo>
                  <a:lnTo>
                    <a:pt x="78" y="40"/>
                  </a:lnTo>
                  <a:lnTo>
                    <a:pt x="83" y="38"/>
                  </a:lnTo>
                  <a:lnTo>
                    <a:pt x="91" y="38"/>
                  </a:lnTo>
                  <a:lnTo>
                    <a:pt x="96" y="37"/>
                  </a:lnTo>
                  <a:lnTo>
                    <a:pt x="104" y="35"/>
                  </a:lnTo>
                  <a:lnTo>
                    <a:pt x="109" y="35"/>
                  </a:lnTo>
                  <a:lnTo>
                    <a:pt x="116" y="35"/>
                  </a:lnTo>
                  <a:lnTo>
                    <a:pt x="122" y="33"/>
                  </a:lnTo>
                  <a:lnTo>
                    <a:pt x="129" y="31"/>
                  </a:lnTo>
                  <a:lnTo>
                    <a:pt x="135" y="29"/>
                  </a:lnTo>
                  <a:lnTo>
                    <a:pt x="142" y="27"/>
                  </a:lnTo>
                  <a:lnTo>
                    <a:pt x="150" y="27"/>
                  </a:lnTo>
                  <a:lnTo>
                    <a:pt x="157" y="25"/>
                  </a:lnTo>
                  <a:lnTo>
                    <a:pt x="164" y="24"/>
                  </a:lnTo>
                  <a:lnTo>
                    <a:pt x="172" y="24"/>
                  </a:lnTo>
                  <a:lnTo>
                    <a:pt x="179" y="22"/>
                  </a:lnTo>
                  <a:lnTo>
                    <a:pt x="187" y="20"/>
                  </a:lnTo>
                  <a:lnTo>
                    <a:pt x="194" y="18"/>
                  </a:lnTo>
                  <a:lnTo>
                    <a:pt x="201" y="18"/>
                  </a:lnTo>
                  <a:lnTo>
                    <a:pt x="209" y="16"/>
                  </a:lnTo>
                  <a:lnTo>
                    <a:pt x="218" y="16"/>
                  </a:lnTo>
                  <a:lnTo>
                    <a:pt x="225" y="14"/>
                  </a:lnTo>
                  <a:lnTo>
                    <a:pt x="234" y="14"/>
                  </a:lnTo>
                  <a:lnTo>
                    <a:pt x="242" y="13"/>
                  </a:lnTo>
                  <a:lnTo>
                    <a:pt x="249" y="11"/>
                  </a:lnTo>
                  <a:lnTo>
                    <a:pt x="258" y="9"/>
                  </a:lnTo>
                  <a:lnTo>
                    <a:pt x="266" y="9"/>
                  </a:lnTo>
                  <a:lnTo>
                    <a:pt x="275" y="9"/>
                  </a:lnTo>
                  <a:lnTo>
                    <a:pt x="282" y="7"/>
                  </a:lnTo>
                  <a:lnTo>
                    <a:pt x="292" y="7"/>
                  </a:lnTo>
                  <a:lnTo>
                    <a:pt x="301" y="7"/>
                  </a:lnTo>
                  <a:lnTo>
                    <a:pt x="308" y="5"/>
                  </a:lnTo>
                  <a:lnTo>
                    <a:pt x="317" y="3"/>
                  </a:lnTo>
                  <a:lnTo>
                    <a:pt x="325" y="3"/>
                  </a:lnTo>
                  <a:lnTo>
                    <a:pt x="334" y="3"/>
                  </a:lnTo>
                  <a:lnTo>
                    <a:pt x="341" y="2"/>
                  </a:lnTo>
                  <a:lnTo>
                    <a:pt x="351" y="2"/>
                  </a:lnTo>
                  <a:lnTo>
                    <a:pt x="360" y="2"/>
                  </a:lnTo>
                  <a:lnTo>
                    <a:pt x="369" y="2"/>
                  </a:lnTo>
                  <a:lnTo>
                    <a:pt x="376" y="0"/>
                  </a:lnTo>
                  <a:lnTo>
                    <a:pt x="386" y="0"/>
                  </a:lnTo>
                  <a:lnTo>
                    <a:pt x="393" y="0"/>
                  </a:lnTo>
                  <a:lnTo>
                    <a:pt x="402" y="0"/>
                  </a:lnTo>
                  <a:lnTo>
                    <a:pt x="410" y="0"/>
                  </a:lnTo>
                  <a:lnTo>
                    <a:pt x="419" y="0"/>
                  </a:lnTo>
                  <a:lnTo>
                    <a:pt x="426" y="0"/>
                  </a:lnTo>
                  <a:lnTo>
                    <a:pt x="435" y="0"/>
                  </a:lnTo>
                  <a:lnTo>
                    <a:pt x="445" y="0"/>
                  </a:lnTo>
                  <a:lnTo>
                    <a:pt x="452" y="0"/>
                  </a:lnTo>
                  <a:lnTo>
                    <a:pt x="461" y="0"/>
                  </a:lnTo>
                  <a:lnTo>
                    <a:pt x="470" y="0"/>
                  </a:lnTo>
                  <a:lnTo>
                    <a:pt x="478" y="0"/>
                  </a:lnTo>
                  <a:lnTo>
                    <a:pt x="487" y="2"/>
                  </a:lnTo>
                  <a:lnTo>
                    <a:pt x="494" y="2"/>
                  </a:lnTo>
                  <a:lnTo>
                    <a:pt x="504" y="3"/>
                  </a:lnTo>
                  <a:lnTo>
                    <a:pt x="511" y="3"/>
                  </a:lnTo>
                  <a:lnTo>
                    <a:pt x="520" y="5"/>
                  </a:lnTo>
                  <a:lnTo>
                    <a:pt x="529" y="5"/>
                  </a:lnTo>
                  <a:lnTo>
                    <a:pt x="537" y="7"/>
                  </a:lnTo>
                  <a:lnTo>
                    <a:pt x="544" y="7"/>
                  </a:lnTo>
                  <a:lnTo>
                    <a:pt x="553" y="9"/>
                  </a:lnTo>
                  <a:lnTo>
                    <a:pt x="561" y="9"/>
                  </a:lnTo>
                  <a:lnTo>
                    <a:pt x="570" y="11"/>
                  </a:lnTo>
                  <a:lnTo>
                    <a:pt x="577" y="13"/>
                  </a:lnTo>
                  <a:lnTo>
                    <a:pt x="585" y="14"/>
                  </a:lnTo>
                  <a:lnTo>
                    <a:pt x="592" y="14"/>
                  </a:lnTo>
                  <a:lnTo>
                    <a:pt x="600" y="16"/>
                  </a:lnTo>
                  <a:lnTo>
                    <a:pt x="607" y="18"/>
                  </a:lnTo>
                  <a:lnTo>
                    <a:pt x="614" y="18"/>
                  </a:lnTo>
                  <a:lnTo>
                    <a:pt x="622" y="20"/>
                  </a:lnTo>
                  <a:lnTo>
                    <a:pt x="629" y="22"/>
                  </a:lnTo>
                  <a:lnTo>
                    <a:pt x="635" y="24"/>
                  </a:lnTo>
                  <a:lnTo>
                    <a:pt x="642" y="25"/>
                  </a:lnTo>
                  <a:lnTo>
                    <a:pt x="649" y="25"/>
                  </a:lnTo>
                  <a:lnTo>
                    <a:pt x="655" y="27"/>
                  </a:lnTo>
                  <a:lnTo>
                    <a:pt x="660" y="27"/>
                  </a:lnTo>
                  <a:lnTo>
                    <a:pt x="668" y="29"/>
                  </a:lnTo>
                  <a:lnTo>
                    <a:pt x="673" y="31"/>
                  </a:lnTo>
                  <a:lnTo>
                    <a:pt x="679" y="33"/>
                  </a:lnTo>
                  <a:lnTo>
                    <a:pt x="684" y="35"/>
                  </a:lnTo>
                  <a:lnTo>
                    <a:pt x="690" y="35"/>
                  </a:lnTo>
                  <a:lnTo>
                    <a:pt x="695" y="37"/>
                  </a:lnTo>
                  <a:lnTo>
                    <a:pt x="701" y="38"/>
                  </a:lnTo>
                  <a:lnTo>
                    <a:pt x="705" y="38"/>
                  </a:lnTo>
                  <a:lnTo>
                    <a:pt x="710" y="40"/>
                  </a:lnTo>
                  <a:lnTo>
                    <a:pt x="716" y="42"/>
                  </a:lnTo>
                  <a:lnTo>
                    <a:pt x="721" y="44"/>
                  </a:lnTo>
                  <a:lnTo>
                    <a:pt x="727" y="44"/>
                  </a:lnTo>
                  <a:lnTo>
                    <a:pt x="734" y="48"/>
                  </a:lnTo>
                  <a:lnTo>
                    <a:pt x="740" y="49"/>
                  </a:lnTo>
                  <a:lnTo>
                    <a:pt x="747" y="51"/>
                  </a:lnTo>
                  <a:lnTo>
                    <a:pt x="751" y="51"/>
                  </a:lnTo>
                  <a:lnTo>
                    <a:pt x="754" y="53"/>
                  </a:lnTo>
                  <a:lnTo>
                    <a:pt x="756" y="53"/>
                  </a:lnTo>
                  <a:lnTo>
                    <a:pt x="756" y="55"/>
                  </a:lnTo>
                  <a:lnTo>
                    <a:pt x="836" y="75"/>
                  </a:lnTo>
                  <a:lnTo>
                    <a:pt x="850" y="97"/>
                  </a:lnTo>
                  <a:lnTo>
                    <a:pt x="848" y="99"/>
                  </a:lnTo>
                  <a:lnTo>
                    <a:pt x="843" y="105"/>
                  </a:lnTo>
                  <a:lnTo>
                    <a:pt x="839" y="107"/>
                  </a:lnTo>
                  <a:lnTo>
                    <a:pt x="834" y="108"/>
                  </a:lnTo>
                  <a:lnTo>
                    <a:pt x="828" y="110"/>
                  </a:lnTo>
                  <a:lnTo>
                    <a:pt x="821" y="112"/>
                  </a:lnTo>
                  <a:lnTo>
                    <a:pt x="815" y="112"/>
                  </a:lnTo>
                  <a:lnTo>
                    <a:pt x="810" y="112"/>
                  </a:lnTo>
                  <a:lnTo>
                    <a:pt x="802" y="112"/>
                  </a:lnTo>
                  <a:lnTo>
                    <a:pt x="795" y="112"/>
                  </a:lnTo>
                  <a:lnTo>
                    <a:pt x="791" y="112"/>
                  </a:lnTo>
                  <a:lnTo>
                    <a:pt x="786" y="112"/>
                  </a:lnTo>
                  <a:lnTo>
                    <a:pt x="780" y="112"/>
                  </a:lnTo>
                  <a:lnTo>
                    <a:pt x="777" y="112"/>
                  </a:lnTo>
                  <a:lnTo>
                    <a:pt x="771" y="112"/>
                  </a:lnTo>
                  <a:lnTo>
                    <a:pt x="765" y="112"/>
                  </a:lnTo>
                  <a:lnTo>
                    <a:pt x="762" y="112"/>
                  </a:lnTo>
                  <a:lnTo>
                    <a:pt x="756" y="112"/>
                  </a:lnTo>
                  <a:lnTo>
                    <a:pt x="751" y="112"/>
                  </a:lnTo>
                  <a:lnTo>
                    <a:pt x="745" y="112"/>
                  </a:lnTo>
                  <a:lnTo>
                    <a:pt x="740" y="112"/>
                  </a:lnTo>
                  <a:lnTo>
                    <a:pt x="736" y="112"/>
                  </a:lnTo>
                  <a:lnTo>
                    <a:pt x="729" y="112"/>
                  </a:lnTo>
                  <a:lnTo>
                    <a:pt x="723" y="112"/>
                  </a:lnTo>
                  <a:lnTo>
                    <a:pt x="719" y="112"/>
                  </a:lnTo>
                  <a:lnTo>
                    <a:pt x="714" y="112"/>
                  </a:lnTo>
                  <a:lnTo>
                    <a:pt x="708" y="112"/>
                  </a:lnTo>
                  <a:lnTo>
                    <a:pt x="703" y="112"/>
                  </a:lnTo>
                  <a:lnTo>
                    <a:pt x="697" y="112"/>
                  </a:lnTo>
                  <a:lnTo>
                    <a:pt x="694" y="112"/>
                  </a:lnTo>
                  <a:lnTo>
                    <a:pt x="688" y="112"/>
                  </a:lnTo>
                  <a:lnTo>
                    <a:pt x="683" y="112"/>
                  </a:lnTo>
                  <a:lnTo>
                    <a:pt x="679" y="112"/>
                  </a:lnTo>
                  <a:lnTo>
                    <a:pt x="675" y="112"/>
                  </a:lnTo>
                  <a:lnTo>
                    <a:pt x="670" y="110"/>
                  </a:lnTo>
                  <a:lnTo>
                    <a:pt x="662" y="110"/>
                  </a:lnTo>
                  <a:lnTo>
                    <a:pt x="659" y="110"/>
                  </a:lnTo>
                  <a:lnTo>
                    <a:pt x="655" y="110"/>
                  </a:lnTo>
                  <a:lnTo>
                    <a:pt x="649" y="110"/>
                  </a:lnTo>
                  <a:lnTo>
                    <a:pt x="646" y="112"/>
                  </a:lnTo>
                  <a:lnTo>
                    <a:pt x="640" y="112"/>
                  </a:lnTo>
                  <a:lnTo>
                    <a:pt x="633" y="112"/>
                  </a:lnTo>
                  <a:lnTo>
                    <a:pt x="627" y="112"/>
                  </a:lnTo>
                  <a:lnTo>
                    <a:pt x="622" y="114"/>
                  </a:lnTo>
                  <a:lnTo>
                    <a:pt x="614" y="114"/>
                  </a:lnTo>
                  <a:lnTo>
                    <a:pt x="609" y="114"/>
                  </a:lnTo>
                  <a:lnTo>
                    <a:pt x="601" y="116"/>
                  </a:lnTo>
                  <a:lnTo>
                    <a:pt x="594" y="116"/>
                  </a:lnTo>
                  <a:lnTo>
                    <a:pt x="587" y="116"/>
                  </a:lnTo>
                  <a:lnTo>
                    <a:pt x="579" y="116"/>
                  </a:lnTo>
                  <a:lnTo>
                    <a:pt x="570" y="116"/>
                  </a:lnTo>
                  <a:lnTo>
                    <a:pt x="563" y="118"/>
                  </a:lnTo>
                  <a:lnTo>
                    <a:pt x="553" y="118"/>
                  </a:lnTo>
                  <a:lnTo>
                    <a:pt x="544" y="118"/>
                  </a:lnTo>
                  <a:lnTo>
                    <a:pt x="535" y="120"/>
                  </a:lnTo>
                  <a:lnTo>
                    <a:pt x="528" y="121"/>
                  </a:lnTo>
                  <a:lnTo>
                    <a:pt x="517" y="121"/>
                  </a:lnTo>
                  <a:lnTo>
                    <a:pt x="507" y="123"/>
                  </a:lnTo>
                  <a:lnTo>
                    <a:pt x="498" y="123"/>
                  </a:lnTo>
                  <a:lnTo>
                    <a:pt x="489" y="125"/>
                  </a:lnTo>
                  <a:lnTo>
                    <a:pt x="478" y="125"/>
                  </a:lnTo>
                  <a:lnTo>
                    <a:pt x="469" y="127"/>
                  </a:lnTo>
                  <a:lnTo>
                    <a:pt x="458" y="129"/>
                  </a:lnTo>
                  <a:lnTo>
                    <a:pt x="450" y="131"/>
                  </a:lnTo>
                  <a:lnTo>
                    <a:pt x="439" y="131"/>
                  </a:lnTo>
                  <a:lnTo>
                    <a:pt x="428" y="132"/>
                  </a:lnTo>
                  <a:lnTo>
                    <a:pt x="417" y="132"/>
                  </a:lnTo>
                  <a:lnTo>
                    <a:pt x="406" y="134"/>
                  </a:lnTo>
                  <a:lnTo>
                    <a:pt x="397" y="134"/>
                  </a:lnTo>
                  <a:lnTo>
                    <a:pt x="386" y="136"/>
                  </a:lnTo>
                  <a:lnTo>
                    <a:pt x="375" y="138"/>
                  </a:lnTo>
                  <a:lnTo>
                    <a:pt x="365" y="140"/>
                  </a:lnTo>
                  <a:lnTo>
                    <a:pt x="354" y="142"/>
                  </a:lnTo>
                  <a:lnTo>
                    <a:pt x="343" y="142"/>
                  </a:lnTo>
                  <a:lnTo>
                    <a:pt x="334" y="143"/>
                  </a:lnTo>
                  <a:lnTo>
                    <a:pt x="323" y="145"/>
                  </a:lnTo>
                  <a:lnTo>
                    <a:pt x="312" y="147"/>
                  </a:lnTo>
                  <a:lnTo>
                    <a:pt x="303" y="149"/>
                  </a:lnTo>
                  <a:lnTo>
                    <a:pt x="292" y="151"/>
                  </a:lnTo>
                  <a:lnTo>
                    <a:pt x="282" y="153"/>
                  </a:lnTo>
                  <a:lnTo>
                    <a:pt x="271" y="155"/>
                  </a:lnTo>
                  <a:lnTo>
                    <a:pt x="260" y="156"/>
                  </a:lnTo>
                  <a:lnTo>
                    <a:pt x="251" y="158"/>
                  </a:lnTo>
                  <a:lnTo>
                    <a:pt x="240" y="160"/>
                  </a:lnTo>
                  <a:lnTo>
                    <a:pt x="231" y="162"/>
                  </a:lnTo>
                  <a:lnTo>
                    <a:pt x="222" y="164"/>
                  </a:lnTo>
                  <a:lnTo>
                    <a:pt x="212" y="166"/>
                  </a:lnTo>
                  <a:lnTo>
                    <a:pt x="203" y="169"/>
                  </a:lnTo>
                  <a:lnTo>
                    <a:pt x="192" y="169"/>
                  </a:lnTo>
                  <a:lnTo>
                    <a:pt x="185" y="171"/>
                  </a:lnTo>
                  <a:lnTo>
                    <a:pt x="175" y="173"/>
                  </a:lnTo>
                  <a:lnTo>
                    <a:pt x="166" y="177"/>
                  </a:lnTo>
                  <a:lnTo>
                    <a:pt x="157" y="179"/>
                  </a:lnTo>
                  <a:lnTo>
                    <a:pt x="150" y="180"/>
                  </a:lnTo>
                  <a:lnTo>
                    <a:pt x="142" y="184"/>
                  </a:lnTo>
                  <a:lnTo>
                    <a:pt x="135" y="186"/>
                  </a:lnTo>
                  <a:lnTo>
                    <a:pt x="113" y="164"/>
                  </a:lnTo>
                  <a:lnTo>
                    <a:pt x="116" y="162"/>
                  </a:lnTo>
                  <a:lnTo>
                    <a:pt x="118" y="162"/>
                  </a:lnTo>
                  <a:lnTo>
                    <a:pt x="122" y="160"/>
                  </a:lnTo>
                  <a:lnTo>
                    <a:pt x="126" y="160"/>
                  </a:lnTo>
                  <a:lnTo>
                    <a:pt x="131" y="160"/>
                  </a:lnTo>
                  <a:lnTo>
                    <a:pt x="135" y="158"/>
                  </a:lnTo>
                  <a:lnTo>
                    <a:pt x="140" y="156"/>
                  </a:lnTo>
                  <a:lnTo>
                    <a:pt x="144" y="155"/>
                  </a:lnTo>
                  <a:lnTo>
                    <a:pt x="151" y="155"/>
                  </a:lnTo>
                  <a:lnTo>
                    <a:pt x="159" y="153"/>
                  </a:lnTo>
                  <a:lnTo>
                    <a:pt x="166" y="151"/>
                  </a:lnTo>
                  <a:lnTo>
                    <a:pt x="174" y="151"/>
                  </a:lnTo>
                  <a:lnTo>
                    <a:pt x="181" y="149"/>
                  </a:lnTo>
                  <a:lnTo>
                    <a:pt x="188" y="147"/>
                  </a:lnTo>
                  <a:lnTo>
                    <a:pt x="198" y="145"/>
                  </a:lnTo>
                  <a:lnTo>
                    <a:pt x="205" y="143"/>
                  </a:lnTo>
                  <a:lnTo>
                    <a:pt x="216" y="142"/>
                  </a:lnTo>
                  <a:lnTo>
                    <a:pt x="225" y="140"/>
                  </a:lnTo>
                  <a:lnTo>
                    <a:pt x="234" y="138"/>
                  </a:lnTo>
                  <a:lnTo>
                    <a:pt x="246" y="136"/>
                  </a:lnTo>
                  <a:lnTo>
                    <a:pt x="257" y="134"/>
                  </a:lnTo>
                  <a:lnTo>
                    <a:pt x="266" y="132"/>
                  </a:lnTo>
                  <a:lnTo>
                    <a:pt x="277" y="131"/>
                  </a:lnTo>
                  <a:lnTo>
                    <a:pt x="288" y="129"/>
                  </a:lnTo>
                  <a:lnTo>
                    <a:pt x="301" y="127"/>
                  </a:lnTo>
                  <a:lnTo>
                    <a:pt x="312" y="125"/>
                  </a:lnTo>
                  <a:lnTo>
                    <a:pt x="323" y="123"/>
                  </a:lnTo>
                  <a:lnTo>
                    <a:pt x="336" y="121"/>
                  </a:lnTo>
                  <a:lnTo>
                    <a:pt x="349" y="120"/>
                  </a:lnTo>
                  <a:lnTo>
                    <a:pt x="360" y="116"/>
                  </a:lnTo>
                  <a:lnTo>
                    <a:pt x="371" y="114"/>
                  </a:lnTo>
                  <a:lnTo>
                    <a:pt x="384" y="112"/>
                  </a:lnTo>
                  <a:lnTo>
                    <a:pt x="397" y="110"/>
                  </a:lnTo>
                  <a:lnTo>
                    <a:pt x="410" y="108"/>
                  </a:lnTo>
                  <a:lnTo>
                    <a:pt x="423" y="107"/>
                  </a:lnTo>
                  <a:lnTo>
                    <a:pt x="434" y="105"/>
                  </a:lnTo>
                  <a:lnTo>
                    <a:pt x="448" y="105"/>
                  </a:lnTo>
                  <a:lnTo>
                    <a:pt x="459" y="101"/>
                  </a:lnTo>
                  <a:lnTo>
                    <a:pt x="472" y="101"/>
                  </a:lnTo>
                  <a:lnTo>
                    <a:pt x="485" y="99"/>
                  </a:lnTo>
                  <a:lnTo>
                    <a:pt x="498" y="99"/>
                  </a:lnTo>
                  <a:lnTo>
                    <a:pt x="511" y="97"/>
                  </a:lnTo>
                  <a:lnTo>
                    <a:pt x="524" y="96"/>
                  </a:lnTo>
                  <a:lnTo>
                    <a:pt x="537" y="94"/>
                  </a:lnTo>
                  <a:lnTo>
                    <a:pt x="548" y="94"/>
                  </a:lnTo>
                  <a:lnTo>
                    <a:pt x="561" y="92"/>
                  </a:lnTo>
                  <a:lnTo>
                    <a:pt x="572" y="92"/>
                  </a:lnTo>
                  <a:lnTo>
                    <a:pt x="583" y="90"/>
                  </a:lnTo>
                  <a:lnTo>
                    <a:pt x="596" y="90"/>
                  </a:lnTo>
                  <a:lnTo>
                    <a:pt x="607" y="90"/>
                  </a:lnTo>
                  <a:lnTo>
                    <a:pt x="620" y="90"/>
                  </a:lnTo>
                  <a:lnTo>
                    <a:pt x="631" y="90"/>
                  </a:lnTo>
                  <a:lnTo>
                    <a:pt x="642" y="90"/>
                  </a:lnTo>
                  <a:lnTo>
                    <a:pt x="653" y="90"/>
                  </a:lnTo>
                  <a:lnTo>
                    <a:pt x="664" y="90"/>
                  </a:lnTo>
                  <a:lnTo>
                    <a:pt x="673" y="90"/>
                  </a:lnTo>
                  <a:lnTo>
                    <a:pt x="684" y="92"/>
                  </a:lnTo>
                  <a:lnTo>
                    <a:pt x="694" y="92"/>
                  </a:lnTo>
                  <a:lnTo>
                    <a:pt x="703" y="94"/>
                  </a:lnTo>
                  <a:lnTo>
                    <a:pt x="712" y="96"/>
                  </a:lnTo>
                  <a:lnTo>
                    <a:pt x="721" y="97"/>
                  </a:lnTo>
                  <a:lnTo>
                    <a:pt x="719" y="96"/>
                  </a:lnTo>
                  <a:lnTo>
                    <a:pt x="714" y="94"/>
                  </a:lnTo>
                  <a:lnTo>
                    <a:pt x="710" y="90"/>
                  </a:lnTo>
                  <a:lnTo>
                    <a:pt x="705" y="90"/>
                  </a:lnTo>
                  <a:lnTo>
                    <a:pt x="699" y="88"/>
                  </a:lnTo>
                  <a:lnTo>
                    <a:pt x="694" y="86"/>
                  </a:lnTo>
                  <a:lnTo>
                    <a:pt x="688" y="84"/>
                  </a:lnTo>
                  <a:lnTo>
                    <a:pt x="684" y="83"/>
                  </a:lnTo>
                  <a:lnTo>
                    <a:pt x="679" y="81"/>
                  </a:lnTo>
                  <a:lnTo>
                    <a:pt x="675" y="81"/>
                  </a:lnTo>
                  <a:lnTo>
                    <a:pt x="670" y="79"/>
                  </a:lnTo>
                  <a:lnTo>
                    <a:pt x="664" y="79"/>
                  </a:lnTo>
                  <a:lnTo>
                    <a:pt x="659" y="77"/>
                  </a:lnTo>
                  <a:lnTo>
                    <a:pt x="653" y="75"/>
                  </a:lnTo>
                  <a:lnTo>
                    <a:pt x="646" y="73"/>
                  </a:lnTo>
                  <a:lnTo>
                    <a:pt x="638" y="73"/>
                  </a:lnTo>
                  <a:lnTo>
                    <a:pt x="631" y="72"/>
                  </a:lnTo>
                  <a:lnTo>
                    <a:pt x="624" y="72"/>
                  </a:lnTo>
                  <a:lnTo>
                    <a:pt x="616" y="70"/>
                  </a:lnTo>
                  <a:lnTo>
                    <a:pt x="607" y="70"/>
                  </a:lnTo>
                  <a:lnTo>
                    <a:pt x="600" y="70"/>
                  </a:lnTo>
                  <a:lnTo>
                    <a:pt x="590" y="70"/>
                  </a:lnTo>
                  <a:lnTo>
                    <a:pt x="581" y="68"/>
                  </a:lnTo>
                  <a:lnTo>
                    <a:pt x="572" y="68"/>
                  </a:lnTo>
                  <a:lnTo>
                    <a:pt x="561" y="66"/>
                  </a:lnTo>
                  <a:lnTo>
                    <a:pt x="550" y="66"/>
                  </a:lnTo>
                  <a:lnTo>
                    <a:pt x="539" y="66"/>
                  </a:lnTo>
                  <a:lnTo>
                    <a:pt x="528" y="66"/>
                  </a:lnTo>
                  <a:lnTo>
                    <a:pt x="517" y="66"/>
                  </a:lnTo>
                  <a:lnTo>
                    <a:pt x="504" y="68"/>
                  </a:lnTo>
                  <a:lnTo>
                    <a:pt x="491" y="68"/>
                  </a:lnTo>
                  <a:lnTo>
                    <a:pt x="478" y="68"/>
                  </a:lnTo>
                  <a:lnTo>
                    <a:pt x="465" y="68"/>
                  </a:lnTo>
                  <a:lnTo>
                    <a:pt x="450" y="70"/>
                  </a:lnTo>
                  <a:lnTo>
                    <a:pt x="435" y="70"/>
                  </a:lnTo>
                  <a:lnTo>
                    <a:pt x="421" y="72"/>
                  </a:lnTo>
                  <a:lnTo>
                    <a:pt x="406" y="73"/>
                  </a:lnTo>
                  <a:lnTo>
                    <a:pt x="391" y="75"/>
                  </a:lnTo>
                  <a:lnTo>
                    <a:pt x="373" y="77"/>
                  </a:lnTo>
                  <a:lnTo>
                    <a:pt x="356" y="79"/>
                  </a:lnTo>
                  <a:lnTo>
                    <a:pt x="340" y="81"/>
                  </a:lnTo>
                  <a:lnTo>
                    <a:pt x="321" y="84"/>
                  </a:lnTo>
                  <a:lnTo>
                    <a:pt x="303" y="86"/>
                  </a:lnTo>
                  <a:lnTo>
                    <a:pt x="284" y="90"/>
                  </a:lnTo>
                  <a:lnTo>
                    <a:pt x="266" y="92"/>
                  </a:lnTo>
                  <a:lnTo>
                    <a:pt x="246" y="97"/>
                  </a:lnTo>
                  <a:lnTo>
                    <a:pt x="225" y="99"/>
                  </a:lnTo>
                  <a:lnTo>
                    <a:pt x="205" y="105"/>
                  </a:lnTo>
                  <a:lnTo>
                    <a:pt x="183" y="108"/>
                  </a:lnTo>
                  <a:lnTo>
                    <a:pt x="161" y="114"/>
                  </a:lnTo>
                  <a:lnTo>
                    <a:pt x="139" y="118"/>
                  </a:lnTo>
                  <a:lnTo>
                    <a:pt x="116" y="123"/>
                  </a:lnTo>
                  <a:lnTo>
                    <a:pt x="92" y="129"/>
                  </a:lnTo>
                  <a:lnTo>
                    <a:pt x="69" y="134"/>
                  </a:lnTo>
                  <a:lnTo>
                    <a:pt x="50" y="114"/>
                  </a:lnTo>
                  <a:lnTo>
                    <a:pt x="52" y="112"/>
                  </a:lnTo>
                  <a:lnTo>
                    <a:pt x="56" y="112"/>
                  </a:lnTo>
                  <a:lnTo>
                    <a:pt x="59" y="110"/>
                  </a:lnTo>
                  <a:lnTo>
                    <a:pt x="67" y="108"/>
                  </a:lnTo>
                  <a:lnTo>
                    <a:pt x="72" y="107"/>
                  </a:lnTo>
                  <a:lnTo>
                    <a:pt x="76" y="107"/>
                  </a:lnTo>
                  <a:lnTo>
                    <a:pt x="81" y="105"/>
                  </a:lnTo>
                  <a:lnTo>
                    <a:pt x="87" y="103"/>
                  </a:lnTo>
                  <a:lnTo>
                    <a:pt x="92" y="101"/>
                  </a:lnTo>
                  <a:lnTo>
                    <a:pt x="100" y="101"/>
                  </a:lnTo>
                  <a:lnTo>
                    <a:pt x="107" y="99"/>
                  </a:lnTo>
                  <a:lnTo>
                    <a:pt x="116" y="99"/>
                  </a:lnTo>
                  <a:lnTo>
                    <a:pt x="124" y="96"/>
                  </a:lnTo>
                  <a:lnTo>
                    <a:pt x="131" y="94"/>
                  </a:lnTo>
                  <a:lnTo>
                    <a:pt x="139" y="92"/>
                  </a:lnTo>
                  <a:lnTo>
                    <a:pt x="148" y="90"/>
                  </a:lnTo>
                  <a:lnTo>
                    <a:pt x="157" y="90"/>
                  </a:lnTo>
                  <a:lnTo>
                    <a:pt x="166" y="88"/>
                  </a:lnTo>
                  <a:lnTo>
                    <a:pt x="177" y="86"/>
                  </a:lnTo>
                  <a:lnTo>
                    <a:pt x="188" y="84"/>
                  </a:lnTo>
                  <a:lnTo>
                    <a:pt x="198" y="81"/>
                  </a:lnTo>
                  <a:lnTo>
                    <a:pt x="207" y="81"/>
                  </a:lnTo>
                  <a:lnTo>
                    <a:pt x="218" y="79"/>
                  </a:lnTo>
                  <a:lnTo>
                    <a:pt x="231" y="77"/>
                  </a:lnTo>
                  <a:lnTo>
                    <a:pt x="240" y="73"/>
                  </a:lnTo>
                  <a:lnTo>
                    <a:pt x="253" y="72"/>
                  </a:lnTo>
                  <a:lnTo>
                    <a:pt x="266" y="70"/>
                  </a:lnTo>
                  <a:lnTo>
                    <a:pt x="277" y="70"/>
                  </a:lnTo>
                  <a:lnTo>
                    <a:pt x="290" y="68"/>
                  </a:lnTo>
                  <a:lnTo>
                    <a:pt x="301" y="66"/>
                  </a:lnTo>
                  <a:lnTo>
                    <a:pt x="314" y="64"/>
                  </a:lnTo>
                  <a:lnTo>
                    <a:pt x="327" y="62"/>
                  </a:lnTo>
                  <a:lnTo>
                    <a:pt x="338" y="61"/>
                  </a:lnTo>
                  <a:lnTo>
                    <a:pt x="352" y="59"/>
                  </a:lnTo>
                  <a:lnTo>
                    <a:pt x="364" y="57"/>
                  </a:lnTo>
                  <a:lnTo>
                    <a:pt x="378" y="57"/>
                  </a:lnTo>
                  <a:lnTo>
                    <a:pt x="389" y="55"/>
                  </a:lnTo>
                  <a:lnTo>
                    <a:pt x="404" y="55"/>
                  </a:lnTo>
                  <a:lnTo>
                    <a:pt x="417" y="53"/>
                  </a:lnTo>
                  <a:lnTo>
                    <a:pt x="430" y="51"/>
                  </a:lnTo>
                  <a:lnTo>
                    <a:pt x="443" y="51"/>
                  </a:lnTo>
                  <a:lnTo>
                    <a:pt x="458" y="49"/>
                  </a:lnTo>
                  <a:lnTo>
                    <a:pt x="469" y="49"/>
                  </a:lnTo>
                  <a:lnTo>
                    <a:pt x="483" y="49"/>
                  </a:lnTo>
                  <a:lnTo>
                    <a:pt x="496" y="48"/>
                  </a:lnTo>
                  <a:lnTo>
                    <a:pt x="509" y="48"/>
                  </a:lnTo>
                  <a:lnTo>
                    <a:pt x="522" y="48"/>
                  </a:lnTo>
                  <a:lnTo>
                    <a:pt x="535" y="48"/>
                  </a:lnTo>
                  <a:lnTo>
                    <a:pt x="548" y="48"/>
                  </a:lnTo>
                  <a:lnTo>
                    <a:pt x="561" y="48"/>
                  </a:lnTo>
                  <a:lnTo>
                    <a:pt x="574" y="48"/>
                  </a:lnTo>
                  <a:lnTo>
                    <a:pt x="587" y="49"/>
                  </a:lnTo>
                  <a:lnTo>
                    <a:pt x="598" y="49"/>
                  </a:lnTo>
                  <a:lnTo>
                    <a:pt x="611" y="49"/>
                  </a:lnTo>
                  <a:lnTo>
                    <a:pt x="624" y="49"/>
                  </a:lnTo>
                  <a:lnTo>
                    <a:pt x="636" y="51"/>
                  </a:lnTo>
                  <a:lnTo>
                    <a:pt x="647" y="53"/>
                  </a:lnTo>
                  <a:lnTo>
                    <a:pt x="659" y="55"/>
                  </a:lnTo>
                  <a:lnTo>
                    <a:pt x="671" y="57"/>
                  </a:lnTo>
                  <a:lnTo>
                    <a:pt x="683" y="59"/>
                  </a:lnTo>
                  <a:lnTo>
                    <a:pt x="681" y="59"/>
                  </a:lnTo>
                  <a:lnTo>
                    <a:pt x="679" y="57"/>
                  </a:lnTo>
                  <a:lnTo>
                    <a:pt x="675" y="55"/>
                  </a:lnTo>
                  <a:lnTo>
                    <a:pt x="671" y="55"/>
                  </a:lnTo>
                  <a:lnTo>
                    <a:pt x="664" y="51"/>
                  </a:lnTo>
                  <a:lnTo>
                    <a:pt x="657" y="49"/>
                  </a:lnTo>
                  <a:lnTo>
                    <a:pt x="651" y="48"/>
                  </a:lnTo>
                  <a:lnTo>
                    <a:pt x="647" y="46"/>
                  </a:lnTo>
                  <a:lnTo>
                    <a:pt x="642" y="46"/>
                  </a:lnTo>
                  <a:lnTo>
                    <a:pt x="638" y="44"/>
                  </a:lnTo>
                  <a:lnTo>
                    <a:pt x="631" y="42"/>
                  </a:lnTo>
                  <a:lnTo>
                    <a:pt x="625" y="42"/>
                  </a:lnTo>
                  <a:lnTo>
                    <a:pt x="618" y="38"/>
                  </a:lnTo>
                  <a:lnTo>
                    <a:pt x="612" y="38"/>
                  </a:lnTo>
                  <a:lnTo>
                    <a:pt x="605" y="37"/>
                  </a:lnTo>
                  <a:lnTo>
                    <a:pt x="598" y="35"/>
                  </a:lnTo>
                  <a:lnTo>
                    <a:pt x="590" y="35"/>
                  </a:lnTo>
                  <a:lnTo>
                    <a:pt x="583" y="33"/>
                  </a:lnTo>
                  <a:lnTo>
                    <a:pt x="574" y="31"/>
                  </a:lnTo>
                  <a:lnTo>
                    <a:pt x="565" y="31"/>
                  </a:lnTo>
                  <a:lnTo>
                    <a:pt x="555" y="29"/>
                  </a:lnTo>
                  <a:lnTo>
                    <a:pt x="548" y="27"/>
                  </a:lnTo>
                  <a:lnTo>
                    <a:pt x="537" y="27"/>
                  </a:lnTo>
                  <a:lnTo>
                    <a:pt x="529" y="25"/>
                  </a:lnTo>
                  <a:lnTo>
                    <a:pt x="518" y="24"/>
                  </a:lnTo>
                  <a:lnTo>
                    <a:pt x="509" y="24"/>
                  </a:lnTo>
                  <a:lnTo>
                    <a:pt x="496" y="22"/>
                  </a:lnTo>
                  <a:lnTo>
                    <a:pt x="485" y="22"/>
                  </a:lnTo>
                  <a:lnTo>
                    <a:pt x="474" y="20"/>
                  </a:lnTo>
                  <a:lnTo>
                    <a:pt x="463" y="20"/>
                  </a:lnTo>
                  <a:lnTo>
                    <a:pt x="450" y="20"/>
                  </a:lnTo>
                  <a:lnTo>
                    <a:pt x="439" y="18"/>
                  </a:lnTo>
                  <a:lnTo>
                    <a:pt x="426" y="18"/>
                  </a:lnTo>
                  <a:lnTo>
                    <a:pt x="413" y="18"/>
                  </a:lnTo>
                  <a:lnTo>
                    <a:pt x="399" y="18"/>
                  </a:lnTo>
                  <a:lnTo>
                    <a:pt x="386" y="18"/>
                  </a:lnTo>
                  <a:lnTo>
                    <a:pt x="373" y="18"/>
                  </a:lnTo>
                  <a:lnTo>
                    <a:pt x="360" y="20"/>
                  </a:lnTo>
                  <a:lnTo>
                    <a:pt x="345" y="20"/>
                  </a:lnTo>
                  <a:lnTo>
                    <a:pt x="328" y="22"/>
                  </a:lnTo>
                  <a:lnTo>
                    <a:pt x="314" y="22"/>
                  </a:lnTo>
                  <a:lnTo>
                    <a:pt x="301" y="24"/>
                  </a:lnTo>
                  <a:lnTo>
                    <a:pt x="284" y="25"/>
                  </a:lnTo>
                  <a:lnTo>
                    <a:pt x="268" y="27"/>
                  </a:lnTo>
                  <a:lnTo>
                    <a:pt x="251" y="27"/>
                  </a:lnTo>
                  <a:lnTo>
                    <a:pt x="236" y="31"/>
                  </a:lnTo>
                  <a:lnTo>
                    <a:pt x="220" y="33"/>
                  </a:lnTo>
                  <a:lnTo>
                    <a:pt x="203" y="35"/>
                  </a:lnTo>
                  <a:lnTo>
                    <a:pt x="185" y="38"/>
                  </a:lnTo>
                  <a:lnTo>
                    <a:pt x="168" y="42"/>
                  </a:lnTo>
                  <a:lnTo>
                    <a:pt x="150" y="44"/>
                  </a:lnTo>
                  <a:lnTo>
                    <a:pt x="133" y="48"/>
                  </a:lnTo>
                  <a:lnTo>
                    <a:pt x="115" y="51"/>
                  </a:lnTo>
                  <a:lnTo>
                    <a:pt x="96" y="57"/>
                  </a:lnTo>
                  <a:lnTo>
                    <a:pt x="76" y="62"/>
                  </a:lnTo>
                  <a:lnTo>
                    <a:pt x="57" y="66"/>
                  </a:lnTo>
                  <a:lnTo>
                    <a:pt x="39" y="72"/>
                  </a:lnTo>
                  <a:lnTo>
                    <a:pt x="21" y="77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98" name="Freeform 38"/>
            <p:cNvSpPr>
              <a:spLocks/>
            </p:cNvSpPr>
            <p:nvPr/>
          </p:nvSpPr>
          <p:spPr bwMode="auto">
            <a:xfrm>
              <a:off x="5086" y="4026"/>
              <a:ext cx="400" cy="108"/>
            </a:xfrm>
            <a:custGeom>
              <a:avLst/>
              <a:gdLst>
                <a:gd name="T0" fmla="*/ 68 w 800"/>
                <a:gd name="T1" fmla="*/ 118 h 215"/>
                <a:gd name="T2" fmla="*/ 137 w 800"/>
                <a:gd name="T3" fmla="*/ 90 h 215"/>
                <a:gd name="T4" fmla="*/ 225 w 800"/>
                <a:gd name="T5" fmla="*/ 61 h 215"/>
                <a:gd name="T6" fmla="*/ 330 w 800"/>
                <a:gd name="T7" fmla="*/ 35 h 215"/>
                <a:gd name="T8" fmla="*/ 446 w 800"/>
                <a:gd name="T9" fmla="*/ 13 h 215"/>
                <a:gd name="T10" fmla="*/ 555 w 800"/>
                <a:gd name="T11" fmla="*/ 0 h 215"/>
                <a:gd name="T12" fmla="*/ 644 w 800"/>
                <a:gd name="T13" fmla="*/ 0 h 215"/>
                <a:gd name="T14" fmla="*/ 716 w 800"/>
                <a:gd name="T15" fmla="*/ 3 h 215"/>
                <a:gd name="T16" fmla="*/ 778 w 800"/>
                <a:gd name="T17" fmla="*/ 13 h 215"/>
                <a:gd name="T18" fmla="*/ 780 w 800"/>
                <a:gd name="T19" fmla="*/ 31 h 215"/>
                <a:gd name="T20" fmla="*/ 716 w 800"/>
                <a:gd name="T21" fmla="*/ 26 h 215"/>
                <a:gd name="T22" fmla="*/ 651 w 800"/>
                <a:gd name="T23" fmla="*/ 24 h 215"/>
                <a:gd name="T24" fmla="*/ 566 w 800"/>
                <a:gd name="T25" fmla="*/ 26 h 215"/>
                <a:gd name="T26" fmla="*/ 469 w 800"/>
                <a:gd name="T27" fmla="*/ 35 h 215"/>
                <a:gd name="T28" fmla="*/ 363 w 800"/>
                <a:gd name="T29" fmla="*/ 51 h 215"/>
                <a:gd name="T30" fmla="*/ 266 w 800"/>
                <a:gd name="T31" fmla="*/ 75 h 215"/>
                <a:gd name="T32" fmla="*/ 183 w 800"/>
                <a:gd name="T33" fmla="*/ 101 h 215"/>
                <a:gd name="T34" fmla="*/ 116 w 800"/>
                <a:gd name="T35" fmla="*/ 123 h 215"/>
                <a:gd name="T36" fmla="*/ 91 w 800"/>
                <a:gd name="T37" fmla="*/ 138 h 215"/>
                <a:gd name="T38" fmla="*/ 153 w 800"/>
                <a:gd name="T39" fmla="*/ 123 h 215"/>
                <a:gd name="T40" fmla="*/ 238 w 800"/>
                <a:gd name="T41" fmla="*/ 103 h 215"/>
                <a:gd name="T42" fmla="*/ 334 w 800"/>
                <a:gd name="T43" fmla="*/ 85 h 215"/>
                <a:gd name="T44" fmla="*/ 426 w 800"/>
                <a:gd name="T45" fmla="*/ 72 h 215"/>
                <a:gd name="T46" fmla="*/ 509 w 800"/>
                <a:gd name="T47" fmla="*/ 70 h 215"/>
                <a:gd name="T48" fmla="*/ 581 w 800"/>
                <a:gd name="T49" fmla="*/ 74 h 215"/>
                <a:gd name="T50" fmla="*/ 647 w 800"/>
                <a:gd name="T51" fmla="*/ 77 h 215"/>
                <a:gd name="T52" fmla="*/ 721 w 800"/>
                <a:gd name="T53" fmla="*/ 83 h 215"/>
                <a:gd name="T54" fmla="*/ 756 w 800"/>
                <a:gd name="T55" fmla="*/ 107 h 215"/>
                <a:gd name="T56" fmla="*/ 692 w 800"/>
                <a:gd name="T57" fmla="*/ 101 h 215"/>
                <a:gd name="T58" fmla="*/ 633 w 800"/>
                <a:gd name="T59" fmla="*/ 96 h 215"/>
                <a:gd name="T60" fmla="*/ 568 w 800"/>
                <a:gd name="T61" fmla="*/ 96 h 215"/>
                <a:gd name="T62" fmla="*/ 498 w 800"/>
                <a:gd name="T63" fmla="*/ 94 h 215"/>
                <a:gd name="T64" fmla="*/ 426 w 800"/>
                <a:gd name="T65" fmla="*/ 97 h 215"/>
                <a:gd name="T66" fmla="*/ 338 w 800"/>
                <a:gd name="T67" fmla="*/ 112 h 215"/>
                <a:gd name="T68" fmla="*/ 242 w 800"/>
                <a:gd name="T69" fmla="*/ 133 h 215"/>
                <a:gd name="T70" fmla="*/ 153 w 800"/>
                <a:gd name="T71" fmla="*/ 153 h 215"/>
                <a:gd name="T72" fmla="*/ 83 w 800"/>
                <a:gd name="T73" fmla="*/ 171 h 215"/>
                <a:gd name="T74" fmla="*/ 61 w 800"/>
                <a:gd name="T75" fmla="*/ 180 h 215"/>
                <a:gd name="T76" fmla="*/ 118 w 800"/>
                <a:gd name="T77" fmla="*/ 169 h 215"/>
                <a:gd name="T78" fmla="*/ 205 w 800"/>
                <a:gd name="T79" fmla="*/ 158 h 215"/>
                <a:gd name="T80" fmla="*/ 304 w 800"/>
                <a:gd name="T81" fmla="*/ 144 h 215"/>
                <a:gd name="T82" fmla="*/ 400 w 800"/>
                <a:gd name="T83" fmla="*/ 131 h 215"/>
                <a:gd name="T84" fmla="*/ 478 w 800"/>
                <a:gd name="T85" fmla="*/ 125 h 215"/>
                <a:gd name="T86" fmla="*/ 537 w 800"/>
                <a:gd name="T87" fmla="*/ 121 h 215"/>
                <a:gd name="T88" fmla="*/ 599 w 800"/>
                <a:gd name="T89" fmla="*/ 121 h 215"/>
                <a:gd name="T90" fmla="*/ 658 w 800"/>
                <a:gd name="T91" fmla="*/ 123 h 215"/>
                <a:gd name="T92" fmla="*/ 729 w 800"/>
                <a:gd name="T93" fmla="*/ 123 h 215"/>
                <a:gd name="T94" fmla="*/ 749 w 800"/>
                <a:gd name="T95" fmla="*/ 147 h 215"/>
                <a:gd name="T96" fmla="*/ 677 w 800"/>
                <a:gd name="T97" fmla="*/ 144 h 215"/>
                <a:gd name="T98" fmla="*/ 622 w 800"/>
                <a:gd name="T99" fmla="*/ 144 h 215"/>
                <a:gd name="T100" fmla="*/ 561 w 800"/>
                <a:gd name="T101" fmla="*/ 144 h 215"/>
                <a:gd name="T102" fmla="*/ 500 w 800"/>
                <a:gd name="T103" fmla="*/ 145 h 215"/>
                <a:gd name="T104" fmla="*/ 437 w 800"/>
                <a:gd name="T105" fmla="*/ 149 h 215"/>
                <a:gd name="T106" fmla="*/ 351 w 800"/>
                <a:gd name="T107" fmla="*/ 160 h 215"/>
                <a:gd name="T108" fmla="*/ 244 w 800"/>
                <a:gd name="T109" fmla="*/ 175 h 215"/>
                <a:gd name="T110" fmla="*/ 138 w 800"/>
                <a:gd name="T111" fmla="*/ 192 h 215"/>
                <a:gd name="T112" fmla="*/ 52 w 800"/>
                <a:gd name="T113" fmla="*/ 204 h 215"/>
                <a:gd name="T114" fmla="*/ 4 w 800"/>
                <a:gd name="T115" fmla="*/ 215 h 215"/>
                <a:gd name="T116" fmla="*/ 13 w 800"/>
                <a:gd name="T117" fmla="*/ 188 h 215"/>
                <a:gd name="T118" fmla="*/ 37 w 800"/>
                <a:gd name="T119" fmla="*/ 166 h 21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00"/>
                <a:gd name="T181" fmla="*/ 0 h 215"/>
                <a:gd name="T182" fmla="*/ 800 w 800"/>
                <a:gd name="T183" fmla="*/ 215 h 21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00" h="215">
                  <a:moveTo>
                    <a:pt x="17" y="142"/>
                  </a:moveTo>
                  <a:lnTo>
                    <a:pt x="19" y="140"/>
                  </a:lnTo>
                  <a:lnTo>
                    <a:pt x="26" y="136"/>
                  </a:lnTo>
                  <a:lnTo>
                    <a:pt x="30" y="134"/>
                  </a:lnTo>
                  <a:lnTo>
                    <a:pt x="35" y="131"/>
                  </a:lnTo>
                  <a:lnTo>
                    <a:pt x="43" y="129"/>
                  </a:lnTo>
                  <a:lnTo>
                    <a:pt x="52" y="125"/>
                  </a:lnTo>
                  <a:lnTo>
                    <a:pt x="55" y="123"/>
                  </a:lnTo>
                  <a:lnTo>
                    <a:pt x="59" y="121"/>
                  </a:lnTo>
                  <a:lnTo>
                    <a:pt x="65" y="120"/>
                  </a:lnTo>
                  <a:lnTo>
                    <a:pt x="68" y="118"/>
                  </a:lnTo>
                  <a:lnTo>
                    <a:pt x="74" y="114"/>
                  </a:lnTo>
                  <a:lnTo>
                    <a:pt x="79" y="112"/>
                  </a:lnTo>
                  <a:lnTo>
                    <a:pt x="85" y="110"/>
                  </a:lnTo>
                  <a:lnTo>
                    <a:pt x="91" y="109"/>
                  </a:lnTo>
                  <a:lnTo>
                    <a:pt x="96" y="105"/>
                  </a:lnTo>
                  <a:lnTo>
                    <a:pt x="103" y="103"/>
                  </a:lnTo>
                  <a:lnTo>
                    <a:pt x="109" y="101"/>
                  </a:lnTo>
                  <a:lnTo>
                    <a:pt x="116" y="97"/>
                  </a:lnTo>
                  <a:lnTo>
                    <a:pt x="122" y="96"/>
                  </a:lnTo>
                  <a:lnTo>
                    <a:pt x="129" y="94"/>
                  </a:lnTo>
                  <a:lnTo>
                    <a:pt x="137" y="90"/>
                  </a:lnTo>
                  <a:lnTo>
                    <a:pt x="144" y="88"/>
                  </a:lnTo>
                  <a:lnTo>
                    <a:pt x="151" y="86"/>
                  </a:lnTo>
                  <a:lnTo>
                    <a:pt x="159" y="83"/>
                  </a:lnTo>
                  <a:lnTo>
                    <a:pt x="166" y="79"/>
                  </a:lnTo>
                  <a:lnTo>
                    <a:pt x="175" y="77"/>
                  </a:lnTo>
                  <a:lnTo>
                    <a:pt x="183" y="75"/>
                  </a:lnTo>
                  <a:lnTo>
                    <a:pt x="190" y="72"/>
                  </a:lnTo>
                  <a:lnTo>
                    <a:pt x="199" y="70"/>
                  </a:lnTo>
                  <a:lnTo>
                    <a:pt x="209" y="68"/>
                  </a:lnTo>
                  <a:lnTo>
                    <a:pt x="216" y="64"/>
                  </a:lnTo>
                  <a:lnTo>
                    <a:pt x="225" y="61"/>
                  </a:lnTo>
                  <a:lnTo>
                    <a:pt x="233" y="59"/>
                  </a:lnTo>
                  <a:lnTo>
                    <a:pt x="244" y="57"/>
                  </a:lnTo>
                  <a:lnTo>
                    <a:pt x="253" y="53"/>
                  </a:lnTo>
                  <a:lnTo>
                    <a:pt x="262" y="51"/>
                  </a:lnTo>
                  <a:lnTo>
                    <a:pt x="271" y="50"/>
                  </a:lnTo>
                  <a:lnTo>
                    <a:pt x="282" y="46"/>
                  </a:lnTo>
                  <a:lnTo>
                    <a:pt x="292" y="44"/>
                  </a:lnTo>
                  <a:lnTo>
                    <a:pt x="299" y="42"/>
                  </a:lnTo>
                  <a:lnTo>
                    <a:pt x="310" y="38"/>
                  </a:lnTo>
                  <a:lnTo>
                    <a:pt x="319" y="37"/>
                  </a:lnTo>
                  <a:lnTo>
                    <a:pt x="330" y="35"/>
                  </a:lnTo>
                  <a:lnTo>
                    <a:pt x="339" y="31"/>
                  </a:lnTo>
                  <a:lnTo>
                    <a:pt x="351" y="29"/>
                  </a:lnTo>
                  <a:lnTo>
                    <a:pt x="362" y="27"/>
                  </a:lnTo>
                  <a:lnTo>
                    <a:pt x="371" y="26"/>
                  </a:lnTo>
                  <a:lnTo>
                    <a:pt x="380" y="22"/>
                  </a:lnTo>
                  <a:lnTo>
                    <a:pt x="391" y="20"/>
                  </a:lnTo>
                  <a:lnTo>
                    <a:pt x="402" y="18"/>
                  </a:lnTo>
                  <a:lnTo>
                    <a:pt x="413" y="16"/>
                  </a:lnTo>
                  <a:lnTo>
                    <a:pt x="424" y="16"/>
                  </a:lnTo>
                  <a:lnTo>
                    <a:pt x="435" y="15"/>
                  </a:lnTo>
                  <a:lnTo>
                    <a:pt x="446" y="13"/>
                  </a:lnTo>
                  <a:lnTo>
                    <a:pt x="457" y="11"/>
                  </a:lnTo>
                  <a:lnTo>
                    <a:pt x="467" y="9"/>
                  </a:lnTo>
                  <a:lnTo>
                    <a:pt x="478" y="9"/>
                  </a:lnTo>
                  <a:lnTo>
                    <a:pt x="489" y="7"/>
                  </a:lnTo>
                  <a:lnTo>
                    <a:pt x="498" y="5"/>
                  </a:lnTo>
                  <a:lnTo>
                    <a:pt x="507" y="5"/>
                  </a:lnTo>
                  <a:lnTo>
                    <a:pt x="518" y="3"/>
                  </a:lnTo>
                  <a:lnTo>
                    <a:pt x="528" y="3"/>
                  </a:lnTo>
                  <a:lnTo>
                    <a:pt x="537" y="2"/>
                  </a:lnTo>
                  <a:lnTo>
                    <a:pt x="546" y="2"/>
                  </a:lnTo>
                  <a:lnTo>
                    <a:pt x="555" y="0"/>
                  </a:lnTo>
                  <a:lnTo>
                    <a:pt x="564" y="0"/>
                  </a:lnTo>
                  <a:lnTo>
                    <a:pt x="572" y="0"/>
                  </a:lnTo>
                  <a:lnTo>
                    <a:pt x="581" y="0"/>
                  </a:lnTo>
                  <a:lnTo>
                    <a:pt x="588" y="0"/>
                  </a:lnTo>
                  <a:lnTo>
                    <a:pt x="598" y="0"/>
                  </a:lnTo>
                  <a:lnTo>
                    <a:pt x="605" y="0"/>
                  </a:lnTo>
                  <a:lnTo>
                    <a:pt x="614" y="0"/>
                  </a:lnTo>
                  <a:lnTo>
                    <a:pt x="622" y="0"/>
                  </a:lnTo>
                  <a:lnTo>
                    <a:pt x="631" y="0"/>
                  </a:lnTo>
                  <a:lnTo>
                    <a:pt x="636" y="0"/>
                  </a:lnTo>
                  <a:lnTo>
                    <a:pt x="644" y="0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6" y="0"/>
                  </a:lnTo>
                  <a:lnTo>
                    <a:pt x="673" y="0"/>
                  </a:lnTo>
                  <a:lnTo>
                    <a:pt x="679" y="0"/>
                  </a:lnTo>
                  <a:lnTo>
                    <a:pt x="686" y="2"/>
                  </a:lnTo>
                  <a:lnTo>
                    <a:pt x="692" y="2"/>
                  </a:lnTo>
                  <a:lnTo>
                    <a:pt x="697" y="2"/>
                  </a:lnTo>
                  <a:lnTo>
                    <a:pt x="703" y="3"/>
                  </a:lnTo>
                  <a:lnTo>
                    <a:pt x="710" y="3"/>
                  </a:lnTo>
                  <a:lnTo>
                    <a:pt x="716" y="3"/>
                  </a:lnTo>
                  <a:lnTo>
                    <a:pt x="719" y="3"/>
                  </a:lnTo>
                  <a:lnTo>
                    <a:pt x="725" y="5"/>
                  </a:lnTo>
                  <a:lnTo>
                    <a:pt x="730" y="5"/>
                  </a:lnTo>
                  <a:lnTo>
                    <a:pt x="736" y="5"/>
                  </a:lnTo>
                  <a:lnTo>
                    <a:pt x="740" y="7"/>
                  </a:lnTo>
                  <a:lnTo>
                    <a:pt x="745" y="7"/>
                  </a:lnTo>
                  <a:lnTo>
                    <a:pt x="749" y="9"/>
                  </a:lnTo>
                  <a:lnTo>
                    <a:pt x="756" y="9"/>
                  </a:lnTo>
                  <a:lnTo>
                    <a:pt x="764" y="9"/>
                  </a:lnTo>
                  <a:lnTo>
                    <a:pt x="771" y="11"/>
                  </a:lnTo>
                  <a:lnTo>
                    <a:pt x="778" y="13"/>
                  </a:lnTo>
                  <a:lnTo>
                    <a:pt x="782" y="13"/>
                  </a:lnTo>
                  <a:lnTo>
                    <a:pt x="788" y="15"/>
                  </a:lnTo>
                  <a:lnTo>
                    <a:pt x="791" y="15"/>
                  </a:lnTo>
                  <a:lnTo>
                    <a:pt x="795" y="16"/>
                  </a:lnTo>
                  <a:lnTo>
                    <a:pt x="799" y="16"/>
                  </a:lnTo>
                  <a:lnTo>
                    <a:pt x="800" y="18"/>
                  </a:lnTo>
                  <a:lnTo>
                    <a:pt x="795" y="33"/>
                  </a:lnTo>
                  <a:lnTo>
                    <a:pt x="793" y="33"/>
                  </a:lnTo>
                  <a:lnTo>
                    <a:pt x="789" y="31"/>
                  </a:lnTo>
                  <a:lnTo>
                    <a:pt x="784" y="31"/>
                  </a:lnTo>
                  <a:lnTo>
                    <a:pt x="780" y="31"/>
                  </a:lnTo>
                  <a:lnTo>
                    <a:pt x="775" y="29"/>
                  </a:lnTo>
                  <a:lnTo>
                    <a:pt x="771" y="29"/>
                  </a:lnTo>
                  <a:lnTo>
                    <a:pt x="764" y="27"/>
                  </a:lnTo>
                  <a:lnTo>
                    <a:pt x="756" y="27"/>
                  </a:lnTo>
                  <a:lnTo>
                    <a:pt x="747" y="26"/>
                  </a:lnTo>
                  <a:lnTo>
                    <a:pt x="740" y="26"/>
                  </a:lnTo>
                  <a:lnTo>
                    <a:pt x="736" y="26"/>
                  </a:lnTo>
                  <a:lnTo>
                    <a:pt x="730" y="26"/>
                  </a:lnTo>
                  <a:lnTo>
                    <a:pt x="727" y="26"/>
                  </a:lnTo>
                  <a:lnTo>
                    <a:pt x="721" y="26"/>
                  </a:lnTo>
                  <a:lnTo>
                    <a:pt x="716" y="26"/>
                  </a:lnTo>
                  <a:lnTo>
                    <a:pt x="712" y="26"/>
                  </a:lnTo>
                  <a:lnTo>
                    <a:pt x="706" y="26"/>
                  </a:lnTo>
                  <a:lnTo>
                    <a:pt x="701" y="26"/>
                  </a:lnTo>
                  <a:lnTo>
                    <a:pt x="693" y="24"/>
                  </a:lnTo>
                  <a:lnTo>
                    <a:pt x="688" y="24"/>
                  </a:lnTo>
                  <a:lnTo>
                    <a:pt x="682" y="24"/>
                  </a:lnTo>
                  <a:lnTo>
                    <a:pt x="677" y="24"/>
                  </a:lnTo>
                  <a:lnTo>
                    <a:pt x="670" y="24"/>
                  </a:lnTo>
                  <a:lnTo>
                    <a:pt x="664" y="24"/>
                  </a:lnTo>
                  <a:lnTo>
                    <a:pt x="657" y="24"/>
                  </a:lnTo>
                  <a:lnTo>
                    <a:pt x="651" y="24"/>
                  </a:lnTo>
                  <a:lnTo>
                    <a:pt x="644" y="24"/>
                  </a:lnTo>
                  <a:lnTo>
                    <a:pt x="636" y="24"/>
                  </a:lnTo>
                  <a:lnTo>
                    <a:pt x="629" y="24"/>
                  </a:lnTo>
                  <a:lnTo>
                    <a:pt x="622" y="24"/>
                  </a:lnTo>
                  <a:lnTo>
                    <a:pt x="614" y="24"/>
                  </a:lnTo>
                  <a:lnTo>
                    <a:pt x="607" y="24"/>
                  </a:lnTo>
                  <a:lnTo>
                    <a:pt x="599" y="24"/>
                  </a:lnTo>
                  <a:lnTo>
                    <a:pt x="592" y="26"/>
                  </a:lnTo>
                  <a:lnTo>
                    <a:pt x="583" y="26"/>
                  </a:lnTo>
                  <a:lnTo>
                    <a:pt x="575" y="26"/>
                  </a:lnTo>
                  <a:lnTo>
                    <a:pt x="566" y="26"/>
                  </a:lnTo>
                  <a:lnTo>
                    <a:pt x="559" y="26"/>
                  </a:lnTo>
                  <a:lnTo>
                    <a:pt x="550" y="26"/>
                  </a:lnTo>
                  <a:lnTo>
                    <a:pt x="542" y="26"/>
                  </a:lnTo>
                  <a:lnTo>
                    <a:pt x="533" y="27"/>
                  </a:lnTo>
                  <a:lnTo>
                    <a:pt x="526" y="29"/>
                  </a:lnTo>
                  <a:lnTo>
                    <a:pt x="515" y="29"/>
                  </a:lnTo>
                  <a:lnTo>
                    <a:pt x="507" y="31"/>
                  </a:lnTo>
                  <a:lnTo>
                    <a:pt x="496" y="31"/>
                  </a:lnTo>
                  <a:lnTo>
                    <a:pt x="489" y="33"/>
                  </a:lnTo>
                  <a:lnTo>
                    <a:pt x="478" y="33"/>
                  </a:lnTo>
                  <a:lnTo>
                    <a:pt x="469" y="35"/>
                  </a:lnTo>
                  <a:lnTo>
                    <a:pt x="459" y="35"/>
                  </a:lnTo>
                  <a:lnTo>
                    <a:pt x="450" y="38"/>
                  </a:lnTo>
                  <a:lnTo>
                    <a:pt x="441" y="38"/>
                  </a:lnTo>
                  <a:lnTo>
                    <a:pt x="432" y="40"/>
                  </a:lnTo>
                  <a:lnTo>
                    <a:pt x="421" y="42"/>
                  </a:lnTo>
                  <a:lnTo>
                    <a:pt x="411" y="44"/>
                  </a:lnTo>
                  <a:lnTo>
                    <a:pt x="400" y="44"/>
                  </a:lnTo>
                  <a:lnTo>
                    <a:pt x="391" y="46"/>
                  </a:lnTo>
                  <a:lnTo>
                    <a:pt x="382" y="48"/>
                  </a:lnTo>
                  <a:lnTo>
                    <a:pt x="373" y="51"/>
                  </a:lnTo>
                  <a:lnTo>
                    <a:pt x="363" y="51"/>
                  </a:lnTo>
                  <a:lnTo>
                    <a:pt x="354" y="53"/>
                  </a:lnTo>
                  <a:lnTo>
                    <a:pt x="345" y="55"/>
                  </a:lnTo>
                  <a:lnTo>
                    <a:pt x="336" y="59"/>
                  </a:lnTo>
                  <a:lnTo>
                    <a:pt x="327" y="61"/>
                  </a:lnTo>
                  <a:lnTo>
                    <a:pt x="319" y="62"/>
                  </a:lnTo>
                  <a:lnTo>
                    <a:pt x="310" y="64"/>
                  </a:lnTo>
                  <a:lnTo>
                    <a:pt x="301" y="68"/>
                  </a:lnTo>
                  <a:lnTo>
                    <a:pt x="292" y="70"/>
                  </a:lnTo>
                  <a:lnTo>
                    <a:pt x="284" y="72"/>
                  </a:lnTo>
                  <a:lnTo>
                    <a:pt x="275" y="74"/>
                  </a:lnTo>
                  <a:lnTo>
                    <a:pt x="266" y="75"/>
                  </a:lnTo>
                  <a:lnTo>
                    <a:pt x="256" y="77"/>
                  </a:lnTo>
                  <a:lnTo>
                    <a:pt x="249" y="79"/>
                  </a:lnTo>
                  <a:lnTo>
                    <a:pt x="242" y="83"/>
                  </a:lnTo>
                  <a:lnTo>
                    <a:pt x="234" y="85"/>
                  </a:lnTo>
                  <a:lnTo>
                    <a:pt x="225" y="86"/>
                  </a:lnTo>
                  <a:lnTo>
                    <a:pt x="218" y="88"/>
                  </a:lnTo>
                  <a:lnTo>
                    <a:pt x="210" y="92"/>
                  </a:lnTo>
                  <a:lnTo>
                    <a:pt x="205" y="94"/>
                  </a:lnTo>
                  <a:lnTo>
                    <a:pt x="196" y="96"/>
                  </a:lnTo>
                  <a:lnTo>
                    <a:pt x="188" y="99"/>
                  </a:lnTo>
                  <a:lnTo>
                    <a:pt x="183" y="101"/>
                  </a:lnTo>
                  <a:lnTo>
                    <a:pt x="177" y="105"/>
                  </a:lnTo>
                  <a:lnTo>
                    <a:pt x="170" y="105"/>
                  </a:lnTo>
                  <a:lnTo>
                    <a:pt x="162" y="107"/>
                  </a:lnTo>
                  <a:lnTo>
                    <a:pt x="155" y="110"/>
                  </a:lnTo>
                  <a:lnTo>
                    <a:pt x="151" y="112"/>
                  </a:lnTo>
                  <a:lnTo>
                    <a:pt x="144" y="114"/>
                  </a:lnTo>
                  <a:lnTo>
                    <a:pt x="138" y="116"/>
                  </a:lnTo>
                  <a:lnTo>
                    <a:pt x="133" y="118"/>
                  </a:lnTo>
                  <a:lnTo>
                    <a:pt x="127" y="121"/>
                  </a:lnTo>
                  <a:lnTo>
                    <a:pt x="122" y="123"/>
                  </a:lnTo>
                  <a:lnTo>
                    <a:pt x="116" y="123"/>
                  </a:lnTo>
                  <a:lnTo>
                    <a:pt x="111" y="125"/>
                  </a:lnTo>
                  <a:lnTo>
                    <a:pt x="107" y="127"/>
                  </a:lnTo>
                  <a:lnTo>
                    <a:pt x="100" y="131"/>
                  </a:lnTo>
                  <a:lnTo>
                    <a:pt x="91" y="134"/>
                  </a:lnTo>
                  <a:lnTo>
                    <a:pt x="83" y="136"/>
                  </a:lnTo>
                  <a:lnTo>
                    <a:pt x="78" y="140"/>
                  </a:lnTo>
                  <a:lnTo>
                    <a:pt x="72" y="142"/>
                  </a:lnTo>
                  <a:lnTo>
                    <a:pt x="72" y="144"/>
                  </a:lnTo>
                  <a:lnTo>
                    <a:pt x="78" y="142"/>
                  </a:lnTo>
                  <a:lnTo>
                    <a:pt x="85" y="140"/>
                  </a:lnTo>
                  <a:lnTo>
                    <a:pt x="91" y="138"/>
                  </a:lnTo>
                  <a:lnTo>
                    <a:pt x="94" y="138"/>
                  </a:lnTo>
                  <a:lnTo>
                    <a:pt x="100" y="136"/>
                  </a:lnTo>
                  <a:lnTo>
                    <a:pt x="105" y="136"/>
                  </a:lnTo>
                  <a:lnTo>
                    <a:pt x="109" y="133"/>
                  </a:lnTo>
                  <a:lnTo>
                    <a:pt x="114" y="133"/>
                  </a:lnTo>
                  <a:lnTo>
                    <a:pt x="120" y="131"/>
                  </a:lnTo>
                  <a:lnTo>
                    <a:pt x="126" y="129"/>
                  </a:lnTo>
                  <a:lnTo>
                    <a:pt x="133" y="127"/>
                  </a:lnTo>
                  <a:lnTo>
                    <a:pt x="138" y="125"/>
                  </a:lnTo>
                  <a:lnTo>
                    <a:pt x="146" y="123"/>
                  </a:lnTo>
                  <a:lnTo>
                    <a:pt x="153" y="123"/>
                  </a:lnTo>
                  <a:lnTo>
                    <a:pt x="161" y="120"/>
                  </a:lnTo>
                  <a:lnTo>
                    <a:pt x="166" y="118"/>
                  </a:lnTo>
                  <a:lnTo>
                    <a:pt x="173" y="116"/>
                  </a:lnTo>
                  <a:lnTo>
                    <a:pt x="183" y="114"/>
                  </a:lnTo>
                  <a:lnTo>
                    <a:pt x="190" y="114"/>
                  </a:lnTo>
                  <a:lnTo>
                    <a:pt x="197" y="112"/>
                  </a:lnTo>
                  <a:lnTo>
                    <a:pt x="205" y="110"/>
                  </a:lnTo>
                  <a:lnTo>
                    <a:pt x="214" y="109"/>
                  </a:lnTo>
                  <a:lnTo>
                    <a:pt x="221" y="105"/>
                  </a:lnTo>
                  <a:lnTo>
                    <a:pt x="229" y="105"/>
                  </a:lnTo>
                  <a:lnTo>
                    <a:pt x="238" y="103"/>
                  </a:lnTo>
                  <a:lnTo>
                    <a:pt x="245" y="101"/>
                  </a:lnTo>
                  <a:lnTo>
                    <a:pt x="255" y="97"/>
                  </a:lnTo>
                  <a:lnTo>
                    <a:pt x="264" y="96"/>
                  </a:lnTo>
                  <a:lnTo>
                    <a:pt x="271" y="96"/>
                  </a:lnTo>
                  <a:lnTo>
                    <a:pt x="280" y="94"/>
                  </a:lnTo>
                  <a:lnTo>
                    <a:pt x="290" y="90"/>
                  </a:lnTo>
                  <a:lnTo>
                    <a:pt x="299" y="90"/>
                  </a:lnTo>
                  <a:lnTo>
                    <a:pt x="306" y="88"/>
                  </a:lnTo>
                  <a:lnTo>
                    <a:pt x="315" y="86"/>
                  </a:lnTo>
                  <a:lnTo>
                    <a:pt x="325" y="85"/>
                  </a:lnTo>
                  <a:lnTo>
                    <a:pt x="334" y="85"/>
                  </a:lnTo>
                  <a:lnTo>
                    <a:pt x="343" y="83"/>
                  </a:lnTo>
                  <a:lnTo>
                    <a:pt x="352" y="81"/>
                  </a:lnTo>
                  <a:lnTo>
                    <a:pt x="360" y="79"/>
                  </a:lnTo>
                  <a:lnTo>
                    <a:pt x="369" y="79"/>
                  </a:lnTo>
                  <a:lnTo>
                    <a:pt x="376" y="77"/>
                  </a:lnTo>
                  <a:lnTo>
                    <a:pt x="386" y="77"/>
                  </a:lnTo>
                  <a:lnTo>
                    <a:pt x="393" y="75"/>
                  </a:lnTo>
                  <a:lnTo>
                    <a:pt x="402" y="74"/>
                  </a:lnTo>
                  <a:lnTo>
                    <a:pt x="410" y="74"/>
                  </a:lnTo>
                  <a:lnTo>
                    <a:pt x="419" y="74"/>
                  </a:lnTo>
                  <a:lnTo>
                    <a:pt x="426" y="72"/>
                  </a:lnTo>
                  <a:lnTo>
                    <a:pt x="435" y="70"/>
                  </a:lnTo>
                  <a:lnTo>
                    <a:pt x="443" y="70"/>
                  </a:lnTo>
                  <a:lnTo>
                    <a:pt x="452" y="70"/>
                  </a:lnTo>
                  <a:lnTo>
                    <a:pt x="459" y="70"/>
                  </a:lnTo>
                  <a:lnTo>
                    <a:pt x="467" y="70"/>
                  </a:lnTo>
                  <a:lnTo>
                    <a:pt x="474" y="70"/>
                  </a:lnTo>
                  <a:lnTo>
                    <a:pt x="481" y="70"/>
                  </a:lnTo>
                  <a:lnTo>
                    <a:pt x="489" y="70"/>
                  </a:lnTo>
                  <a:lnTo>
                    <a:pt x="494" y="70"/>
                  </a:lnTo>
                  <a:lnTo>
                    <a:pt x="502" y="70"/>
                  </a:lnTo>
                  <a:lnTo>
                    <a:pt x="509" y="70"/>
                  </a:lnTo>
                  <a:lnTo>
                    <a:pt x="516" y="70"/>
                  </a:lnTo>
                  <a:lnTo>
                    <a:pt x="522" y="72"/>
                  </a:lnTo>
                  <a:lnTo>
                    <a:pt x="529" y="72"/>
                  </a:lnTo>
                  <a:lnTo>
                    <a:pt x="537" y="72"/>
                  </a:lnTo>
                  <a:lnTo>
                    <a:pt x="542" y="72"/>
                  </a:lnTo>
                  <a:lnTo>
                    <a:pt x="550" y="72"/>
                  </a:lnTo>
                  <a:lnTo>
                    <a:pt x="555" y="72"/>
                  </a:lnTo>
                  <a:lnTo>
                    <a:pt x="563" y="74"/>
                  </a:lnTo>
                  <a:lnTo>
                    <a:pt x="568" y="74"/>
                  </a:lnTo>
                  <a:lnTo>
                    <a:pt x="575" y="74"/>
                  </a:lnTo>
                  <a:lnTo>
                    <a:pt x="581" y="74"/>
                  </a:lnTo>
                  <a:lnTo>
                    <a:pt x="588" y="75"/>
                  </a:lnTo>
                  <a:lnTo>
                    <a:pt x="596" y="75"/>
                  </a:lnTo>
                  <a:lnTo>
                    <a:pt x="601" y="75"/>
                  </a:lnTo>
                  <a:lnTo>
                    <a:pt x="607" y="75"/>
                  </a:lnTo>
                  <a:lnTo>
                    <a:pt x="614" y="75"/>
                  </a:lnTo>
                  <a:lnTo>
                    <a:pt x="618" y="75"/>
                  </a:lnTo>
                  <a:lnTo>
                    <a:pt x="625" y="77"/>
                  </a:lnTo>
                  <a:lnTo>
                    <a:pt x="631" y="77"/>
                  </a:lnTo>
                  <a:lnTo>
                    <a:pt x="636" y="77"/>
                  </a:lnTo>
                  <a:lnTo>
                    <a:pt x="642" y="77"/>
                  </a:lnTo>
                  <a:lnTo>
                    <a:pt x="647" y="77"/>
                  </a:lnTo>
                  <a:lnTo>
                    <a:pt x="653" y="79"/>
                  </a:lnTo>
                  <a:lnTo>
                    <a:pt x="658" y="79"/>
                  </a:lnTo>
                  <a:lnTo>
                    <a:pt x="664" y="79"/>
                  </a:lnTo>
                  <a:lnTo>
                    <a:pt x="668" y="79"/>
                  </a:lnTo>
                  <a:lnTo>
                    <a:pt x="673" y="79"/>
                  </a:lnTo>
                  <a:lnTo>
                    <a:pt x="679" y="81"/>
                  </a:lnTo>
                  <a:lnTo>
                    <a:pt x="688" y="81"/>
                  </a:lnTo>
                  <a:lnTo>
                    <a:pt x="697" y="81"/>
                  </a:lnTo>
                  <a:lnTo>
                    <a:pt x="705" y="83"/>
                  </a:lnTo>
                  <a:lnTo>
                    <a:pt x="714" y="83"/>
                  </a:lnTo>
                  <a:lnTo>
                    <a:pt x="721" y="83"/>
                  </a:lnTo>
                  <a:lnTo>
                    <a:pt x="729" y="85"/>
                  </a:lnTo>
                  <a:lnTo>
                    <a:pt x="734" y="85"/>
                  </a:lnTo>
                  <a:lnTo>
                    <a:pt x="741" y="86"/>
                  </a:lnTo>
                  <a:lnTo>
                    <a:pt x="745" y="86"/>
                  </a:lnTo>
                  <a:lnTo>
                    <a:pt x="751" y="86"/>
                  </a:lnTo>
                  <a:lnTo>
                    <a:pt x="754" y="86"/>
                  </a:lnTo>
                  <a:lnTo>
                    <a:pt x="758" y="88"/>
                  </a:lnTo>
                  <a:lnTo>
                    <a:pt x="762" y="88"/>
                  </a:lnTo>
                  <a:lnTo>
                    <a:pt x="764" y="88"/>
                  </a:lnTo>
                  <a:lnTo>
                    <a:pt x="760" y="107"/>
                  </a:lnTo>
                  <a:lnTo>
                    <a:pt x="756" y="107"/>
                  </a:lnTo>
                  <a:lnTo>
                    <a:pt x="752" y="105"/>
                  </a:lnTo>
                  <a:lnTo>
                    <a:pt x="747" y="105"/>
                  </a:lnTo>
                  <a:lnTo>
                    <a:pt x="743" y="105"/>
                  </a:lnTo>
                  <a:lnTo>
                    <a:pt x="738" y="105"/>
                  </a:lnTo>
                  <a:lnTo>
                    <a:pt x="732" y="105"/>
                  </a:lnTo>
                  <a:lnTo>
                    <a:pt x="725" y="103"/>
                  </a:lnTo>
                  <a:lnTo>
                    <a:pt x="717" y="103"/>
                  </a:lnTo>
                  <a:lnTo>
                    <a:pt x="708" y="101"/>
                  </a:lnTo>
                  <a:lnTo>
                    <a:pt x="701" y="101"/>
                  </a:lnTo>
                  <a:lnTo>
                    <a:pt x="695" y="101"/>
                  </a:lnTo>
                  <a:lnTo>
                    <a:pt x="692" y="101"/>
                  </a:lnTo>
                  <a:lnTo>
                    <a:pt x="686" y="99"/>
                  </a:lnTo>
                  <a:lnTo>
                    <a:pt x="682" y="99"/>
                  </a:lnTo>
                  <a:lnTo>
                    <a:pt x="677" y="99"/>
                  </a:lnTo>
                  <a:lnTo>
                    <a:pt x="671" y="99"/>
                  </a:lnTo>
                  <a:lnTo>
                    <a:pt x="668" y="99"/>
                  </a:lnTo>
                  <a:lnTo>
                    <a:pt x="662" y="99"/>
                  </a:lnTo>
                  <a:lnTo>
                    <a:pt x="657" y="97"/>
                  </a:lnTo>
                  <a:lnTo>
                    <a:pt x="651" y="97"/>
                  </a:lnTo>
                  <a:lnTo>
                    <a:pt x="646" y="97"/>
                  </a:lnTo>
                  <a:lnTo>
                    <a:pt x="640" y="97"/>
                  </a:lnTo>
                  <a:lnTo>
                    <a:pt x="633" y="96"/>
                  </a:lnTo>
                  <a:lnTo>
                    <a:pt x="629" y="96"/>
                  </a:lnTo>
                  <a:lnTo>
                    <a:pt x="622" y="96"/>
                  </a:lnTo>
                  <a:lnTo>
                    <a:pt x="616" y="96"/>
                  </a:lnTo>
                  <a:lnTo>
                    <a:pt x="611" y="96"/>
                  </a:lnTo>
                  <a:lnTo>
                    <a:pt x="605" y="96"/>
                  </a:lnTo>
                  <a:lnTo>
                    <a:pt x="598" y="96"/>
                  </a:lnTo>
                  <a:lnTo>
                    <a:pt x="592" y="96"/>
                  </a:lnTo>
                  <a:lnTo>
                    <a:pt x="587" y="96"/>
                  </a:lnTo>
                  <a:lnTo>
                    <a:pt x="579" y="96"/>
                  </a:lnTo>
                  <a:lnTo>
                    <a:pt x="574" y="96"/>
                  </a:lnTo>
                  <a:lnTo>
                    <a:pt x="568" y="96"/>
                  </a:lnTo>
                  <a:lnTo>
                    <a:pt x="563" y="94"/>
                  </a:lnTo>
                  <a:lnTo>
                    <a:pt x="555" y="94"/>
                  </a:lnTo>
                  <a:lnTo>
                    <a:pt x="548" y="94"/>
                  </a:lnTo>
                  <a:lnTo>
                    <a:pt x="542" y="94"/>
                  </a:lnTo>
                  <a:lnTo>
                    <a:pt x="537" y="94"/>
                  </a:lnTo>
                  <a:lnTo>
                    <a:pt x="529" y="94"/>
                  </a:lnTo>
                  <a:lnTo>
                    <a:pt x="524" y="94"/>
                  </a:lnTo>
                  <a:lnTo>
                    <a:pt x="518" y="94"/>
                  </a:lnTo>
                  <a:lnTo>
                    <a:pt x="511" y="94"/>
                  </a:lnTo>
                  <a:lnTo>
                    <a:pt x="505" y="94"/>
                  </a:lnTo>
                  <a:lnTo>
                    <a:pt x="498" y="94"/>
                  </a:lnTo>
                  <a:lnTo>
                    <a:pt x="492" y="96"/>
                  </a:lnTo>
                  <a:lnTo>
                    <a:pt x="485" y="96"/>
                  </a:lnTo>
                  <a:lnTo>
                    <a:pt x="480" y="96"/>
                  </a:lnTo>
                  <a:lnTo>
                    <a:pt x="474" y="96"/>
                  </a:lnTo>
                  <a:lnTo>
                    <a:pt x="469" y="96"/>
                  </a:lnTo>
                  <a:lnTo>
                    <a:pt x="461" y="96"/>
                  </a:lnTo>
                  <a:lnTo>
                    <a:pt x="456" y="96"/>
                  </a:lnTo>
                  <a:lnTo>
                    <a:pt x="448" y="96"/>
                  </a:lnTo>
                  <a:lnTo>
                    <a:pt x="441" y="97"/>
                  </a:lnTo>
                  <a:lnTo>
                    <a:pt x="433" y="97"/>
                  </a:lnTo>
                  <a:lnTo>
                    <a:pt x="426" y="97"/>
                  </a:lnTo>
                  <a:lnTo>
                    <a:pt x="419" y="99"/>
                  </a:lnTo>
                  <a:lnTo>
                    <a:pt x="413" y="101"/>
                  </a:lnTo>
                  <a:lnTo>
                    <a:pt x="404" y="101"/>
                  </a:lnTo>
                  <a:lnTo>
                    <a:pt x="397" y="103"/>
                  </a:lnTo>
                  <a:lnTo>
                    <a:pt x="387" y="103"/>
                  </a:lnTo>
                  <a:lnTo>
                    <a:pt x="380" y="105"/>
                  </a:lnTo>
                  <a:lnTo>
                    <a:pt x="371" y="105"/>
                  </a:lnTo>
                  <a:lnTo>
                    <a:pt x="363" y="107"/>
                  </a:lnTo>
                  <a:lnTo>
                    <a:pt x="354" y="109"/>
                  </a:lnTo>
                  <a:lnTo>
                    <a:pt x="347" y="110"/>
                  </a:lnTo>
                  <a:lnTo>
                    <a:pt x="338" y="112"/>
                  </a:lnTo>
                  <a:lnTo>
                    <a:pt x="330" y="114"/>
                  </a:lnTo>
                  <a:lnTo>
                    <a:pt x="321" y="114"/>
                  </a:lnTo>
                  <a:lnTo>
                    <a:pt x="312" y="116"/>
                  </a:lnTo>
                  <a:lnTo>
                    <a:pt x="303" y="118"/>
                  </a:lnTo>
                  <a:lnTo>
                    <a:pt x="295" y="120"/>
                  </a:lnTo>
                  <a:lnTo>
                    <a:pt x="286" y="121"/>
                  </a:lnTo>
                  <a:lnTo>
                    <a:pt x="277" y="123"/>
                  </a:lnTo>
                  <a:lnTo>
                    <a:pt x="268" y="125"/>
                  </a:lnTo>
                  <a:lnTo>
                    <a:pt x="260" y="127"/>
                  </a:lnTo>
                  <a:lnTo>
                    <a:pt x="251" y="131"/>
                  </a:lnTo>
                  <a:lnTo>
                    <a:pt x="242" y="133"/>
                  </a:lnTo>
                  <a:lnTo>
                    <a:pt x="233" y="134"/>
                  </a:lnTo>
                  <a:lnTo>
                    <a:pt x="225" y="136"/>
                  </a:lnTo>
                  <a:lnTo>
                    <a:pt x="216" y="138"/>
                  </a:lnTo>
                  <a:lnTo>
                    <a:pt x="209" y="140"/>
                  </a:lnTo>
                  <a:lnTo>
                    <a:pt x="199" y="142"/>
                  </a:lnTo>
                  <a:lnTo>
                    <a:pt x="192" y="144"/>
                  </a:lnTo>
                  <a:lnTo>
                    <a:pt x="183" y="145"/>
                  </a:lnTo>
                  <a:lnTo>
                    <a:pt x="175" y="149"/>
                  </a:lnTo>
                  <a:lnTo>
                    <a:pt x="168" y="149"/>
                  </a:lnTo>
                  <a:lnTo>
                    <a:pt x="161" y="151"/>
                  </a:lnTo>
                  <a:lnTo>
                    <a:pt x="153" y="153"/>
                  </a:lnTo>
                  <a:lnTo>
                    <a:pt x="146" y="156"/>
                  </a:lnTo>
                  <a:lnTo>
                    <a:pt x="138" y="156"/>
                  </a:lnTo>
                  <a:lnTo>
                    <a:pt x="131" y="158"/>
                  </a:lnTo>
                  <a:lnTo>
                    <a:pt x="124" y="160"/>
                  </a:lnTo>
                  <a:lnTo>
                    <a:pt x="118" y="162"/>
                  </a:lnTo>
                  <a:lnTo>
                    <a:pt x="111" y="164"/>
                  </a:lnTo>
                  <a:lnTo>
                    <a:pt x="105" y="166"/>
                  </a:lnTo>
                  <a:lnTo>
                    <a:pt x="100" y="166"/>
                  </a:lnTo>
                  <a:lnTo>
                    <a:pt x="94" y="169"/>
                  </a:lnTo>
                  <a:lnTo>
                    <a:pt x="89" y="169"/>
                  </a:lnTo>
                  <a:lnTo>
                    <a:pt x="83" y="171"/>
                  </a:lnTo>
                  <a:lnTo>
                    <a:pt x="79" y="171"/>
                  </a:lnTo>
                  <a:lnTo>
                    <a:pt x="74" y="173"/>
                  </a:lnTo>
                  <a:lnTo>
                    <a:pt x="67" y="175"/>
                  </a:lnTo>
                  <a:lnTo>
                    <a:pt x="59" y="179"/>
                  </a:lnTo>
                  <a:lnTo>
                    <a:pt x="54" y="179"/>
                  </a:lnTo>
                  <a:lnTo>
                    <a:pt x="50" y="180"/>
                  </a:lnTo>
                  <a:lnTo>
                    <a:pt x="48" y="182"/>
                  </a:lnTo>
                  <a:lnTo>
                    <a:pt x="52" y="182"/>
                  </a:lnTo>
                  <a:lnTo>
                    <a:pt x="55" y="180"/>
                  </a:lnTo>
                  <a:lnTo>
                    <a:pt x="61" y="180"/>
                  </a:lnTo>
                  <a:lnTo>
                    <a:pt x="65" y="179"/>
                  </a:lnTo>
                  <a:lnTo>
                    <a:pt x="68" y="179"/>
                  </a:lnTo>
                  <a:lnTo>
                    <a:pt x="72" y="177"/>
                  </a:lnTo>
                  <a:lnTo>
                    <a:pt x="78" y="177"/>
                  </a:lnTo>
                  <a:lnTo>
                    <a:pt x="81" y="175"/>
                  </a:lnTo>
                  <a:lnTo>
                    <a:pt x="87" y="175"/>
                  </a:lnTo>
                  <a:lnTo>
                    <a:pt x="92" y="175"/>
                  </a:lnTo>
                  <a:lnTo>
                    <a:pt x="100" y="175"/>
                  </a:lnTo>
                  <a:lnTo>
                    <a:pt x="105" y="173"/>
                  </a:lnTo>
                  <a:lnTo>
                    <a:pt x="111" y="171"/>
                  </a:lnTo>
                  <a:lnTo>
                    <a:pt x="118" y="169"/>
                  </a:lnTo>
                  <a:lnTo>
                    <a:pt x="126" y="169"/>
                  </a:lnTo>
                  <a:lnTo>
                    <a:pt x="133" y="168"/>
                  </a:lnTo>
                  <a:lnTo>
                    <a:pt x="140" y="166"/>
                  </a:lnTo>
                  <a:lnTo>
                    <a:pt x="148" y="166"/>
                  </a:lnTo>
                  <a:lnTo>
                    <a:pt x="155" y="166"/>
                  </a:lnTo>
                  <a:lnTo>
                    <a:pt x="162" y="164"/>
                  </a:lnTo>
                  <a:lnTo>
                    <a:pt x="170" y="162"/>
                  </a:lnTo>
                  <a:lnTo>
                    <a:pt x="179" y="160"/>
                  </a:lnTo>
                  <a:lnTo>
                    <a:pt x="188" y="160"/>
                  </a:lnTo>
                  <a:lnTo>
                    <a:pt x="196" y="158"/>
                  </a:lnTo>
                  <a:lnTo>
                    <a:pt x="205" y="158"/>
                  </a:lnTo>
                  <a:lnTo>
                    <a:pt x="214" y="156"/>
                  </a:lnTo>
                  <a:lnTo>
                    <a:pt x="223" y="156"/>
                  </a:lnTo>
                  <a:lnTo>
                    <a:pt x="231" y="155"/>
                  </a:lnTo>
                  <a:lnTo>
                    <a:pt x="240" y="153"/>
                  </a:lnTo>
                  <a:lnTo>
                    <a:pt x="249" y="151"/>
                  </a:lnTo>
                  <a:lnTo>
                    <a:pt x="258" y="149"/>
                  </a:lnTo>
                  <a:lnTo>
                    <a:pt x="268" y="149"/>
                  </a:lnTo>
                  <a:lnTo>
                    <a:pt x="277" y="147"/>
                  </a:lnTo>
                  <a:lnTo>
                    <a:pt x="286" y="145"/>
                  </a:lnTo>
                  <a:lnTo>
                    <a:pt x="295" y="145"/>
                  </a:lnTo>
                  <a:lnTo>
                    <a:pt x="304" y="144"/>
                  </a:lnTo>
                  <a:lnTo>
                    <a:pt x="314" y="142"/>
                  </a:lnTo>
                  <a:lnTo>
                    <a:pt x="323" y="140"/>
                  </a:lnTo>
                  <a:lnTo>
                    <a:pt x="332" y="140"/>
                  </a:lnTo>
                  <a:lnTo>
                    <a:pt x="339" y="138"/>
                  </a:lnTo>
                  <a:lnTo>
                    <a:pt x="349" y="138"/>
                  </a:lnTo>
                  <a:lnTo>
                    <a:pt x="358" y="136"/>
                  </a:lnTo>
                  <a:lnTo>
                    <a:pt x="367" y="136"/>
                  </a:lnTo>
                  <a:lnTo>
                    <a:pt x="376" y="134"/>
                  </a:lnTo>
                  <a:lnTo>
                    <a:pt x="384" y="134"/>
                  </a:lnTo>
                  <a:lnTo>
                    <a:pt x="393" y="133"/>
                  </a:lnTo>
                  <a:lnTo>
                    <a:pt x="400" y="131"/>
                  </a:lnTo>
                  <a:lnTo>
                    <a:pt x="408" y="131"/>
                  </a:lnTo>
                  <a:lnTo>
                    <a:pt x="415" y="131"/>
                  </a:lnTo>
                  <a:lnTo>
                    <a:pt x="422" y="129"/>
                  </a:lnTo>
                  <a:lnTo>
                    <a:pt x="432" y="129"/>
                  </a:lnTo>
                  <a:lnTo>
                    <a:pt x="439" y="127"/>
                  </a:lnTo>
                  <a:lnTo>
                    <a:pt x="446" y="127"/>
                  </a:lnTo>
                  <a:lnTo>
                    <a:pt x="452" y="125"/>
                  </a:lnTo>
                  <a:lnTo>
                    <a:pt x="459" y="125"/>
                  </a:lnTo>
                  <a:lnTo>
                    <a:pt x="465" y="125"/>
                  </a:lnTo>
                  <a:lnTo>
                    <a:pt x="472" y="125"/>
                  </a:lnTo>
                  <a:lnTo>
                    <a:pt x="478" y="125"/>
                  </a:lnTo>
                  <a:lnTo>
                    <a:pt x="483" y="125"/>
                  </a:lnTo>
                  <a:lnTo>
                    <a:pt x="489" y="123"/>
                  </a:lnTo>
                  <a:lnTo>
                    <a:pt x="492" y="123"/>
                  </a:lnTo>
                  <a:lnTo>
                    <a:pt x="498" y="123"/>
                  </a:lnTo>
                  <a:lnTo>
                    <a:pt x="504" y="123"/>
                  </a:lnTo>
                  <a:lnTo>
                    <a:pt x="509" y="123"/>
                  </a:lnTo>
                  <a:lnTo>
                    <a:pt x="515" y="123"/>
                  </a:lnTo>
                  <a:lnTo>
                    <a:pt x="520" y="123"/>
                  </a:lnTo>
                  <a:lnTo>
                    <a:pt x="528" y="123"/>
                  </a:lnTo>
                  <a:lnTo>
                    <a:pt x="531" y="121"/>
                  </a:lnTo>
                  <a:lnTo>
                    <a:pt x="537" y="121"/>
                  </a:lnTo>
                  <a:lnTo>
                    <a:pt x="544" y="121"/>
                  </a:lnTo>
                  <a:lnTo>
                    <a:pt x="550" y="121"/>
                  </a:lnTo>
                  <a:lnTo>
                    <a:pt x="555" y="121"/>
                  </a:lnTo>
                  <a:lnTo>
                    <a:pt x="561" y="121"/>
                  </a:lnTo>
                  <a:lnTo>
                    <a:pt x="566" y="121"/>
                  </a:lnTo>
                  <a:lnTo>
                    <a:pt x="572" y="121"/>
                  </a:lnTo>
                  <a:lnTo>
                    <a:pt x="577" y="121"/>
                  </a:lnTo>
                  <a:lnTo>
                    <a:pt x="583" y="121"/>
                  </a:lnTo>
                  <a:lnTo>
                    <a:pt x="588" y="121"/>
                  </a:lnTo>
                  <a:lnTo>
                    <a:pt x="594" y="121"/>
                  </a:lnTo>
                  <a:lnTo>
                    <a:pt x="599" y="121"/>
                  </a:lnTo>
                  <a:lnTo>
                    <a:pt x="605" y="121"/>
                  </a:lnTo>
                  <a:lnTo>
                    <a:pt x="611" y="121"/>
                  </a:lnTo>
                  <a:lnTo>
                    <a:pt x="616" y="121"/>
                  </a:lnTo>
                  <a:lnTo>
                    <a:pt x="622" y="121"/>
                  </a:lnTo>
                  <a:lnTo>
                    <a:pt x="627" y="121"/>
                  </a:lnTo>
                  <a:lnTo>
                    <a:pt x="633" y="121"/>
                  </a:lnTo>
                  <a:lnTo>
                    <a:pt x="638" y="121"/>
                  </a:lnTo>
                  <a:lnTo>
                    <a:pt x="644" y="121"/>
                  </a:lnTo>
                  <a:lnTo>
                    <a:pt x="649" y="121"/>
                  </a:lnTo>
                  <a:lnTo>
                    <a:pt x="653" y="121"/>
                  </a:lnTo>
                  <a:lnTo>
                    <a:pt x="658" y="123"/>
                  </a:lnTo>
                  <a:lnTo>
                    <a:pt x="664" y="123"/>
                  </a:lnTo>
                  <a:lnTo>
                    <a:pt x="668" y="123"/>
                  </a:lnTo>
                  <a:lnTo>
                    <a:pt x="673" y="123"/>
                  </a:lnTo>
                  <a:lnTo>
                    <a:pt x="677" y="123"/>
                  </a:lnTo>
                  <a:lnTo>
                    <a:pt x="686" y="123"/>
                  </a:lnTo>
                  <a:lnTo>
                    <a:pt x="695" y="123"/>
                  </a:lnTo>
                  <a:lnTo>
                    <a:pt x="703" y="123"/>
                  </a:lnTo>
                  <a:lnTo>
                    <a:pt x="710" y="123"/>
                  </a:lnTo>
                  <a:lnTo>
                    <a:pt x="717" y="123"/>
                  </a:lnTo>
                  <a:lnTo>
                    <a:pt x="725" y="123"/>
                  </a:lnTo>
                  <a:lnTo>
                    <a:pt x="729" y="123"/>
                  </a:lnTo>
                  <a:lnTo>
                    <a:pt x="734" y="123"/>
                  </a:lnTo>
                  <a:lnTo>
                    <a:pt x="738" y="123"/>
                  </a:lnTo>
                  <a:lnTo>
                    <a:pt x="743" y="123"/>
                  </a:lnTo>
                  <a:lnTo>
                    <a:pt x="747" y="123"/>
                  </a:lnTo>
                  <a:lnTo>
                    <a:pt x="751" y="125"/>
                  </a:lnTo>
                  <a:lnTo>
                    <a:pt x="751" y="129"/>
                  </a:lnTo>
                  <a:lnTo>
                    <a:pt x="754" y="136"/>
                  </a:lnTo>
                  <a:lnTo>
                    <a:pt x="754" y="140"/>
                  </a:lnTo>
                  <a:lnTo>
                    <a:pt x="754" y="144"/>
                  </a:lnTo>
                  <a:lnTo>
                    <a:pt x="752" y="145"/>
                  </a:lnTo>
                  <a:lnTo>
                    <a:pt x="749" y="147"/>
                  </a:lnTo>
                  <a:lnTo>
                    <a:pt x="743" y="145"/>
                  </a:lnTo>
                  <a:lnTo>
                    <a:pt x="736" y="145"/>
                  </a:lnTo>
                  <a:lnTo>
                    <a:pt x="730" y="144"/>
                  </a:lnTo>
                  <a:lnTo>
                    <a:pt x="727" y="144"/>
                  </a:lnTo>
                  <a:lnTo>
                    <a:pt x="719" y="144"/>
                  </a:lnTo>
                  <a:lnTo>
                    <a:pt x="714" y="144"/>
                  </a:lnTo>
                  <a:lnTo>
                    <a:pt x="705" y="144"/>
                  </a:lnTo>
                  <a:lnTo>
                    <a:pt x="697" y="144"/>
                  </a:lnTo>
                  <a:lnTo>
                    <a:pt x="690" y="144"/>
                  </a:lnTo>
                  <a:lnTo>
                    <a:pt x="681" y="144"/>
                  </a:lnTo>
                  <a:lnTo>
                    <a:pt x="677" y="144"/>
                  </a:lnTo>
                  <a:lnTo>
                    <a:pt x="671" y="144"/>
                  </a:lnTo>
                  <a:lnTo>
                    <a:pt x="668" y="144"/>
                  </a:lnTo>
                  <a:lnTo>
                    <a:pt x="662" y="144"/>
                  </a:lnTo>
                  <a:lnTo>
                    <a:pt x="658" y="144"/>
                  </a:lnTo>
                  <a:lnTo>
                    <a:pt x="653" y="144"/>
                  </a:lnTo>
                  <a:lnTo>
                    <a:pt x="647" y="144"/>
                  </a:lnTo>
                  <a:lnTo>
                    <a:pt x="644" y="144"/>
                  </a:lnTo>
                  <a:lnTo>
                    <a:pt x="638" y="144"/>
                  </a:lnTo>
                  <a:lnTo>
                    <a:pt x="633" y="144"/>
                  </a:lnTo>
                  <a:lnTo>
                    <a:pt x="627" y="144"/>
                  </a:lnTo>
                  <a:lnTo>
                    <a:pt x="622" y="144"/>
                  </a:lnTo>
                  <a:lnTo>
                    <a:pt x="616" y="144"/>
                  </a:lnTo>
                  <a:lnTo>
                    <a:pt x="611" y="144"/>
                  </a:lnTo>
                  <a:lnTo>
                    <a:pt x="605" y="144"/>
                  </a:lnTo>
                  <a:lnTo>
                    <a:pt x="599" y="144"/>
                  </a:lnTo>
                  <a:lnTo>
                    <a:pt x="594" y="144"/>
                  </a:lnTo>
                  <a:lnTo>
                    <a:pt x="588" y="144"/>
                  </a:lnTo>
                  <a:lnTo>
                    <a:pt x="583" y="144"/>
                  </a:lnTo>
                  <a:lnTo>
                    <a:pt x="577" y="144"/>
                  </a:lnTo>
                  <a:lnTo>
                    <a:pt x="572" y="144"/>
                  </a:lnTo>
                  <a:lnTo>
                    <a:pt x="566" y="144"/>
                  </a:lnTo>
                  <a:lnTo>
                    <a:pt x="561" y="144"/>
                  </a:lnTo>
                  <a:lnTo>
                    <a:pt x="555" y="144"/>
                  </a:lnTo>
                  <a:lnTo>
                    <a:pt x="550" y="144"/>
                  </a:lnTo>
                  <a:lnTo>
                    <a:pt x="544" y="144"/>
                  </a:lnTo>
                  <a:lnTo>
                    <a:pt x="537" y="144"/>
                  </a:lnTo>
                  <a:lnTo>
                    <a:pt x="533" y="144"/>
                  </a:lnTo>
                  <a:lnTo>
                    <a:pt x="528" y="144"/>
                  </a:lnTo>
                  <a:lnTo>
                    <a:pt x="520" y="145"/>
                  </a:lnTo>
                  <a:lnTo>
                    <a:pt x="515" y="145"/>
                  </a:lnTo>
                  <a:lnTo>
                    <a:pt x="511" y="145"/>
                  </a:lnTo>
                  <a:lnTo>
                    <a:pt x="504" y="145"/>
                  </a:lnTo>
                  <a:lnTo>
                    <a:pt x="500" y="145"/>
                  </a:lnTo>
                  <a:lnTo>
                    <a:pt x="492" y="145"/>
                  </a:lnTo>
                  <a:lnTo>
                    <a:pt x="489" y="147"/>
                  </a:lnTo>
                  <a:lnTo>
                    <a:pt x="483" y="147"/>
                  </a:lnTo>
                  <a:lnTo>
                    <a:pt x="478" y="147"/>
                  </a:lnTo>
                  <a:lnTo>
                    <a:pt x="474" y="147"/>
                  </a:lnTo>
                  <a:lnTo>
                    <a:pt x="469" y="149"/>
                  </a:lnTo>
                  <a:lnTo>
                    <a:pt x="463" y="149"/>
                  </a:lnTo>
                  <a:lnTo>
                    <a:pt x="457" y="149"/>
                  </a:lnTo>
                  <a:lnTo>
                    <a:pt x="450" y="149"/>
                  </a:lnTo>
                  <a:lnTo>
                    <a:pt x="445" y="149"/>
                  </a:lnTo>
                  <a:lnTo>
                    <a:pt x="437" y="149"/>
                  </a:lnTo>
                  <a:lnTo>
                    <a:pt x="432" y="151"/>
                  </a:lnTo>
                  <a:lnTo>
                    <a:pt x="422" y="151"/>
                  </a:lnTo>
                  <a:lnTo>
                    <a:pt x="417" y="153"/>
                  </a:lnTo>
                  <a:lnTo>
                    <a:pt x="408" y="153"/>
                  </a:lnTo>
                  <a:lnTo>
                    <a:pt x="400" y="155"/>
                  </a:lnTo>
                  <a:lnTo>
                    <a:pt x="393" y="155"/>
                  </a:lnTo>
                  <a:lnTo>
                    <a:pt x="384" y="156"/>
                  </a:lnTo>
                  <a:lnTo>
                    <a:pt x="374" y="156"/>
                  </a:lnTo>
                  <a:lnTo>
                    <a:pt x="367" y="158"/>
                  </a:lnTo>
                  <a:lnTo>
                    <a:pt x="358" y="158"/>
                  </a:lnTo>
                  <a:lnTo>
                    <a:pt x="351" y="160"/>
                  </a:lnTo>
                  <a:lnTo>
                    <a:pt x="339" y="162"/>
                  </a:lnTo>
                  <a:lnTo>
                    <a:pt x="330" y="164"/>
                  </a:lnTo>
                  <a:lnTo>
                    <a:pt x="321" y="164"/>
                  </a:lnTo>
                  <a:lnTo>
                    <a:pt x="312" y="166"/>
                  </a:lnTo>
                  <a:lnTo>
                    <a:pt x="301" y="166"/>
                  </a:lnTo>
                  <a:lnTo>
                    <a:pt x="293" y="168"/>
                  </a:lnTo>
                  <a:lnTo>
                    <a:pt x="282" y="169"/>
                  </a:lnTo>
                  <a:lnTo>
                    <a:pt x="273" y="171"/>
                  </a:lnTo>
                  <a:lnTo>
                    <a:pt x="264" y="173"/>
                  </a:lnTo>
                  <a:lnTo>
                    <a:pt x="253" y="175"/>
                  </a:lnTo>
                  <a:lnTo>
                    <a:pt x="244" y="175"/>
                  </a:lnTo>
                  <a:lnTo>
                    <a:pt x="233" y="177"/>
                  </a:lnTo>
                  <a:lnTo>
                    <a:pt x="223" y="179"/>
                  </a:lnTo>
                  <a:lnTo>
                    <a:pt x="214" y="180"/>
                  </a:lnTo>
                  <a:lnTo>
                    <a:pt x="205" y="182"/>
                  </a:lnTo>
                  <a:lnTo>
                    <a:pt x="196" y="184"/>
                  </a:lnTo>
                  <a:lnTo>
                    <a:pt x="185" y="186"/>
                  </a:lnTo>
                  <a:lnTo>
                    <a:pt x="175" y="186"/>
                  </a:lnTo>
                  <a:lnTo>
                    <a:pt x="166" y="188"/>
                  </a:lnTo>
                  <a:lnTo>
                    <a:pt x="157" y="190"/>
                  </a:lnTo>
                  <a:lnTo>
                    <a:pt x="146" y="190"/>
                  </a:lnTo>
                  <a:lnTo>
                    <a:pt x="138" y="192"/>
                  </a:lnTo>
                  <a:lnTo>
                    <a:pt x="129" y="193"/>
                  </a:lnTo>
                  <a:lnTo>
                    <a:pt x="120" y="195"/>
                  </a:lnTo>
                  <a:lnTo>
                    <a:pt x="111" y="195"/>
                  </a:lnTo>
                  <a:lnTo>
                    <a:pt x="103" y="197"/>
                  </a:lnTo>
                  <a:lnTo>
                    <a:pt x="96" y="199"/>
                  </a:lnTo>
                  <a:lnTo>
                    <a:pt x="89" y="201"/>
                  </a:lnTo>
                  <a:lnTo>
                    <a:pt x="81" y="201"/>
                  </a:lnTo>
                  <a:lnTo>
                    <a:pt x="72" y="203"/>
                  </a:lnTo>
                  <a:lnTo>
                    <a:pt x="65" y="203"/>
                  </a:lnTo>
                  <a:lnTo>
                    <a:pt x="59" y="204"/>
                  </a:lnTo>
                  <a:lnTo>
                    <a:pt x="52" y="204"/>
                  </a:lnTo>
                  <a:lnTo>
                    <a:pt x="46" y="206"/>
                  </a:lnTo>
                  <a:lnTo>
                    <a:pt x="41" y="206"/>
                  </a:lnTo>
                  <a:lnTo>
                    <a:pt x="35" y="208"/>
                  </a:lnTo>
                  <a:lnTo>
                    <a:pt x="30" y="208"/>
                  </a:lnTo>
                  <a:lnTo>
                    <a:pt x="26" y="210"/>
                  </a:lnTo>
                  <a:lnTo>
                    <a:pt x="22" y="210"/>
                  </a:lnTo>
                  <a:lnTo>
                    <a:pt x="19" y="212"/>
                  </a:lnTo>
                  <a:lnTo>
                    <a:pt x="11" y="212"/>
                  </a:lnTo>
                  <a:lnTo>
                    <a:pt x="6" y="214"/>
                  </a:lnTo>
                  <a:lnTo>
                    <a:pt x="4" y="214"/>
                  </a:lnTo>
                  <a:lnTo>
                    <a:pt x="4" y="215"/>
                  </a:lnTo>
                  <a:lnTo>
                    <a:pt x="2" y="212"/>
                  </a:lnTo>
                  <a:lnTo>
                    <a:pt x="0" y="206"/>
                  </a:lnTo>
                  <a:lnTo>
                    <a:pt x="0" y="203"/>
                  </a:lnTo>
                  <a:lnTo>
                    <a:pt x="4" y="199"/>
                  </a:lnTo>
                  <a:lnTo>
                    <a:pt x="6" y="197"/>
                  </a:lnTo>
                  <a:lnTo>
                    <a:pt x="9" y="195"/>
                  </a:lnTo>
                  <a:lnTo>
                    <a:pt x="13" y="195"/>
                  </a:lnTo>
                  <a:lnTo>
                    <a:pt x="20" y="193"/>
                  </a:lnTo>
                  <a:lnTo>
                    <a:pt x="19" y="193"/>
                  </a:lnTo>
                  <a:lnTo>
                    <a:pt x="15" y="192"/>
                  </a:lnTo>
                  <a:lnTo>
                    <a:pt x="13" y="188"/>
                  </a:lnTo>
                  <a:lnTo>
                    <a:pt x="11" y="186"/>
                  </a:lnTo>
                  <a:lnTo>
                    <a:pt x="11" y="180"/>
                  </a:lnTo>
                  <a:lnTo>
                    <a:pt x="15" y="175"/>
                  </a:lnTo>
                  <a:lnTo>
                    <a:pt x="19" y="173"/>
                  </a:lnTo>
                  <a:lnTo>
                    <a:pt x="24" y="169"/>
                  </a:lnTo>
                  <a:lnTo>
                    <a:pt x="28" y="168"/>
                  </a:lnTo>
                  <a:lnTo>
                    <a:pt x="32" y="168"/>
                  </a:lnTo>
                  <a:lnTo>
                    <a:pt x="35" y="166"/>
                  </a:lnTo>
                  <a:lnTo>
                    <a:pt x="41" y="166"/>
                  </a:lnTo>
                  <a:lnTo>
                    <a:pt x="39" y="166"/>
                  </a:lnTo>
                  <a:lnTo>
                    <a:pt x="37" y="166"/>
                  </a:lnTo>
                  <a:lnTo>
                    <a:pt x="32" y="166"/>
                  </a:lnTo>
                  <a:lnTo>
                    <a:pt x="28" y="166"/>
                  </a:lnTo>
                  <a:lnTo>
                    <a:pt x="22" y="164"/>
                  </a:lnTo>
                  <a:lnTo>
                    <a:pt x="19" y="162"/>
                  </a:lnTo>
                  <a:lnTo>
                    <a:pt x="13" y="160"/>
                  </a:lnTo>
                  <a:lnTo>
                    <a:pt x="11" y="158"/>
                  </a:lnTo>
                  <a:lnTo>
                    <a:pt x="17" y="14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99" name="Freeform 39"/>
            <p:cNvSpPr>
              <a:spLocks/>
            </p:cNvSpPr>
            <p:nvPr/>
          </p:nvSpPr>
          <p:spPr bwMode="auto">
            <a:xfrm>
              <a:off x="4620" y="3958"/>
              <a:ext cx="16" cy="14"/>
            </a:xfrm>
            <a:custGeom>
              <a:avLst/>
              <a:gdLst>
                <a:gd name="T0" fmla="*/ 31 w 31"/>
                <a:gd name="T1" fmla="*/ 24 h 30"/>
                <a:gd name="T2" fmla="*/ 30 w 31"/>
                <a:gd name="T3" fmla="*/ 21 h 30"/>
                <a:gd name="T4" fmla="*/ 28 w 31"/>
                <a:gd name="T5" fmla="*/ 17 h 30"/>
                <a:gd name="T6" fmla="*/ 24 w 31"/>
                <a:gd name="T7" fmla="*/ 13 h 30"/>
                <a:gd name="T8" fmla="*/ 20 w 31"/>
                <a:gd name="T9" fmla="*/ 10 h 30"/>
                <a:gd name="T10" fmla="*/ 15 w 31"/>
                <a:gd name="T11" fmla="*/ 2 h 30"/>
                <a:gd name="T12" fmla="*/ 9 w 31"/>
                <a:gd name="T13" fmla="*/ 0 h 30"/>
                <a:gd name="T14" fmla="*/ 6 w 31"/>
                <a:gd name="T15" fmla="*/ 2 h 30"/>
                <a:gd name="T16" fmla="*/ 2 w 31"/>
                <a:gd name="T17" fmla="*/ 6 h 30"/>
                <a:gd name="T18" fmla="*/ 0 w 31"/>
                <a:gd name="T19" fmla="*/ 10 h 30"/>
                <a:gd name="T20" fmla="*/ 0 w 31"/>
                <a:gd name="T21" fmla="*/ 15 h 30"/>
                <a:gd name="T22" fmla="*/ 6 w 31"/>
                <a:gd name="T23" fmla="*/ 19 h 30"/>
                <a:gd name="T24" fmla="*/ 9 w 31"/>
                <a:gd name="T25" fmla="*/ 24 h 30"/>
                <a:gd name="T26" fmla="*/ 15 w 31"/>
                <a:gd name="T27" fmla="*/ 28 h 30"/>
                <a:gd name="T28" fmla="*/ 20 w 31"/>
                <a:gd name="T29" fmla="*/ 30 h 30"/>
                <a:gd name="T30" fmla="*/ 26 w 31"/>
                <a:gd name="T31" fmla="*/ 28 h 30"/>
                <a:gd name="T32" fmla="*/ 28 w 31"/>
                <a:gd name="T33" fmla="*/ 26 h 30"/>
                <a:gd name="T34" fmla="*/ 31 w 31"/>
                <a:gd name="T35" fmla="*/ 24 h 30"/>
                <a:gd name="T36" fmla="*/ 31 w 31"/>
                <a:gd name="T37" fmla="*/ 24 h 30"/>
                <a:gd name="T38" fmla="*/ 31 w 31"/>
                <a:gd name="T39" fmla="*/ 24 h 3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1"/>
                <a:gd name="T61" fmla="*/ 0 h 30"/>
                <a:gd name="T62" fmla="*/ 31 w 31"/>
                <a:gd name="T63" fmla="*/ 30 h 30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1" h="30">
                  <a:moveTo>
                    <a:pt x="31" y="24"/>
                  </a:moveTo>
                  <a:lnTo>
                    <a:pt x="30" y="21"/>
                  </a:lnTo>
                  <a:lnTo>
                    <a:pt x="28" y="17"/>
                  </a:lnTo>
                  <a:lnTo>
                    <a:pt x="24" y="13"/>
                  </a:lnTo>
                  <a:lnTo>
                    <a:pt x="20" y="10"/>
                  </a:lnTo>
                  <a:lnTo>
                    <a:pt x="15" y="2"/>
                  </a:lnTo>
                  <a:lnTo>
                    <a:pt x="9" y="0"/>
                  </a:lnTo>
                  <a:lnTo>
                    <a:pt x="6" y="2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5"/>
                  </a:lnTo>
                  <a:lnTo>
                    <a:pt x="6" y="19"/>
                  </a:lnTo>
                  <a:lnTo>
                    <a:pt x="9" y="24"/>
                  </a:lnTo>
                  <a:lnTo>
                    <a:pt x="15" y="28"/>
                  </a:lnTo>
                  <a:lnTo>
                    <a:pt x="20" y="30"/>
                  </a:lnTo>
                  <a:lnTo>
                    <a:pt x="26" y="28"/>
                  </a:lnTo>
                  <a:lnTo>
                    <a:pt x="28" y="26"/>
                  </a:lnTo>
                  <a:lnTo>
                    <a:pt x="31" y="2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600" name="Freeform 40"/>
            <p:cNvSpPr>
              <a:spLocks/>
            </p:cNvSpPr>
            <p:nvPr/>
          </p:nvSpPr>
          <p:spPr bwMode="auto">
            <a:xfrm>
              <a:off x="4634" y="3961"/>
              <a:ext cx="67" cy="58"/>
            </a:xfrm>
            <a:custGeom>
              <a:avLst/>
              <a:gdLst>
                <a:gd name="T0" fmla="*/ 0 w 132"/>
                <a:gd name="T1" fmla="*/ 73 h 116"/>
                <a:gd name="T2" fmla="*/ 0 w 132"/>
                <a:gd name="T3" fmla="*/ 51 h 116"/>
                <a:gd name="T4" fmla="*/ 5 w 132"/>
                <a:gd name="T5" fmla="*/ 38 h 116"/>
                <a:gd name="T6" fmla="*/ 11 w 132"/>
                <a:gd name="T7" fmla="*/ 24 h 116"/>
                <a:gd name="T8" fmla="*/ 33 w 132"/>
                <a:gd name="T9" fmla="*/ 7 h 116"/>
                <a:gd name="T10" fmla="*/ 59 w 132"/>
                <a:gd name="T11" fmla="*/ 0 h 116"/>
                <a:gd name="T12" fmla="*/ 81 w 132"/>
                <a:gd name="T13" fmla="*/ 2 h 116"/>
                <a:gd name="T14" fmla="*/ 97 w 132"/>
                <a:gd name="T15" fmla="*/ 3 h 116"/>
                <a:gd name="T16" fmla="*/ 112 w 132"/>
                <a:gd name="T17" fmla="*/ 22 h 116"/>
                <a:gd name="T18" fmla="*/ 121 w 132"/>
                <a:gd name="T19" fmla="*/ 31 h 116"/>
                <a:gd name="T20" fmla="*/ 131 w 132"/>
                <a:gd name="T21" fmla="*/ 38 h 116"/>
                <a:gd name="T22" fmla="*/ 131 w 132"/>
                <a:gd name="T23" fmla="*/ 61 h 116"/>
                <a:gd name="T24" fmla="*/ 125 w 132"/>
                <a:gd name="T25" fmla="*/ 79 h 116"/>
                <a:gd name="T26" fmla="*/ 112 w 132"/>
                <a:gd name="T27" fmla="*/ 77 h 116"/>
                <a:gd name="T28" fmla="*/ 99 w 132"/>
                <a:gd name="T29" fmla="*/ 66 h 116"/>
                <a:gd name="T30" fmla="*/ 96 w 132"/>
                <a:gd name="T31" fmla="*/ 51 h 116"/>
                <a:gd name="T32" fmla="*/ 94 w 132"/>
                <a:gd name="T33" fmla="*/ 26 h 116"/>
                <a:gd name="T34" fmla="*/ 77 w 132"/>
                <a:gd name="T35" fmla="*/ 16 h 116"/>
                <a:gd name="T36" fmla="*/ 59 w 132"/>
                <a:gd name="T37" fmla="*/ 14 h 116"/>
                <a:gd name="T38" fmla="*/ 44 w 132"/>
                <a:gd name="T39" fmla="*/ 20 h 116"/>
                <a:gd name="T40" fmla="*/ 33 w 132"/>
                <a:gd name="T41" fmla="*/ 40 h 116"/>
                <a:gd name="T42" fmla="*/ 40 w 132"/>
                <a:gd name="T43" fmla="*/ 44 h 116"/>
                <a:gd name="T44" fmla="*/ 61 w 132"/>
                <a:gd name="T45" fmla="*/ 46 h 116"/>
                <a:gd name="T46" fmla="*/ 72 w 132"/>
                <a:gd name="T47" fmla="*/ 59 h 116"/>
                <a:gd name="T48" fmla="*/ 53 w 132"/>
                <a:gd name="T49" fmla="*/ 62 h 116"/>
                <a:gd name="T50" fmla="*/ 51 w 132"/>
                <a:gd name="T51" fmla="*/ 70 h 116"/>
                <a:gd name="T52" fmla="*/ 57 w 132"/>
                <a:gd name="T53" fmla="*/ 86 h 116"/>
                <a:gd name="T54" fmla="*/ 62 w 132"/>
                <a:gd name="T55" fmla="*/ 96 h 116"/>
                <a:gd name="T56" fmla="*/ 79 w 132"/>
                <a:gd name="T57" fmla="*/ 96 h 116"/>
                <a:gd name="T58" fmla="*/ 84 w 132"/>
                <a:gd name="T59" fmla="*/ 107 h 116"/>
                <a:gd name="T60" fmla="*/ 75 w 132"/>
                <a:gd name="T61" fmla="*/ 114 h 116"/>
                <a:gd name="T62" fmla="*/ 59 w 132"/>
                <a:gd name="T63" fmla="*/ 112 h 116"/>
                <a:gd name="T64" fmla="*/ 44 w 132"/>
                <a:gd name="T65" fmla="*/ 112 h 116"/>
                <a:gd name="T66" fmla="*/ 31 w 132"/>
                <a:gd name="T67" fmla="*/ 112 h 116"/>
                <a:gd name="T68" fmla="*/ 24 w 132"/>
                <a:gd name="T69" fmla="*/ 105 h 116"/>
                <a:gd name="T70" fmla="*/ 25 w 132"/>
                <a:gd name="T71" fmla="*/ 97 h 116"/>
                <a:gd name="T72" fmla="*/ 37 w 132"/>
                <a:gd name="T73" fmla="*/ 83 h 116"/>
                <a:gd name="T74" fmla="*/ 29 w 132"/>
                <a:gd name="T75" fmla="*/ 81 h 116"/>
                <a:gd name="T76" fmla="*/ 29 w 132"/>
                <a:gd name="T77" fmla="*/ 61 h 116"/>
                <a:gd name="T78" fmla="*/ 16 w 132"/>
                <a:gd name="T79" fmla="*/ 59 h 116"/>
                <a:gd name="T80" fmla="*/ 14 w 132"/>
                <a:gd name="T81" fmla="*/ 70 h 116"/>
                <a:gd name="T82" fmla="*/ 16 w 132"/>
                <a:gd name="T83" fmla="*/ 85 h 116"/>
                <a:gd name="T84" fmla="*/ 3 w 132"/>
                <a:gd name="T85" fmla="*/ 83 h 11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32"/>
                <a:gd name="T130" fmla="*/ 0 h 116"/>
                <a:gd name="T131" fmla="*/ 132 w 132"/>
                <a:gd name="T132" fmla="*/ 116 h 11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32" h="116">
                  <a:moveTo>
                    <a:pt x="2" y="83"/>
                  </a:move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57"/>
                  </a:lnTo>
                  <a:lnTo>
                    <a:pt x="0" y="51"/>
                  </a:lnTo>
                  <a:lnTo>
                    <a:pt x="2" y="48"/>
                  </a:lnTo>
                  <a:lnTo>
                    <a:pt x="2" y="42"/>
                  </a:lnTo>
                  <a:lnTo>
                    <a:pt x="5" y="38"/>
                  </a:lnTo>
                  <a:lnTo>
                    <a:pt x="7" y="33"/>
                  </a:lnTo>
                  <a:lnTo>
                    <a:pt x="9" y="27"/>
                  </a:lnTo>
                  <a:lnTo>
                    <a:pt x="11" y="24"/>
                  </a:lnTo>
                  <a:lnTo>
                    <a:pt x="16" y="20"/>
                  </a:lnTo>
                  <a:lnTo>
                    <a:pt x="24" y="13"/>
                  </a:lnTo>
                  <a:lnTo>
                    <a:pt x="33" y="7"/>
                  </a:lnTo>
                  <a:lnTo>
                    <a:pt x="42" y="3"/>
                  </a:lnTo>
                  <a:lnTo>
                    <a:pt x="49" y="2"/>
                  </a:lnTo>
                  <a:lnTo>
                    <a:pt x="59" y="0"/>
                  </a:lnTo>
                  <a:lnTo>
                    <a:pt x="68" y="0"/>
                  </a:lnTo>
                  <a:lnTo>
                    <a:pt x="73" y="0"/>
                  </a:lnTo>
                  <a:lnTo>
                    <a:pt x="81" y="2"/>
                  </a:lnTo>
                  <a:lnTo>
                    <a:pt x="86" y="2"/>
                  </a:lnTo>
                  <a:lnTo>
                    <a:pt x="94" y="3"/>
                  </a:lnTo>
                  <a:lnTo>
                    <a:pt x="97" y="3"/>
                  </a:lnTo>
                  <a:lnTo>
                    <a:pt x="103" y="7"/>
                  </a:lnTo>
                  <a:lnTo>
                    <a:pt x="110" y="14"/>
                  </a:lnTo>
                  <a:lnTo>
                    <a:pt x="112" y="22"/>
                  </a:lnTo>
                  <a:lnTo>
                    <a:pt x="114" y="26"/>
                  </a:lnTo>
                  <a:lnTo>
                    <a:pt x="118" y="29"/>
                  </a:lnTo>
                  <a:lnTo>
                    <a:pt x="121" y="31"/>
                  </a:lnTo>
                  <a:lnTo>
                    <a:pt x="125" y="31"/>
                  </a:lnTo>
                  <a:lnTo>
                    <a:pt x="132" y="35"/>
                  </a:lnTo>
                  <a:lnTo>
                    <a:pt x="131" y="38"/>
                  </a:lnTo>
                  <a:lnTo>
                    <a:pt x="129" y="46"/>
                  </a:lnTo>
                  <a:lnTo>
                    <a:pt x="129" y="53"/>
                  </a:lnTo>
                  <a:lnTo>
                    <a:pt x="131" y="61"/>
                  </a:lnTo>
                  <a:lnTo>
                    <a:pt x="129" y="68"/>
                  </a:lnTo>
                  <a:lnTo>
                    <a:pt x="129" y="73"/>
                  </a:lnTo>
                  <a:lnTo>
                    <a:pt x="125" y="79"/>
                  </a:lnTo>
                  <a:lnTo>
                    <a:pt x="123" y="81"/>
                  </a:lnTo>
                  <a:lnTo>
                    <a:pt x="118" y="79"/>
                  </a:lnTo>
                  <a:lnTo>
                    <a:pt x="112" y="77"/>
                  </a:lnTo>
                  <a:lnTo>
                    <a:pt x="108" y="73"/>
                  </a:lnTo>
                  <a:lnTo>
                    <a:pt x="103" y="70"/>
                  </a:lnTo>
                  <a:lnTo>
                    <a:pt x="99" y="66"/>
                  </a:lnTo>
                  <a:lnTo>
                    <a:pt x="97" y="61"/>
                  </a:lnTo>
                  <a:lnTo>
                    <a:pt x="96" y="57"/>
                  </a:lnTo>
                  <a:lnTo>
                    <a:pt x="96" y="51"/>
                  </a:lnTo>
                  <a:lnTo>
                    <a:pt x="94" y="42"/>
                  </a:lnTo>
                  <a:lnTo>
                    <a:pt x="96" y="35"/>
                  </a:lnTo>
                  <a:lnTo>
                    <a:pt x="94" y="26"/>
                  </a:lnTo>
                  <a:lnTo>
                    <a:pt x="88" y="20"/>
                  </a:lnTo>
                  <a:lnTo>
                    <a:pt x="83" y="16"/>
                  </a:lnTo>
                  <a:lnTo>
                    <a:pt x="77" y="16"/>
                  </a:lnTo>
                  <a:lnTo>
                    <a:pt x="72" y="14"/>
                  </a:lnTo>
                  <a:lnTo>
                    <a:pt x="66" y="14"/>
                  </a:lnTo>
                  <a:lnTo>
                    <a:pt x="59" y="14"/>
                  </a:lnTo>
                  <a:lnTo>
                    <a:pt x="53" y="16"/>
                  </a:lnTo>
                  <a:lnTo>
                    <a:pt x="48" y="18"/>
                  </a:lnTo>
                  <a:lnTo>
                    <a:pt x="44" y="20"/>
                  </a:lnTo>
                  <a:lnTo>
                    <a:pt x="37" y="26"/>
                  </a:lnTo>
                  <a:lnTo>
                    <a:pt x="35" y="33"/>
                  </a:lnTo>
                  <a:lnTo>
                    <a:pt x="33" y="40"/>
                  </a:lnTo>
                  <a:lnTo>
                    <a:pt x="35" y="44"/>
                  </a:lnTo>
                  <a:lnTo>
                    <a:pt x="37" y="44"/>
                  </a:lnTo>
                  <a:lnTo>
                    <a:pt x="40" y="44"/>
                  </a:lnTo>
                  <a:lnTo>
                    <a:pt x="48" y="44"/>
                  </a:lnTo>
                  <a:lnTo>
                    <a:pt x="55" y="44"/>
                  </a:lnTo>
                  <a:lnTo>
                    <a:pt x="61" y="46"/>
                  </a:lnTo>
                  <a:lnTo>
                    <a:pt x="68" y="51"/>
                  </a:lnTo>
                  <a:lnTo>
                    <a:pt x="72" y="57"/>
                  </a:lnTo>
                  <a:lnTo>
                    <a:pt x="72" y="59"/>
                  </a:lnTo>
                  <a:lnTo>
                    <a:pt x="66" y="59"/>
                  </a:lnTo>
                  <a:lnTo>
                    <a:pt x="59" y="61"/>
                  </a:lnTo>
                  <a:lnTo>
                    <a:pt x="53" y="62"/>
                  </a:lnTo>
                  <a:lnTo>
                    <a:pt x="51" y="62"/>
                  </a:lnTo>
                  <a:lnTo>
                    <a:pt x="51" y="64"/>
                  </a:lnTo>
                  <a:lnTo>
                    <a:pt x="51" y="70"/>
                  </a:lnTo>
                  <a:lnTo>
                    <a:pt x="53" y="75"/>
                  </a:lnTo>
                  <a:lnTo>
                    <a:pt x="57" y="83"/>
                  </a:lnTo>
                  <a:lnTo>
                    <a:pt x="57" y="86"/>
                  </a:lnTo>
                  <a:lnTo>
                    <a:pt x="59" y="92"/>
                  </a:lnTo>
                  <a:lnTo>
                    <a:pt x="59" y="94"/>
                  </a:lnTo>
                  <a:lnTo>
                    <a:pt x="62" y="96"/>
                  </a:lnTo>
                  <a:lnTo>
                    <a:pt x="68" y="96"/>
                  </a:lnTo>
                  <a:lnTo>
                    <a:pt x="75" y="96"/>
                  </a:lnTo>
                  <a:lnTo>
                    <a:pt x="79" y="96"/>
                  </a:lnTo>
                  <a:lnTo>
                    <a:pt x="81" y="97"/>
                  </a:lnTo>
                  <a:lnTo>
                    <a:pt x="83" y="99"/>
                  </a:lnTo>
                  <a:lnTo>
                    <a:pt x="84" y="107"/>
                  </a:lnTo>
                  <a:lnTo>
                    <a:pt x="84" y="114"/>
                  </a:lnTo>
                  <a:lnTo>
                    <a:pt x="81" y="116"/>
                  </a:lnTo>
                  <a:lnTo>
                    <a:pt x="75" y="114"/>
                  </a:lnTo>
                  <a:lnTo>
                    <a:pt x="68" y="112"/>
                  </a:lnTo>
                  <a:lnTo>
                    <a:pt x="62" y="112"/>
                  </a:lnTo>
                  <a:lnTo>
                    <a:pt x="59" y="112"/>
                  </a:lnTo>
                  <a:lnTo>
                    <a:pt x="53" y="112"/>
                  </a:lnTo>
                  <a:lnTo>
                    <a:pt x="49" y="114"/>
                  </a:lnTo>
                  <a:lnTo>
                    <a:pt x="44" y="112"/>
                  </a:lnTo>
                  <a:lnTo>
                    <a:pt x="38" y="112"/>
                  </a:lnTo>
                  <a:lnTo>
                    <a:pt x="35" y="112"/>
                  </a:lnTo>
                  <a:lnTo>
                    <a:pt x="31" y="112"/>
                  </a:lnTo>
                  <a:lnTo>
                    <a:pt x="25" y="110"/>
                  </a:lnTo>
                  <a:lnTo>
                    <a:pt x="24" y="110"/>
                  </a:lnTo>
                  <a:lnTo>
                    <a:pt x="24" y="105"/>
                  </a:lnTo>
                  <a:lnTo>
                    <a:pt x="24" y="101"/>
                  </a:lnTo>
                  <a:lnTo>
                    <a:pt x="24" y="97"/>
                  </a:lnTo>
                  <a:lnTo>
                    <a:pt x="25" y="97"/>
                  </a:lnTo>
                  <a:lnTo>
                    <a:pt x="38" y="97"/>
                  </a:lnTo>
                  <a:lnTo>
                    <a:pt x="38" y="83"/>
                  </a:lnTo>
                  <a:lnTo>
                    <a:pt x="37" y="83"/>
                  </a:lnTo>
                  <a:lnTo>
                    <a:pt x="33" y="83"/>
                  </a:lnTo>
                  <a:lnTo>
                    <a:pt x="29" y="83"/>
                  </a:lnTo>
                  <a:lnTo>
                    <a:pt x="29" y="81"/>
                  </a:lnTo>
                  <a:lnTo>
                    <a:pt x="29" y="73"/>
                  </a:lnTo>
                  <a:lnTo>
                    <a:pt x="31" y="66"/>
                  </a:lnTo>
                  <a:lnTo>
                    <a:pt x="29" y="61"/>
                  </a:lnTo>
                  <a:lnTo>
                    <a:pt x="25" y="57"/>
                  </a:lnTo>
                  <a:lnTo>
                    <a:pt x="20" y="57"/>
                  </a:lnTo>
                  <a:lnTo>
                    <a:pt x="16" y="59"/>
                  </a:lnTo>
                  <a:lnTo>
                    <a:pt x="14" y="62"/>
                  </a:lnTo>
                  <a:lnTo>
                    <a:pt x="14" y="66"/>
                  </a:lnTo>
                  <a:lnTo>
                    <a:pt x="14" y="70"/>
                  </a:lnTo>
                  <a:lnTo>
                    <a:pt x="16" y="75"/>
                  </a:lnTo>
                  <a:lnTo>
                    <a:pt x="18" y="81"/>
                  </a:lnTo>
                  <a:lnTo>
                    <a:pt x="16" y="85"/>
                  </a:lnTo>
                  <a:lnTo>
                    <a:pt x="11" y="85"/>
                  </a:lnTo>
                  <a:lnTo>
                    <a:pt x="7" y="85"/>
                  </a:lnTo>
                  <a:lnTo>
                    <a:pt x="3" y="83"/>
                  </a:lnTo>
                  <a:lnTo>
                    <a:pt x="2" y="8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601" name="Freeform 41"/>
            <p:cNvSpPr>
              <a:spLocks/>
            </p:cNvSpPr>
            <p:nvPr/>
          </p:nvSpPr>
          <p:spPr bwMode="auto">
            <a:xfrm>
              <a:off x="4719" y="3865"/>
              <a:ext cx="48" cy="45"/>
            </a:xfrm>
            <a:custGeom>
              <a:avLst/>
              <a:gdLst>
                <a:gd name="T0" fmla="*/ 8 w 96"/>
                <a:gd name="T1" fmla="*/ 8 h 90"/>
                <a:gd name="T2" fmla="*/ 10 w 96"/>
                <a:gd name="T3" fmla="*/ 17 h 90"/>
                <a:gd name="T4" fmla="*/ 17 w 96"/>
                <a:gd name="T5" fmla="*/ 20 h 90"/>
                <a:gd name="T6" fmla="*/ 32 w 96"/>
                <a:gd name="T7" fmla="*/ 20 h 90"/>
                <a:gd name="T8" fmla="*/ 37 w 96"/>
                <a:gd name="T9" fmla="*/ 30 h 90"/>
                <a:gd name="T10" fmla="*/ 39 w 96"/>
                <a:gd name="T11" fmla="*/ 41 h 90"/>
                <a:gd name="T12" fmla="*/ 30 w 96"/>
                <a:gd name="T13" fmla="*/ 46 h 90"/>
                <a:gd name="T14" fmla="*/ 21 w 96"/>
                <a:gd name="T15" fmla="*/ 50 h 90"/>
                <a:gd name="T16" fmla="*/ 10 w 96"/>
                <a:gd name="T17" fmla="*/ 55 h 90"/>
                <a:gd name="T18" fmla="*/ 2 w 96"/>
                <a:gd name="T19" fmla="*/ 59 h 90"/>
                <a:gd name="T20" fmla="*/ 2 w 96"/>
                <a:gd name="T21" fmla="*/ 65 h 90"/>
                <a:gd name="T22" fmla="*/ 2 w 96"/>
                <a:gd name="T23" fmla="*/ 76 h 90"/>
                <a:gd name="T24" fmla="*/ 10 w 96"/>
                <a:gd name="T25" fmla="*/ 79 h 90"/>
                <a:gd name="T26" fmla="*/ 22 w 96"/>
                <a:gd name="T27" fmla="*/ 79 h 90"/>
                <a:gd name="T28" fmla="*/ 39 w 96"/>
                <a:gd name="T29" fmla="*/ 79 h 90"/>
                <a:gd name="T30" fmla="*/ 50 w 96"/>
                <a:gd name="T31" fmla="*/ 79 h 90"/>
                <a:gd name="T32" fmla="*/ 76 w 96"/>
                <a:gd name="T33" fmla="*/ 90 h 90"/>
                <a:gd name="T34" fmla="*/ 80 w 96"/>
                <a:gd name="T35" fmla="*/ 85 h 90"/>
                <a:gd name="T36" fmla="*/ 78 w 96"/>
                <a:gd name="T37" fmla="*/ 78 h 90"/>
                <a:gd name="T38" fmla="*/ 67 w 96"/>
                <a:gd name="T39" fmla="*/ 70 h 90"/>
                <a:gd name="T40" fmla="*/ 56 w 96"/>
                <a:gd name="T41" fmla="*/ 68 h 90"/>
                <a:gd name="T42" fmla="*/ 46 w 96"/>
                <a:gd name="T43" fmla="*/ 67 h 90"/>
                <a:gd name="T44" fmla="*/ 33 w 96"/>
                <a:gd name="T45" fmla="*/ 67 h 90"/>
                <a:gd name="T46" fmla="*/ 22 w 96"/>
                <a:gd name="T47" fmla="*/ 65 h 90"/>
                <a:gd name="T48" fmla="*/ 19 w 96"/>
                <a:gd name="T49" fmla="*/ 65 h 90"/>
                <a:gd name="T50" fmla="*/ 24 w 96"/>
                <a:gd name="T51" fmla="*/ 65 h 90"/>
                <a:gd name="T52" fmla="*/ 37 w 96"/>
                <a:gd name="T53" fmla="*/ 63 h 90"/>
                <a:gd name="T54" fmla="*/ 48 w 96"/>
                <a:gd name="T55" fmla="*/ 57 h 90"/>
                <a:gd name="T56" fmla="*/ 57 w 96"/>
                <a:gd name="T57" fmla="*/ 50 h 90"/>
                <a:gd name="T58" fmla="*/ 57 w 96"/>
                <a:gd name="T59" fmla="*/ 39 h 90"/>
                <a:gd name="T60" fmla="*/ 57 w 96"/>
                <a:gd name="T61" fmla="*/ 30 h 90"/>
                <a:gd name="T62" fmla="*/ 57 w 96"/>
                <a:gd name="T63" fmla="*/ 20 h 90"/>
                <a:gd name="T64" fmla="*/ 57 w 96"/>
                <a:gd name="T65" fmla="*/ 19 h 90"/>
                <a:gd name="T66" fmla="*/ 69 w 96"/>
                <a:gd name="T67" fmla="*/ 24 h 90"/>
                <a:gd name="T68" fmla="*/ 81 w 96"/>
                <a:gd name="T69" fmla="*/ 22 h 90"/>
                <a:gd name="T70" fmla="*/ 94 w 96"/>
                <a:gd name="T71" fmla="*/ 20 h 90"/>
                <a:gd name="T72" fmla="*/ 92 w 96"/>
                <a:gd name="T73" fmla="*/ 11 h 90"/>
                <a:gd name="T74" fmla="*/ 89 w 96"/>
                <a:gd name="T75" fmla="*/ 4 h 90"/>
                <a:gd name="T76" fmla="*/ 81 w 96"/>
                <a:gd name="T77" fmla="*/ 0 h 90"/>
                <a:gd name="T78" fmla="*/ 74 w 96"/>
                <a:gd name="T79" fmla="*/ 0 h 90"/>
                <a:gd name="T80" fmla="*/ 67 w 96"/>
                <a:gd name="T81" fmla="*/ 0 h 90"/>
                <a:gd name="T82" fmla="*/ 54 w 96"/>
                <a:gd name="T83" fmla="*/ 2 h 90"/>
                <a:gd name="T84" fmla="*/ 43 w 96"/>
                <a:gd name="T85" fmla="*/ 4 h 90"/>
                <a:gd name="T86" fmla="*/ 30 w 96"/>
                <a:gd name="T87" fmla="*/ 4 h 90"/>
                <a:gd name="T88" fmla="*/ 21 w 96"/>
                <a:gd name="T89" fmla="*/ 4 h 90"/>
                <a:gd name="T90" fmla="*/ 10 w 96"/>
                <a:gd name="T91" fmla="*/ 6 h 90"/>
                <a:gd name="T92" fmla="*/ 8 w 96"/>
                <a:gd name="T93" fmla="*/ 8 h 9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96"/>
                <a:gd name="T142" fmla="*/ 0 h 90"/>
                <a:gd name="T143" fmla="*/ 96 w 96"/>
                <a:gd name="T144" fmla="*/ 90 h 9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96" h="90">
                  <a:moveTo>
                    <a:pt x="8" y="8"/>
                  </a:moveTo>
                  <a:lnTo>
                    <a:pt x="8" y="8"/>
                  </a:lnTo>
                  <a:lnTo>
                    <a:pt x="8" y="11"/>
                  </a:lnTo>
                  <a:lnTo>
                    <a:pt x="10" y="17"/>
                  </a:lnTo>
                  <a:lnTo>
                    <a:pt x="13" y="20"/>
                  </a:lnTo>
                  <a:lnTo>
                    <a:pt x="17" y="20"/>
                  </a:lnTo>
                  <a:lnTo>
                    <a:pt x="24" y="20"/>
                  </a:lnTo>
                  <a:lnTo>
                    <a:pt x="32" y="20"/>
                  </a:lnTo>
                  <a:lnTo>
                    <a:pt x="35" y="26"/>
                  </a:lnTo>
                  <a:lnTo>
                    <a:pt x="37" y="30"/>
                  </a:lnTo>
                  <a:lnTo>
                    <a:pt x="39" y="37"/>
                  </a:lnTo>
                  <a:lnTo>
                    <a:pt x="39" y="41"/>
                  </a:lnTo>
                  <a:lnTo>
                    <a:pt x="35" y="46"/>
                  </a:lnTo>
                  <a:lnTo>
                    <a:pt x="30" y="46"/>
                  </a:lnTo>
                  <a:lnTo>
                    <a:pt x="26" y="48"/>
                  </a:lnTo>
                  <a:lnTo>
                    <a:pt x="21" y="50"/>
                  </a:lnTo>
                  <a:lnTo>
                    <a:pt x="15" y="54"/>
                  </a:lnTo>
                  <a:lnTo>
                    <a:pt x="10" y="55"/>
                  </a:lnTo>
                  <a:lnTo>
                    <a:pt x="6" y="59"/>
                  </a:lnTo>
                  <a:lnTo>
                    <a:pt x="2" y="59"/>
                  </a:lnTo>
                  <a:lnTo>
                    <a:pt x="2" y="61"/>
                  </a:lnTo>
                  <a:lnTo>
                    <a:pt x="2" y="65"/>
                  </a:lnTo>
                  <a:lnTo>
                    <a:pt x="0" y="70"/>
                  </a:lnTo>
                  <a:lnTo>
                    <a:pt x="2" y="76"/>
                  </a:lnTo>
                  <a:lnTo>
                    <a:pt x="6" y="79"/>
                  </a:lnTo>
                  <a:lnTo>
                    <a:pt x="10" y="79"/>
                  </a:lnTo>
                  <a:lnTo>
                    <a:pt x="17" y="79"/>
                  </a:lnTo>
                  <a:lnTo>
                    <a:pt x="22" y="79"/>
                  </a:lnTo>
                  <a:lnTo>
                    <a:pt x="32" y="79"/>
                  </a:lnTo>
                  <a:lnTo>
                    <a:pt x="39" y="79"/>
                  </a:lnTo>
                  <a:lnTo>
                    <a:pt x="46" y="79"/>
                  </a:lnTo>
                  <a:lnTo>
                    <a:pt x="50" y="79"/>
                  </a:lnTo>
                  <a:lnTo>
                    <a:pt x="54" y="79"/>
                  </a:lnTo>
                  <a:lnTo>
                    <a:pt x="76" y="90"/>
                  </a:lnTo>
                  <a:lnTo>
                    <a:pt x="78" y="89"/>
                  </a:lnTo>
                  <a:lnTo>
                    <a:pt x="80" y="85"/>
                  </a:lnTo>
                  <a:lnTo>
                    <a:pt x="81" y="81"/>
                  </a:lnTo>
                  <a:lnTo>
                    <a:pt x="78" y="78"/>
                  </a:lnTo>
                  <a:lnTo>
                    <a:pt x="70" y="74"/>
                  </a:lnTo>
                  <a:lnTo>
                    <a:pt x="67" y="70"/>
                  </a:lnTo>
                  <a:lnTo>
                    <a:pt x="59" y="68"/>
                  </a:lnTo>
                  <a:lnTo>
                    <a:pt x="56" y="68"/>
                  </a:lnTo>
                  <a:lnTo>
                    <a:pt x="50" y="68"/>
                  </a:lnTo>
                  <a:lnTo>
                    <a:pt x="46" y="67"/>
                  </a:lnTo>
                  <a:lnTo>
                    <a:pt x="39" y="67"/>
                  </a:lnTo>
                  <a:lnTo>
                    <a:pt x="33" y="67"/>
                  </a:lnTo>
                  <a:lnTo>
                    <a:pt x="28" y="65"/>
                  </a:lnTo>
                  <a:lnTo>
                    <a:pt x="22" y="65"/>
                  </a:lnTo>
                  <a:lnTo>
                    <a:pt x="21" y="65"/>
                  </a:lnTo>
                  <a:lnTo>
                    <a:pt x="19" y="65"/>
                  </a:lnTo>
                  <a:lnTo>
                    <a:pt x="21" y="65"/>
                  </a:lnTo>
                  <a:lnTo>
                    <a:pt x="24" y="65"/>
                  </a:lnTo>
                  <a:lnTo>
                    <a:pt x="30" y="63"/>
                  </a:lnTo>
                  <a:lnTo>
                    <a:pt x="37" y="63"/>
                  </a:lnTo>
                  <a:lnTo>
                    <a:pt x="43" y="59"/>
                  </a:lnTo>
                  <a:lnTo>
                    <a:pt x="48" y="57"/>
                  </a:lnTo>
                  <a:lnTo>
                    <a:pt x="54" y="54"/>
                  </a:lnTo>
                  <a:lnTo>
                    <a:pt x="57" y="50"/>
                  </a:lnTo>
                  <a:lnTo>
                    <a:pt x="57" y="44"/>
                  </a:lnTo>
                  <a:lnTo>
                    <a:pt x="57" y="39"/>
                  </a:lnTo>
                  <a:lnTo>
                    <a:pt x="57" y="35"/>
                  </a:lnTo>
                  <a:lnTo>
                    <a:pt x="57" y="30"/>
                  </a:lnTo>
                  <a:lnTo>
                    <a:pt x="57" y="24"/>
                  </a:lnTo>
                  <a:lnTo>
                    <a:pt x="57" y="20"/>
                  </a:lnTo>
                  <a:lnTo>
                    <a:pt x="57" y="19"/>
                  </a:lnTo>
                  <a:lnTo>
                    <a:pt x="63" y="22"/>
                  </a:lnTo>
                  <a:lnTo>
                    <a:pt x="69" y="24"/>
                  </a:lnTo>
                  <a:lnTo>
                    <a:pt x="74" y="26"/>
                  </a:lnTo>
                  <a:lnTo>
                    <a:pt x="81" y="22"/>
                  </a:lnTo>
                  <a:lnTo>
                    <a:pt x="89" y="22"/>
                  </a:lnTo>
                  <a:lnTo>
                    <a:pt x="94" y="20"/>
                  </a:lnTo>
                  <a:lnTo>
                    <a:pt x="96" y="19"/>
                  </a:lnTo>
                  <a:lnTo>
                    <a:pt x="92" y="11"/>
                  </a:lnTo>
                  <a:lnTo>
                    <a:pt x="91" y="6"/>
                  </a:lnTo>
                  <a:lnTo>
                    <a:pt x="89" y="4"/>
                  </a:lnTo>
                  <a:lnTo>
                    <a:pt x="85" y="2"/>
                  </a:lnTo>
                  <a:lnTo>
                    <a:pt x="81" y="0"/>
                  </a:lnTo>
                  <a:lnTo>
                    <a:pt x="78" y="0"/>
                  </a:lnTo>
                  <a:lnTo>
                    <a:pt x="74" y="0"/>
                  </a:lnTo>
                  <a:lnTo>
                    <a:pt x="70" y="0"/>
                  </a:lnTo>
                  <a:lnTo>
                    <a:pt x="67" y="0"/>
                  </a:lnTo>
                  <a:lnTo>
                    <a:pt x="61" y="2"/>
                  </a:lnTo>
                  <a:lnTo>
                    <a:pt x="54" y="2"/>
                  </a:lnTo>
                  <a:lnTo>
                    <a:pt x="48" y="2"/>
                  </a:lnTo>
                  <a:lnTo>
                    <a:pt x="43" y="4"/>
                  </a:lnTo>
                  <a:lnTo>
                    <a:pt x="37" y="4"/>
                  </a:lnTo>
                  <a:lnTo>
                    <a:pt x="30" y="4"/>
                  </a:lnTo>
                  <a:lnTo>
                    <a:pt x="26" y="4"/>
                  </a:lnTo>
                  <a:lnTo>
                    <a:pt x="21" y="4"/>
                  </a:lnTo>
                  <a:lnTo>
                    <a:pt x="17" y="6"/>
                  </a:lnTo>
                  <a:lnTo>
                    <a:pt x="10" y="6"/>
                  </a:lnTo>
                  <a:lnTo>
                    <a:pt x="8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602" name="Freeform 42"/>
            <p:cNvSpPr>
              <a:spLocks/>
            </p:cNvSpPr>
            <p:nvPr/>
          </p:nvSpPr>
          <p:spPr bwMode="auto">
            <a:xfrm>
              <a:off x="4744" y="3954"/>
              <a:ext cx="75" cy="66"/>
            </a:xfrm>
            <a:custGeom>
              <a:avLst/>
              <a:gdLst>
                <a:gd name="T0" fmla="*/ 66 w 149"/>
                <a:gd name="T1" fmla="*/ 2 h 133"/>
                <a:gd name="T2" fmla="*/ 50 w 149"/>
                <a:gd name="T3" fmla="*/ 13 h 133"/>
                <a:gd name="T4" fmla="*/ 39 w 149"/>
                <a:gd name="T5" fmla="*/ 22 h 133"/>
                <a:gd name="T6" fmla="*/ 22 w 149"/>
                <a:gd name="T7" fmla="*/ 26 h 133"/>
                <a:gd name="T8" fmla="*/ 7 w 149"/>
                <a:gd name="T9" fmla="*/ 33 h 133"/>
                <a:gd name="T10" fmla="*/ 9 w 149"/>
                <a:gd name="T11" fmla="*/ 48 h 133"/>
                <a:gd name="T12" fmla="*/ 26 w 149"/>
                <a:gd name="T13" fmla="*/ 61 h 133"/>
                <a:gd name="T14" fmla="*/ 41 w 149"/>
                <a:gd name="T15" fmla="*/ 66 h 133"/>
                <a:gd name="T16" fmla="*/ 0 w 149"/>
                <a:gd name="T17" fmla="*/ 88 h 133"/>
                <a:gd name="T18" fmla="*/ 2 w 149"/>
                <a:gd name="T19" fmla="*/ 100 h 133"/>
                <a:gd name="T20" fmla="*/ 17 w 149"/>
                <a:gd name="T21" fmla="*/ 103 h 133"/>
                <a:gd name="T22" fmla="*/ 39 w 149"/>
                <a:gd name="T23" fmla="*/ 105 h 133"/>
                <a:gd name="T24" fmla="*/ 57 w 149"/>
                <a:gd name="T25" fmla="*/ 101 h 133"/>
                <a:gd name="T26" fmla="*/ 59 w 149"/>
                <a:gd name="T27" fmla="*/ 77 h 133"/>
                <a:gd name="T28" fmla="*/ 72 w 149"/>
                <a:gd name="T29" fmla="*/ 79 h 133"/>
                <a:gd name="T30" fmla="*/ 83 w 149"/>
                <a:gd name="T31" fmla="*/ 85 h 133"/>
                <a:gd name="T32" fmla="*/ 83 w 149"/>
                <a:gd name="T33" fmla="*/ 98 h 133"/>
                <a:gd name="T34" fmla="*/ 68 w 149"/>
                <a:gd name="T35" fmla="*/ 112 h 133"/>
                <a:gd name="T36" fmla="*/ 65 w 149"/>
                <a:gd name="T37" fmla="*/ 127 h 133"/>
                <a:gd name="T38" fmla="*/ 74 w 149"/>
                <a:gd name="T39" fmla="*/ 127 h 133"/>
                <a:gd name="T40" fmla="*/ 96 w 149"/>
                <a:gd name="T41" fmla="*/ 131 h 133"/>
                <a:gd name="T42" fmla="*/ 114 w 149"/>
                <a:gd name="T43" fmla="*/ 131 h 133"/>
                <a:gd name="T44" fmla="*/ 133 w 149"/>
                <a:gd name="T45" fmla="*/ 125 h 133"/>
                <a:gd name="T46" fmla="*/ 142 w 149"/>
                <a:gd name="T47" fmla="*/ 118 h 133"/>
                <a:gd name="T48" fmla="*/ 149 w 149"/>
                <a:gd name="T49" fmla="*/ 111 h 133"/>
                <a:gd name="T50" fmla="*/ 140 w 149"/>
                <a:gd name="T51" fmla="*/ 107 h 133"/>
                <a:gd name="T52" fmla="*/ 125 w 149"/>
                <a:gd name="T53" fmla="*/ 111 h 133"/>
                <a:gd name="T54" fmla="*/ 109 w 149"/>
                <a:gd name="T55" fmla="*/ 116 h 133"/>
                <a:gd name="T56" fmla="*/ 94 w 149"/>
                <a:gd name="T57" fmla="*/ 111 h 133"/>
                <a:gd name="T58" fmla="*/ 103 w 149"/>
                <a:gd name="T59" fmla="*/ 101 h 133"/>
                <a:gd name="T60" fmla="*/ 114 w 149"/>
                <a:gd name="T61" fmla="*/ 85 h 133"/>
                <a:gd name="T62" fmla="*/ 107 w 149"/>
                <a:gd name="T63" fmla="*/ 70 h 133"/>
                <a:gd name="T64" fmla="*/ 94 w 149"/>
                <a:gd name="T65" fmla="*/ 61 h 133"/>
                <a:gd name="T66" fmla="*/ 76 w 149"/>
                <a:gd name="T67" fmla="*/ 55 h 133"/>
                <a:gd name="T68" fmla="*/ 55 w 149"/>
                <a:gd name="T69" fmla="*/ 53 h 133"/>
                <a:gd name="T70" fmla="*/ 41 w 149"/>
                <a:gd name="T71" fmla="*/ 46 h 133"/>
                <a:gd name="T72" fmla="*/ 44 w 149"/>
                <a:gd name="T73" fmla="*/ 37 h 133"/>
                <a:gd name="T74" fmla="*/ 59 w 149"/>
                <a:gd name="T75" fmla="*/ 28 h 133"/>
                <a:gd name="T76" fmla="*/ 70 w 149"/>
                <a:gd name="T77" fmla="*/ 28 h 133"/>
                <a:gd name="T78" fmla="*/ 78 w 149"/>
                <a:gd name="T79" fmla="*/ 44 h 133"/>
                <a:gd name="T80" fmla="*/ 89 w 149"/>
                <a:gd name="T81" fmla="*/ 46 h 133"/>
                <a:gd name="T82" fmla="*/ 103 w 149"/>
                <a:gd name="T83" fmla="*/ 46 h 133"/>
                <a:gd name="T84" fmla="*/ 107 w 149"/>
                <a:gd name="T85" fmla="*/ 28 h 133"/>
                <a:gd name="T86" fmla="*/ 96 w 149"/>
                <a:gd name="T87" fmla="*/ 7 h 133"/>
                <a:gd name="T88" fmla="*/ 85 w 149"/>
                <a:gd name="T89" fmla="*/ 2 h 133"/>
                <a:gd name="T90" fmla="*/ 76 w 149"/>
                <a:gd name="T91" fmla="*/ 0 h 13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49"/>
                <a:gd name="T139" fmla="*/ 0 h 133"/>
                <a:gd name="T140" fmla="*/ 149 w 149"/>
                <a:gd name="T141" fmla="*/ 133 h 13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49" h="133">
                  <a:moveTo>
                    <a:pt x="76" y="0"/>
                  </a:moveTo>
                  <a:lnTo>
                    <a:pt x="70" y="0"/>
                  </a:lnTo>
                  <a:lnTo>
                    <a:pt x="66" y="2"/>
                  </a:lnTo>
                  <a:lnTo>
                    <a:pt x="61" y="6"/>
                  </a:lnTo>
                  <a:lnTo>
                    <a:pt x="57" y="9"/>
                  </a:lnTo>
                  <a:lnTo>
                    <a:pt x="50" y="13"/>
                  </a:lnTo>
                  <a:lnTo>
                    <a:pt x="46" y="17"/>
                  </a:lnTo>
                  <a:lnTo>
                    <a:pt x="41" y="18"/>
                  </a:lnTo>
                  <a:lnTo>
                    <a:pt x="39" y="22"/>
                  </a:lnTo>
                  <a:lnTo>
                    <a:pt x="33" y="22"/>
                  </a:lnTo>
                  <a:lnTo>
                    <a:pt x="30" y="24"/>
                  </a:lnTo>
                  <a:lnTo>
                    <a:pt x="22" y="26"/>
                  </a:lnTo>
                  <a:lnTo>
                    <a:pt x="17" y="28"/>
                  </a:lnTo>
                  <a:lnTo>
                    <a:pt x="11" y="29"/>
                  </a:lnTo>
                  <a:lnTo>
                    <a:pt x="7" y="33"/>
                  </a:lnTo>
                  <a:lnTo>
                    <a:pt x="6" y="37"/>
                  </a:lnTo>
                  <a:lnTo>
                    <a:pt x="7" y="44"/>
                  </a:lnTo>
                  <a:lnTo>
                    <a:pt x="9" y="48"/>
                  </a:lnTo>
                  <a:lnTo>
                    <a:pt x="15" y="53"/>
                  </a:lnTo>
                  <a:lnTo>
                    <a:pt x="20" y="57"/>
                  </a:lnTo>
                  <a:lnTo>
                    <a:pt x="26" y="61"/>
                  </a:lnTo>
                  <a:lnTo>
                    <a:pt x="31" y="63"/>
                  </a:lnTo>
                  <a:lnTo>
                    <a:pt x="37" y="64"/>
                  </a:lnTo>
                  <a:lnTo>
                    <a:pt x="41" y="66"/>
                  </a:lnTo>
                  <a:lnTo>
                    <a:pt x="42" y="66"/>
                  </a:lnTo>
                  <a:lnTo>
                    <a:pt x="37" y="81"/>
                  </a:lnTo>
                  <a:lnTo>
                    <a:pt x="0" y="88"/>
                  </a:lnTo>
                  <a:lnTo>
                    <a:pt x="0" y="90"/>
                  </a:lnTo>
                  <a:lnTo>
                    <a:pt x="0" y="94"/>
                  </a:lnTo>
                  <a:lnTo>
                    <a:pt x="2" y="100"/>
                  </a:lnTo>
                  <a:lnTo>
                    <a:pt x="7" y="103"/>
                  </a:lnTo>
                  <a:lnTo>
                    <a:pt x="9" y="103"/>
                  </a:lnTo>
                  <a:lnTo>
                    <a:pt x="17" y="103"/>
                  </a:lnTo>
                  <a:lnTo>
                    <a:pt x="22" y="103"/>
                  </a:lnTo>
                  <a:lnTo>
                    <a:pt x="31" y="105"/>
                  </a:lnTo>
                  <a:lnTo>
                    <a:pt x="39" y="105"/>
                  </a:lnTo>
                  <a:lnTo>
                    <a:pt x="48" y="105"/>
                  </a:lnTo>
                  <a:lnTo>
                    <a:pt x="54" y="103"/>
                  </a:lnTo>
                  <a:lnTo>
                    <a:pt x="57" y="101"/>
                  </a:lnTo>
                  <a:lnTo>
                    <a:pt x="59" y="92"/>
                  </a:lnTo>
                  <a:lnTo>
                    <a:pt x="59" y="85"/>
                  </a:lnTo>
                  <a:lnTo>
                    <a:pt x="59" y="77"/>
                  </a:lnTo>
                  <a:lnTo>
                    <a:pt x="61" y="76"/>
                  </a:lnTo>
                  <a:lnTo>
                    <a:pt x="63" y="76"/>
                  </a:lnTo>
                  <a:lnTo>
                    <a:pt x="72" y="79"/>
                  </a:lnTo>
                  <a:lnTo>
                    <a:pt x="76" y="81"/>
                  </a:lnTo>
                  <a:lnTo>
                    <a:pt x="79" y="81"/>
                  </a:lnTo>
                  <a:lnTo>
                    <a:pt x="83" y="85"/>
                  </a:lnTo>
                  <a:lnTo>
                    <a:pt x="85" y="87"/>
                  </a:lnTo>
                  <a:lnTo>
                    <a:pt x="85" y="90"/>
                  </a:lnTo>
                  <a:lnTo>
                    <a:pt x="83" y="98"/>
                  </a:lnTo>
                  <a:lnTo>
                    <a:pt x="78" y="103"/>
                  </a:lnTo>
                  <a:lnTo>
                    <a:pt x="74" y="109"/>
                  </a:lnTo>
                  <a:lnTo>
                    <a:pt x="68" y="112"/>
                  </a:lnTo>
                  <a:lnTo>
                    <a:pt x="66" y="120"/>
                  </a:lnTo>
                  <a:lnTo>
                    <a:pt x="65" y="125"/>
                  </a:lnTo>
                  <a:lnTo>
                    <a:pt x="65" y="127"/>
                  </a:lnTo>
                  <a:lnTo>
                    <a:pt x="68" y="127"/>
                  </a:lnTo>
                  <a:lnTo>
                    <a:pt x="74" y="127"/>
                  </a:lnTo>
                  <a:lnTo>
                    <a:pt x="81" y="129"/>
                  </a:lnTo>
                  <a:lnTo>
                    <a:pt x="89" y="129"/>
                  </a:lnTo>
                  <a:lnTo>
                    <a:pt x="96" y="131"/>
                  </a:lnTo>
                  <a:lnTo>
                    <a:pt x="101" y="131"/>
                  </a:lnTo>
                  <a:lnTo>
                    <a:pt x="107" y="133"/>
                  </a:lnTo>
                  <a:lnTo>
                    <a:pt x="114" y="131"/>
                  </a:lnTo>
                  <a:lnTo>
                    <a:pt x="122" y="131"/>
                  </a:lnTo>
                  <a:lnTo>
                    <a:pt x="127" y="127"/>
                  </a:lnTo>
                  <a:lnTo>
                    <a:pt x="133" y="125"/>
                  </a:lnTo>
                  <a:lnTo>
                    <a:pt x="135" y="122"/>
                  </a:lnTo>
                  <a:lnTo>
                    <a:pt x="138" y="120"/>
                  </a:lnTo>
                  <a:lnTo>
                    <a:pt x="142" y="118"/>
                  </a:lnTo>
                  <a:lnTo>
                    <a:pt x="146" y="116"/>
                  </a:lnTo>
                  <a:lnTo>
                    <a:pt x="148" y="114"/>
                  </a:lnTo>
                  <a:lnTo>
                    <a:pt x="149" y="111"/>
                  </a:lnTo>
                  <a:lnTo>
                    <a:pt x="148" y="109"/>
                  </a:lnTo>
                  <a:lnTo>
                    <a:pt x="146" y="109"/>
                  </a:lnTo>
                  <a:lnTo>
                    <a:pt x="140" y="107"/>
                  </a:lnTo>
                  <a:lnTo>
                    <a:pt x="135" y="107"/>
                  </a:lnTo>
                  <a:lnTo>
                    <a:pt x="129" y="109"/>
                  </a:lnTo>
                  <a:lnTo>
                    <a:pt x="125" y="111"/>
                  </a:lnTo>
                  <a:lnTo>
                    <a:pt x="120" y="114"/>
                  </a:lnTo>
                  <a:lnTo>
                    <a:pt x="114" y="118"/>
                  </a:lnTo>
                  <a:lnTo>
                    <a:pt x="109" y="116"/>
                  </a:lnTo>
                  <a:lnTo>
                    <a:pt x="101" y="116"/>
                  </a:lnTo>
                  <a:lnTo>
                    <a:pt x="96" y="112"/>
                  </a:lnTo>
                  <a:lnTo>
                    <a:pt x="94" y="111"/>
                  </a:lnTo>
                  <a:lnTo>
                    <a:pt x="96" y="107"/>
                  </a:lnTo>
                  <a:lnTo>
                    <a:pt x="100" y="105"/>
                  </a:lnTo>
                  <a:lnTo>
                    <a:pt x="103" y="101"/>
                  </a:lnTo>
                  <a:lnTo>
                    <a:pt x="109" y="100"/>
                  </a:lnTo>
                  <a:lnTo>
                    <a:pt x="114" y="92"/>
                  </a:lnTo>
                  <a:lnTo>
                    <a:pt x="114" y="85"/>
                  </a:lnTo>
                  <a:lnTo>
                    <a:pt x="113" y="79"/>
                  </a:lnTo>
                  <a:lnTo>
                    <a:pt x="111" y="74"/>
                  </a:lnTo>
                  <a:lnTo>
                    <a:pt x="107" y="70"/>
                  </a:lnTo>
                  <a:lnTo>
                    <a:pt x="103" y="66"/>
                  </a:lnTo>
                  <a:lnTo>
                    <a:pt x="100" y="63"/>
                  </a:lnTo>
                  <a:lnTo>
                    <a:pt x="94" y="61"/>
                  </a:lnTo>
                  <a:lnTo>
                    <a:pt x="89" y="57"/>
                  </a:lnTo>
                  <a:lnTo>
                    <a:pt x="85" y="57"/>
                  </a:lnTo>
                  <a:lnTo>
                    <a:pt x="76" y="55"/>
                  </a:lnTo>
                  <a:lnTo>
                    <a:pt x="70" y="55"/>
                  </a:lnTo>
                  <a:lnTo>
                    <a:pt x="63" y="53"/>
                  </a:lnTo>
                  <a:lnTo>
                    <a:pt x="55" y="53"/>
                  </a:lnTo>
                  <a:lnTo>
                    <a:pt x="50" y="50"/>
                  </a:lnTo>
                  <a:lnTo>
                    <a:pt x="44" y="48"/>
                  </a:lnTo>
                  <a:lnTo>
                    <a:pt x="41" y="46"/>
                  </a:lnTo>
                  <a:lnTo>
                    <a:pt x="41" y="44"/>
                  </a:lnTo>
                  <a:lnTo>
                    <a:pt x="41" y="39"/>
                  </a:lnTo>
                  <a:lnTo>
                    <a:pt x="44" y="37"/>
                  </a:lnTo>
                  <a:lnTo>
                    <a:pt x="50" y="33"/>
                  </a:lnTo>
                  <a:lnTo>
                    <a:pt x="54" y="29"/>
                  </a:lnTo>
                  <a:lnTo>
                    <a:pt x="59" y="28"/>
                  </a:lnTo>
                  <a:lnTo>
                    <a:pt x="65" y="28"/>
                  </a:lnTo>
                  <a:lnTo>
                    <a:pt x="66" y="28"/>
                  </a:lnTo>
                  <a:lnTo>
                    <a:pt x="70" y="28"/>
                  </a:lnTo>
                  <a:lnTo>
                    <a:pt x="72" y="33"/>
                  </a:lnTo>
                  <a:lnTo>
                    <a:pt x="76" y="39"/>
                  </a:lnTo>
                  <a:lnTo>
                    <a:pt x="78" y="44"/>
                  </a:lnTo>
                  <a:lnTo>
                    <a:pt x="83" y="46"/>
                  </a:lnTo>
                  <a:lnTo>
                    <a:pt x="85" y="46"/>
                  </a:lnTo>
                  <a:lnTo>
                    <a:pt x="89" y="46"/>
                  </a:lnTo>
                  <a:lnTo>
                    <a:pt x="94" y="46"/>
                  </a:lnTo>
                  <a:lnTo>
                    <a:pt x="98" y="46"/>
                  </a:lnTo>
                  <a:lnTo>
                    <a:pt x="103" y="46"/>
                  </a:lnTo>
                  <a:lnTo>
                    <a:pt x="107" y="42"/>
                  </a:lnTo>
                  <a:lnTo>
                    <a:pt x="107" y="35"/>
                  </a:lnTo>
                  <a:lnTo>
                    <a:pt x="107" y="28"/>
                  </a:lnTo>
                  <a:lnTo>
                    <a:pt x="103" y="18"/>
                  </a:lnTo>
                  <a:lnTo>
                    <a:pt x="101" y="11"/>
                  </a:lnTo>
                  <a:lnTo>
                    <a:pt x="96" y="7"/>
                  </a:lnTo>
                  <a:lnTo>
                    <a:pt x="92" y="6"/>
                  </a:lnTo>
                  <a:lnTo>
                    <a:pt x="87" y="2"/>
                  </a:lnTo>
                  <a:lnTo>
                    <a:pt x="85" y="2"/>
                  </a:lnTo>
                  <a:lnTo>
                    <a:pt x="78" y="0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603" name="Freeform 43"/>
            <p:cNvSpPr>
              <a:spLocks/>
            </p:cNvSpPr>
            <p:nvPr/>
          </p:nvSpPr>
          <p:spPr bwMode="auto">
            <a:xfrm>
              <a:off x="4823" y="3880"/>
              <a:ext cx="16" cy="19"/>
            </a:xfrm>
            <a:custGeom>
              <a:avLst/>
              <a:gdLst>
                <a:gd name="T0" fmla="*/ 5 w 31"/>
                <a:gd name="T1" fmla="*/ 0 h 37"/>
                <a:gd name="T2" fmla="*/ 2 w 31"/>
                <a:gd name="T3" fmla="*/ 4 h 37"/>
                <a:gd name="T4" fmla="*/ 0 w 31"/>
                <a:gd name="T5" fmla="*/ 12 h 37"/>
                <a:gd name="T6" fmla="*/ 0 w 31"/>
                <a:gd name="T7" fmla="*/ 17 h 37"/>
                <a:gd name="T8" fmla="*/ 5 w 31"/>
                <a:gd name="T9" fmla="*/ 24 h 37"/>
                <a:gd name="T10" fmla="*/ 11 w 31"/>
                <a:gd name="T11" fmla="*/ 30 h 37"/>
                <a:gd name="T12" fmla="*/ 16 w 31"/>
                <a:gd name="T13" fmla="*/ 34 h 37"/>
                <a:gd name="T14" fmla="*/ 20 w 31"/>
                <a:gd name="T15" fmla="*/ 36 h 37"/>
                <a:gd name="T16" fmla="*/ 22 w 31"/>
                <a:gd name="T17" fmla="*/ 37 h 37"/>
                <a:gd name="T18" fmla="*/ 31 w 31"/>
                <a:gd name="T19" fmla="*/ 26 h 37"/>
                <a:gd name="T20" fmla="*/ 5 w 31"/>
                <a:gd name="T21" fmla="*/ 0 h 37"/>
                <a:gd name="T22" fmla="*/ 5 w 31"/>
                <a:gd name="T23" fmla="*/ 0 h 3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1"/>
                <a:gd name="T37" fmla="*/ 0 h 37"/>
                <a:gd name="T38" fmla="*/ 31 w 31"/>
                <a:gd name="T39" fmla="*/ 37 h 3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1" h="37">
                  <a:moveTo>
                    <a:pt x="5" y="0"/>
                  </a:moveTo>
                  <a:lnTo>
                    <a:pt x="2" y="4"/>
                  </a:lnTo>
                  <a:lnTo>
                    <a:pt x="0" y="12"/>
                  </a:lnTo>
                  <a:lnTo>
                    <a:pt x="0" y="17"/>
                  </a:lnTo>
                  <a:lnTo>
                    <a:pt x="5" y="24"/>
                  </a:lnTo>
                  <a:lnTo>
                    <a:pt x="11" y="30"/>
                  </a:lnTo>
                  <a:lnTo>
                    <a:pt x="16" y="34"/>
                  </a:lnTo>
                  <a:lnTo>
                    <a:pt x="20" y="36"/>
                  </a:lnTo>
                  <a:lnTo>
                    <a:pt x="22" y="37"/>
                  </a:lnTo>
                  <a:lnTo>
                    <a:pt x="31" y="26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604" name="Freeform 44"/>
            <p:cNvSpPr>
              <a:spLocks/>
            </p:cNvSpPr>
            <p:nvPr/>
          </p:nvSpPr>
          <p:spPr bwMode="auto">
            <a:xfrm>
              <a:off x="4838" y="3868"/>
              <a:ext cx="47" cy="53"/>
            </a:xfrm>
            <a:custGeom>
              <a:avLst/>
              <a:gdLst>
                <a:gd name="T0" fmla="*/ 0 w 94"/>
                <a:gd name="T1" fmla="*/ 27 h 105"/>
                <a:gd name="T2" fmla="*/ 4 w 94"/>
                <a:gd name="T3" fmla="*/ 33 h 105"/>
                <a:gd name="T4" fmla="*/ 15 w 94"/>
                <a:gd name="T5" fmla="*/ 35 h 105"/>
                <a:gd name="T6" fmla="*/ 22 w 94"/>
                <a:gd name="T7" fmla="*/ 35 h 105"/>
                <a:gd name="T8" fmla="*/ 24 w 94"/>
                <a:gd name="T9" fmla="*/ 46 h 105"/>
                <a:gd name="T10" fmla="*/ 63 w 94"/>
                <a:gd name="T11" fmla="*/ 59 h 105"/>
                <a:gd name="T12" fmla="*/ 61 w 94"/>
                <a:gd name="T13" fmla="*/ 68 h 105"/>
                <a:gd name="T14" fmla="*/ 52 w 94"/>
                <a:gd name="T15" fmla="*/ 73 h 105"/>
                <a:gd name="T16" fmla="*/ 41 w 94"/>
                <a:gd name="T17" fmla="*/ 75 h 105"/>
                <a:gd name="T18" fmla="*/ 28 w 94"/>
                <a:gd name="T19" fmla="*/ 77 h 105"/>
                <a:gd name="T20" fmla="*/ 20 w 94"/>
                <a:gd name="T21" fmla="*/ 77 h 105"/>
                <a:gd name="T22" fmla="*/ 19 w 94"/>
                <a:gd name="T23" fmla="*/ 79 h 105"/>
                <a:gd name="T24" fmla="*/ 19 w 94"/>
                <a:gd name="T25" fmla="*/ 86 h 105"/>
                <a:gd name="T26" fmla="*/ 19 w 94"/>
                <a:gd name="T27" fmla="*/ 95 h 105"/>
                <a:gd name="T28" fmla="*/ 20 w 94"/>
                <a:gd name="T29" fmla="*/ 103 h 105"/>
                <a:gd name="T30" fmla="*/ 30 w 94"/>
                <a:gd name="T31" fmla="*/ 105 h 105"/>
                <a:gd name="T32" fmla="*/ 41 w 94"/>
                <a:gd name="T33" fmla="*/ 105 h 105"/>
                <a:gd name="T34" fmla="*/ 52 w 94"/>
                <a:gd name="T35" fmla="*/ 105 h 105"/>
                <a:gd name="T36" fmla="*/ 61 w 94"/>
                <a:gd name="T37" fmla="*/ 103 h 105"/>
                <a:gd name="T38" fmla="*/ 68 w 94"/>
                <a:gd name="T39" fmla="*/ 103 h 105"/>
                <a:gd name="T40" fmla="*/ 79 w 94"/>
                <a:gd name="T41" fmla="*/ 103 h 105"/>
                <a:gd name="T42" fmla="*/ 89 w 94"/>
                <a:gd name="T43" fmla="*/ 97 h 105"/>
                <a:gd name="T44" fmla="*/ 94 w 94"/>
                <a:gd name="T45" fmla="*/ 90 h 105"/>
                <a:gd name="T46" fmla="*/ 83 w 94"/>
                <a:gd name="T47" fmla="*/ 88 h 105"/>
                <a:gd name="T48" fmla="*/ 76 w 94"/>
                <a:gd name="T49" fmla="*/ 86 h 105"/>
                <a:gd name="T50" fmla="*/ 70 w 94"/>
                <a:gd name="T51" fmla="*/ 86 h 105"/>
                <a:gd name="T52" fmla="*/ 72 w 94"/>
                <a:gd name="T53" fmla="*/ 84 h 105"/>
                <a:gd name="T54" fmla="*/ 89 w 94"/>
                <a:gd name="T55" fmla="*/ 77 h 105"/>
                <a:gd name="T56" fmla="*/ 91 w 94"/>
                <a:gd name="T57" fmla="*/ 64 h 105"/>
                <a:gd name="T58" fmla="*/ 87 w 94"/>
                <a:gd name="T59" fmla="*/ 55 h 105"/>
                <a:gd name="T60" fmla="*/ 81 w 94"/>
                <a:gd name="T61" fmla="*/ 51 h 105"/>
                <a:gd name="T62" fmla="*/ 70 w 94"/>
                <a:gd name="T63" fmla="*/ 47 h 105"/>
                <a:gd name="T64" fmla="*/ 61 w 94"/>
                <a:gd name="T65" fmla="*/ 47 h 105"/>
                <a:gd name="T66" fmla="*/ 52 w 94"/>
                <a:gd name="T67" fmla="*/ 44 h 105"/>
                <a:gd name="T68" fmla="*/ 50 w 94"/>
                <a:gd name="T69" fmla="*/ 35 h 105"/>
                <a:gd name="T70" fmla="*/ 52 w 94"/>
                <a:gd name="T71" fmla="*/ 25 h 105"/>
                <a:gd name="T72" fmla="*/ 61 w 94"/>
                <a:gd name="T73" fmla="*/ 25 h 105"/>
                <a:gd name="T74" fmla="*/ 74 w 94"/>
                <a:gd name="T75" fmla="*/ 27 h 105"/>
                <a:gd name="T76" fmla="*/ 72 w 94"/>
                <a:gd name="T77" fmla="*/ 22 h 105"/>
                <a:gd name="T78" fmla="*/ 70 w 94"/>
                <a:gd name="T79" fmla="*/ 12 h 105"/>
                <a:gd name="T80" fmla="*/ 61 w 94"/>
                <a:gd name="T81" fmla="*/ 1 h 105"/>
                <a:gd name="T82" fmla="*/ 46 w 94"/>
                <a:gd name="T83" fmla="*/ 0 h 105"/>
                <a:gd name="T84" fmla="*/ 30 w 94"/>
                <a:gd name="T85" fmla="*/ 0 h 105"/>
                <a:gd name="T86" fmla="*/ 20 w 94"/>
                <a:gd name="T87" fmla="*/ 5 h 105"/>
                <a:gd name="T88" fmla="*/ 15 w 94"/>
                <a:gd name="T89" fmla="*/ 14 h 105"/>
                <a:gd name="T90" fmla="*/ 0 w 94"/>
                <a:gd name="T91" fmla="*/ 27 h 10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4"/>
                <a:gd name="T139" fmla="*/ 0 h 105"/>
                <a:gd name="T140" fmla="*/ 94 w 94"/>
                <a:gd name="T141" fmla="*/ 105 h 105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4" h="105">
                  <a:moveTo>
                    <a:pt x="0" y="27"/>
                  </a:moveTo>
                  <a:lnTo>
                    <a:pt x="0" y="27"/>
                  </a:lnTo>
                  <a:lnTo>
                    <a:pt x="2" y="31"/>
                  </a:lnTo>
                  <a:lnTo>
                    <a:pt x="4" y="33"/>
                  </a:lnTo>
                  <a:lnTo>
                    <a:pt x="11" y="35"/>
                  </a:lnTo>
                  <a:lnTo>
                    <a:pt x="15" y="35"/>
                  </a:lnTo>
                  <a:lnTo>
                    <a:pt x="20" y="35"/>
                  </a:lnTo>
                  <a:lnTo>
                    <a:pt x="22" y="35"/>
                  </a:lnTo>
                  <a:lnTo>
                    <a:pt x="24" y="35"/>
                  </a:lnTo>
                  <a:lnTo>
                    <a:pt x="24" y="46"/>
                  </a:lnTo>
                  <a:lnTo>
                    <a:pt x="63" y="57"/>
                  </a:lnTo>
                  <a:lnTo>
                    <a:pt x="63" y="59"/>
                  </a:lnTo>
                  <a:lnTo>
                    <a:pt x="63" y="62"/>
                  </a:lnTo>
                  <a:lnTo>
                    <a:pt x="61" y="68"/>
                  </a:lnTo>
                  <a:lnTo>
                    <a:pt x="57" y="71"/>
                  </a:lnTo>
                  <a:lnTo>
                    <a:pt x="52" y="73"/>
                  </a:lnTo>
                  <a:lnTo>
                    <a:pt x="46" y="73"/>
                  </a:lnTo>
                  <a:lnTo>
                    <a:pt x="41" y="75"/>
                  </a:lnTo>
                  <a:lnTo>
                    <a:pt x="35" y="75"/>
                  </a:lnTo>
                  <a:lnTo>
                    <a:pt x="28" y="77"/>
                  </a:lnTo>
                  <a:lnTo>
                    <a:pt x="22" y="77"/>
                  </a:lnTo>
                  <a:lnTo>
                    <a:pt x="20" y="77"/>
                  </a:lnTo>
                  <a:lnTo>
                    <a:pt x="19" y="79"/>
                  </a:lnTo>
                  <a:lnTo>
                    <a:pt x="19" y="82"/>
                  </a:lnTo>
                  <a:lnTo>
                    <a:pt x="19" y="86"/>
                  </a:lnTo>
                  <a:lnTo>
                    <a:pt x="19" y="92"/>
                  </a:lnTo>
                  <a:lnTo>
                    <a:pt x="19" y="95"/>
                  </a:lnTo>
                  <a:lnTo>
                    <a:pt x="19" y="101"/>
                  </a:lnTo>
                  <a:lnTo>
                    <a:pt x="20" y="103"/>
                  </a:lnTo>
                  <a:lnTo>
                    <a:pt x="24" y="105"/>
                  </a:lnTo>
                  <a:lnTo>
                    <a:pt x="30" y="105"/>
                  </a:lnTo>
                  <a:lnTo>
                    <a:pt x="37" y="105"/>
                  </a:lnTo>
                  <a:lnTo>
                    <a:pt x="41" y="105"/>
                  </a:lnTo>
                  <a:lnTo>
                    <a:pt x="46" y="105"/>
                  </a:lnTo>
                  <a:lnTo>
                    <a:pt x="52" y="105"/>
                  </a:lnTo>
                  <a:lnTo>
                    <a:pt x="55" y="105"/>
                  </a:lnTo>
                  <a:lnTo>
                    <a:pt x="61" y="103"/>
                  </a:lnTo>
                  <a:lnTo>
                    <a:pt x="65" y="103"/>
                  </a:lnTo>
                  <a:lnTo>
                    <a:pt x="68" y="103"/>
                  </a:lnTo>
                  <a:lnTo>
                    <a:pt x="74" y="103"/>
                  </a:lnTo>
                  <a:lnTo>
                    <a:pt x="79" y="103"/>
                  </a:lnTo>
                  <a:lnTo>
                    <a:pt x="83" y="103"/>
                  </a:lnTo>
                  <a:lnTo>
                    <a:pt x="89" y="97"/>
                  </a:lnTo>
                  <a:lnTo>
                    <a:pt x="92" y="94"/>
                  </a:lnTo>
                  <a:lnTo>
                    <a:pt x="94" y="90"/>
                  </a:lnTo>
                  <a:lnTo>
                    <a:pt x="91" y="90"/>
                  </a:lnTo>
                  <a:lnTo>
                    <a:pt x="83" y="88"/>
                  </a:lnTo>
                  <a:lnTo>
                    <a:pt x="79" y="88"/>
                  </a:lnTo>
                  <a:lnTo>
                    <a:pt x="76" y="86"/>
                  </a:lnTo>
                  <a:lnTo>
                    <a:pt x="74" y="86"/>
                  </a:lnTo>
                  <a:lnTo>
                    <a:pt x="70" y="86"/>
                  </a:lnTo>
                  <a:lnTo>
                    <a:pt x="72" y="84"/>
                  </a:lnTo>
                  <a:lnTo>
                    <a:pt x="79" y="82"/>
                  </a:lnTo>
                  <a:lnTo>
                    <a:pt x="89" y="77"/>
                  </a:lnTo>
                  <a:lnTo>
                    <a:pt x="91" y="71"/>
                  </a:lnTo>
                  <a:lnTo>
                    <a:pt x="91" y="64"/>
                  </a:lnTo>
                  <a:lnTo>
                    <a:pt x="89" y="57"/>
                  </a:lnTo>
                  <a:lnTo>
                    <a:pt x="87" y="55"/>
                  </a:lnTo>
                  <a:lnTo>
                    <a:pt x="85" y="53"/>
                  </a:lnTo>
                  <a:lnTo>
                    <a:pt x="81" y="51"/>
                  </a:lnTo>
                  <a:lnTo>
                    <a:pt x="78" y="49"/>
                  </a:lnTo>
                  <a:lnTo>
                    <a:pt x="70" y="47"/>
                  </a:lnTo>
                  <a:lnTo>
                    <a:pt x="65" y="47"/>
                  </a:lnTo>
                  <a:lnTo>
                    <a:pt x="61" y="47"/>
                  </a:lnTo>
                  <a:lnTo>
                    <a:pt x="57" y="47"/>
                  </a:lnTo>
                  <a:lnTo>
                    <a:pt x="52" y="44"/>
                  </a:lnTo>
                  <a:lnTo>
                    <a:pt x="50" y="40"/>
                  </a:lnTo>
                  <a:lnTo>
                    <a:pt x="50" y="35"/>
                  </a:lnTo>
                  <a:lnTo>
                    <a:pt x="50" y="31"/>
                  </a:lnTo>
                  <a:lnTo>
                    <a:pt x="52" y="25"/>
                  </a:lnTo>
                  <a:lnTo>
                    <a:pt x="55" y="23"/>
                  </a:lnTo>
                  <a:lnTo>
                    <a:pt x="61" y="25"/>
                  </a:lnTo>
                  <a:lnTo>
                    <a:pt x="68" y="27"/>
                  </a:lnTo>
                  <a:lnTo>
                    <a:pt x="74" y="27"/>
                  </a:lnTo>
                  <a:lnTo>
                    <a:pt x="74" y="23"/>
                  </a:lnTo>
                  <a:lnTo>
                    <a:pt x="72" y="22"/>
                  </a:lnTo>
                  <a:lnTo>
                    <a:pt x="72" y="16"/>
                  </a:lnTo>
                  <a:lnTo>
                    <a:pt x="70" y="12"/>
                  </a:lnTo>
                  <a:lnTo>
                    <a:pt x="67" y="9"/>
                  </a:lnTo>
                  <a:lnTo>
                    <a:pt x="61" y="1"/>
                  </a:lnTo>
                  <a:lnTo>
                    <a:pt x="54" y="0"/>
                  </a:lnTo>
                  <a:lnTo>
                    <a:pt x="46" y="0"/>
                  </a:lnTo>
                  <a:lnTo>
                    <a:pt x="37" y="0"/>
                  </a:lnTo>
                  <a:lnTo>
                    <a:pt x="30" y="0"/>
                  </a:lnTo>
                  <a:lnTo>
                    <a:pt x="24" y="3"/>
                  </a:lnTo>
                  <a:lnTo>
                    <a:pt x="20" y="5"/>
                  </a:lnTo>
                  <a:lnTo>
                    <a:pt x="17" y="11"/>
                  </a:lnTo>
                  <a:lnTo>
                    <a:pt x="15" y="14"/>
                  </a:lnTo>
                  <a:lnTo>
                    <a:pt x="15" y="16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605" name="Freeform 45"/>
            <p:cNvSpPr>
              <a:spLocks/>
            </p:cNvSpPr>
            <p:nvPr/>
          </p:nvSpPr>
          <p:spPr bwMode="auto">
            <a:xfrm>
              <a:off x="4877" y="3953"/>
              <a:ext cx="69" cy="80"/>
            </a:xfrm>
            <a:custGeom>
              <a:avLst/>
              <a:gdLst>
                <a:gd name="T0" fmla="*/ 1 w 138"/>
                <a:gd name="T1" fmla="*/ 20 h 161"/>
                <a:gd name="T2" fmla="*/ 1 w 138"/>
                <a:gd name="T3" fmla="*/ 30 h 161"/>
                <a:gd name="T4" fmla="*/ 20 w 138"/>
                <a:gd name="T5" fmla="*/ 35 h 161"/>
                <a:gd name="T6" fmla="*/ 36 w 138"/>
                <a:gd name="T7" fmla="*/ 37 h 161"/>
                <a:gd name="T8" fmla="*/ 46 w 138"/>
                <a:gd name="T9" fmla="*/ 39 h 161"/>
                <a:gd name="T10" fmla="*/ 57 w 138"/>
                <a:gd name="T11" fmla="*/ 30 h 161"/>
                <a:gd name="T12" fmla="*/ 68 w 138"/>
                <a:gd name="T13" fmla="*/ 31 h 161"/>
                <a:gd name="T14" fmla="*/ 81 w 138"/>
                <a:gd name="T15" fmla="*/ 37 h 161"/>
                <a:gd name="T16" fmla="*/ 88 w 138"/>
                <a:gd name="T17" fmla="*/ 46 h 161"/>
                <a:gd name="T18" fmla="*/ 70 w 138"/>
                <a:gd name="T19" fmla="*/ 59 h 161"/>
                <a:gd name="T20" fmla="*/ 59 w 138"/>
                <a:gd name="T21" fmla="*/ 65 h 161"/>
                <a:gd name="T22" fmla="*/ 44 w 138"/>
                <a:gd name="T23" fmla="*/ 63 h 161"/>
                <a:gd name="T24" fmla="*/ 27 w 138"/>
                <a:gd name="T25" fmla="*/ 65 h 161"/>
                <a:gd name="T26" fmla="*/ 18 w 138"/>
                <a:gd name="T27" fmla="*/ 72 h 161"/>
                <a:gd name="T28" fmla="*/ 13 w 138"/>
                <a:gd name="T29" fmla="*/ 79 h 161"/>
                <a:gd name="T30" fmla="*/ 22 w 138"/>
                <a:gd name="T31" fmla="*/ 81 h 161"/>
                <a:gd name="T32" fmla="*/ 42 w 138"/>
                <a:gd name="T33" fmla="*/ 83 h 161"/>
                <a:gd name="T34" fmla="*/ 57 w 138"/>
                <a:gd name="T35" fmla="*/ 83 h 161"/>
                <a:gd name="T36" fmla="*/ 49 w 138"/>
                <a:gd name="T37" fmla="*/ 90 h 161"/>
                <a:gd name="T38" fmla="*/ 55 w 138"/>
                <a:gd name="T39" fmla="*/ 103 h 161"/>
                <a:gd name="T40" fmla="*/ 72 w 138"/>
                <a:gd name="T41" fmla="*/ 118 h 161"/>
                <a:gd name="T42" fmla="*/ 57 w 138"/>
                <a:gd name="T43" fmla="*/ 129 h 161"/>
                <a:gd name="T44" fmla="*/ 49 w 138"/>
                <a:gd name="T45" fmla="*/ 148 h 161"/>
                <a:gd name="T46" fmla="*/ 57 w 138"/>
                <a:gd name="T47" fmla="*/ 159 h 161"/>
                <a:gd name="T48" fmla="*/ 70 w 138"/>
                <a:gd name="T49" fmla="*/ 159 h 161"/>
                <a:gd name="T50" fmla="*/ 90 w 138"/>
                <a:gd name="T51" fmla="*/ 159 h 161"/>
                <a:gd name="T52" fmla="*/ 112 w 138"/>
                <a:gd name="T53" fmla="*/ 161 h 161"/>
                <a:gd name="T54" fmla="*/ 129 w 138"/>
                <a:gd name="T55" fmla="*/ 159 h 161"/>
                <a:gd name="T56" fmla="*/ 138 w 138"/>
                <a:gd name="T57" fmla="*/ 159 h 161"/>
                <a:gd name="T58" fmla="*/ 121 w 138"/>
                <a:gd name="T59" fmla="*/ 149 h 161"/>
                <a:gd name="T60" fmla="*/ 99 w 138"/>
                <a:gd name="T61" fmla="*/ 142 h 161"/>
                <a:gd name="T62" fmla="*/ 90 w 138"/>
                <a:gd name="T63" fmla="*/ 138 h 161"/>
                <a:gd name="T64" fmla="*/ 105 w 138"/>
                <a:gd name="T65" fmla="*/ 125 h 161"/>
                <a:gd name="T66" fmla="*/ 103 w 138"/>
                <a:gd name="T67" fmla="*/ 113 h 161"/>
                <a:gd name="T68" fmla="*/ 86 w 138"/>
                <a:gd name="T69" fmla="*/ 94 h 161"/>
                <a:gd name="T70" fmla="*/ 72 w 138"/>
                <a:gd name="T71" fmla="*/ 76 h 161"/>
                <a:gd name="T72" fmla="*/ 79 w 138"/>
                <a:gd name="T73" fmla="*/ 68 h 161"/>
                <a:gd name="T74" fmla="*/ 95 w 138"/>
                <a:gd name="T75" fmla="*/ 55 h 161"/>
                <a:gd name="T76" fmla="*/ 103 w 138"/>
                <a:gd name="T77" fmla="*/ 39 h 161"/>
                <a:gd name="T78" fmla="*/ 99 w 138"/>
                <a:gd name="T79" fmla="*/ 26 h 161"/>
                <a:gd name="T80" fmla="*/ 92 w 138"/>
                <a:gd name="T81" fmla="*/ 19 h 161"/>
                <a:gd name="T82" fmla="*/ 75 w 138"/>
                <a:gd name="T83" fmla="*/ 17 h 161"/>
                <a:gd name="T84" fmla="*/ 55 w 138"/>
                <a:gd name="T85" fmla="*/ 22 h 161"/>
                <a:gd name="T86" fmla="*/ 40 w 138"/>
                <a:gd name="T87" fmla="*/ 28 h 161"/>
                <a:gd name="T88" fmla="*/ 27 w 138"/>
                <a:gd name="T89" fmla="*/ 15 h 161"/>
                <a:gd name="T90" fmla="*/ 40 w 138"/>
                <a:gd name="T91" fmla="*/ 2 h 161"/>
                <a:gd name="T92" fmla="*/ 27 w 138"/>
                <a:gd name="T93" fmla="*/ 0 h 161"/>
                <a:gd name="T94" fmla="*/ 13 w 138"/>
                <a:gd name="T95" fmla="*/ 8 h 161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8"/>
                <a:gd name="T145" fmla="*/ 0 h 161"/>
                <a:gd name="T146" fmla="*/ 138 w 138"/>
                <a:gd name="T147" fmla="*/ 161 h 161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8" h="161">
                  <a:moveTo>
                    <a:pt x="13" y="8"/>
                  </a:moveTo>
                  <a:lnTo>
                    <a:pt x="7" y="13"/>
                  </a:lnTo>
                  <a:lnTo>
                    <a:pt x="1" y="20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0"/>
                  </a:lnTo>
                  <a:lnTo>
                    <a:pt x="7" y="33"/>
                  </a:lnTo>
                  <a:lnTo>
                    <a:pt x="13" y="33"/>
                  </a:lnTo>
                  <a:lnTo>
                    <a:pt x="20" y="35"/>
                  </a:lnTo>
                  <a:lnTo>
                    <a:pt x="25" y="35"/>
                  </a:lnTo>
                  <a:lnTo>
                    <a:pt x="33" y="37"/>
                  </a:lnTo>
                  <a:lnTo>
                    <a:pt x="36" y="37"/>
                  </a:lnTo>
                  <a:lnTo>
                    <a:pt x="42" y="37"/>
                  </a:lnTo>
                  <a:lnTo>
                    <a:pt x="44" y="37"/>
                  </a:lnTo>
                  <a:lnTo>
                    <a:pt x="46" y="39"/>
                  </a:lnTo>
                  <a:lnTo>
                    <a:pt x="48" y="37"/>
                  </a:lnTo>
                  <a:lnTo>
                    <a:pt x="53" y="33"/>
                  </a:lnTo>
                  <a:lnTo>
                    <a:pt x="57" y="30"/>
                  </a:lnTo>
                  <a:lnTo>
                    <a:pt x="62" y="30"/>
                  </a:lnTo>
                  <a:lnTo>
                    <a:pt x="68" y="31"/>
                  </a:lnTo>
                  <a:lnTo>
                    <a:pt x="72" y="33"/>
                  </a:lnTo>
                  <a:lnTo>
                    <a:pt x="77" y="35"/>
                  </a:lnTo>
                  <a:lnTo>
                    <a:pt x="81" y="37"/>
                  </a:lnTo>
                  <a:lnTo>
                    <a:pt x="84" y="39"/>
                  </a:lnTo>
                  <a:lnTo>
                    <a:pt x="88" y="41"/>
                  </a:lnTo>
                  <a:lnTo>
                    <a:pt x="88" y="46"/>
                  </a:lnTo>
                  <a:lnTo>
                    <a:pt x="81" y="52"/>
                  </a:lnTo>
                  <a:lnTo>
                    <a:pt x="73" y="57"/>
                  </a:lnTo>
                  <a:lnTo>
                    <a:pt x="70" y="59"/>
                  </a:lnTo>
                  <a:lnTo>
                    <a:pt x="64" y="63"/>
                  </a:lnTo>
                  <a:lnTo>
                    <a:pt x="60" y="65"/>
                  </a:lnTo>
                  <a:lnTo>
                    <a:pt x="59" y="65"/>
                  </a:lnTo>
                  <a:lnTo>
                    <a:pt x="53" y="65"/>
                  </a:lnTo>
                  <a:lnTo>
                    <a:pt x="49" y="63"/>
                  </a:lnTo>
                  <a:lnTo>
                    <a:pt x="44" y="63"/>
                  </a:lnTo>
                  <a:lnTo>
                    <a:pt x="38" y="63"/>
                  </a:lnTo>
                  <a:lnTo>
                    <a:pt x="33" y="63"/>
                  </a:lnTo>
                  <a:lnTo>
                    <a:pt x="27" y="65"/>
                  </a:lnTo>
                  <a:lnTo>
                    <a:pt x="24" y="65"/>
                  </a:lnTo>
                  <a:lnTo>
                    <a:pt x="22" y="66"/>
                  </a:lnTo>
                  <a:lnTo>
                    <a:pt x="18" y="72"/>
                  </a:lnTo>
                  <a:lnTo>
                    <a:pt x="14" y="76"/>
                  </a:lnTo>
                  <a:lnTo>
                    <a:pt x="13" y="78"/>
                  </a:lnTo>
                  <a:lnTo>
                    <a:pt x="13" y="79"/>
                  </a:lnTo>
                  <a:lnTo>
                    <a:pt x="14" y="81"/>
                  </a:lnTo>
                  <a:lnTo>
                    <a:pt x="18" y="81"/>
                  </a:lnTo>
                  <a:lnTo>
                    <a:pt x="22" y="81"/>
                  </a:lnTo>
                  <a:lnTo>
                    <a:pt x="27" y="81"/>
                  </a:lnTo>
                  <a:lnTo>
                    <a:pt x="35" y="81"/>
                  </a:lnTo>
                  <a:lnTo>
                    <a:pt x="42" y="83"/>
                  </a:lnTo>
                  <a:lnTo>
                    <a:pt x="48" y="83"/>
                  </a:lnTo>
                  <a:lnTo>
                    <a:pt x="53" y="83"/>
                  </a:lnTo>
                  <a:lnTo>
                    <a:pt x="57" y="83"/>
                  </a:lnTo>
                  <a:lnTo>
                    <a:pt x="59" y="85"/>
                  </a:lnTo>
                  <a:lnTo>
                    <a:pt x="55" y="87"/>
                  </a:lnTo>
                  <a:lnTo>
                    <a:pt x="49" y="90"/>
                  </a:lnTo>
                  <a:lnTo>
                    <a:pt x="46" y="96"/>
                  </a:lnTo>
                  <a:lnTo>
                    <a:pt x="49" y="102"/>
                  </a:lnTo>
                  <a:lnTo>
                    <a:pt x="55" y="103"/>
                  </a:lnTo>
                  <a:lnTo>
                    <a:pt x="64" y="109"/>
                  </a:lnTo>
                  <a:lnTo>
                    <a:pt x="70" y="113"/>
                  </a:lnTo>
                  <a:lnTo>
                    <a:pt x="72" y="118"/>
                  </a:lnTo>
                  <a:lnTo>
                    <a:pt x="70" y="122"/>
                  </a:lnTo>
                  <a:lnTo>
                    <a:pt x="64" y="127"/>
                  </a:lnTo>
                  <a:lnTo>
                    <a:pt x="57" y="129"/>
                  </a:lnTo>
                  <a:lnTo>
                    <a:pt x="53" y="135"/>
                  </a:lnTo>
                  <a:lnTo>
                    <a:pt x="49" y="138"/>
                  </a:lnTo>
                  <a:lnTo>
                    <a:pt x="49" y="148"/>
                  </a:lnTo>
                  <a:lnTo>
                    <a:pt x="49" y="155"/>
                  </a:lnTo>
                  <a:lnTo>
                    <a:pt x="55" y="159"/>
                  </a:lnTo>
                  <a:lnTo>
                    <a:pt x="57" y="159"/>
                  </a:lnTo>
                  <a:lnTo>
                    <a:pt x="60" y="159"/>
                  </a:lnTo>
                  <a:lnTo>
                    <a:pt x="64" y="159"/>
                  </a:lnTo>
                  <a:lnTo>
                    <a:pt x="70" y="159"/>
                  </a:lnTo>
                  <a:lnTo>
                    <a:pt x="75" y="159"/>
                  </a:lnTo>
                  <a:lnTo>
                    <a:pt x="83" y="159"/>
                  </a:lnTo>
                  <a:lnTo>
                    <a:pt x="90" y="159"/>
                  </a:lnTo>
                  <a:lnTo>
                    <a:pt x="99" y="161"/>
                  </a:lnTo>
                  <a:lnTo>
                    <a:pt x="105" y="161"/>
                  </a:lnTo>
                  <a:lnTo>
                    <a:pt x="112" y="161"/>
                  </a:lnTo>
                  <a:lnTo>
                    <a:pt x="118" y="161"/>
                  </a:lnTo>
                  <a:lnTo>
                    <a:pt x="125" y="161"/>
                  </a:lnTo>
                  <a:lnTo>
                    <a:pt x="129" y="159"/>
                  </a:lnTo>
                  <a:lnTo>
                    <a:pt x="134" y="159"/>
                  </a:lnTo>
                  <a:lnTo>
                    <a:pt x="136" y="159"/>
                  </a:lnTo>
                  <a:lnTo>
                    <a:pt x="138" y="159"/>
                  </a:lnTo>
                  <a:lnTo>
                    <a:pt x="134" y="155"/>
                  </a:lnTo>
                  <a:lnTo>
                    <a:pt x="129" y="153"/>
                  </a:lnTo>
                  <a:lnTo>
                    <a:pt x="121" y="149"/>
                  </a:lnTo>
                  <a:lnTo>
                    <a:pt x="114" y="148"/>
                  </a:lnTo>
                  <a:lnTo>
                    <a:pt x="105" y="146"/>
                  </a:lnTo>
                  <a:lnTo>
                    <a:pt x="99" y="142"/>
                  </a:lnTo>
                  <a:lnTo>
                    <a:pt x="92" y="140"/>
                  </a:lnTo>
                  <a:lnTo>
                    <a:pt x="90" y="140"/>
                  </a:lnTo>
                  <a:lnTo>
                    <a:pt x="90" y="138"/>
                  </a:lnTo>
                  <a:lnTo>
                    <a:pt x="97" y="133"/>
                  </a:lnTo>
                  <a:lnTo>
                    <a:pt x="101" y="129"/>
                  </a:lnTo>
                  <a:lnTo>
                    <a:pt x="105" y="125"/>
                  </a:lnTo>
                  <a:lnTo>
                    <a:pt x="107" y="122"/>
                  </a:lnTo>
                  <a:lnTo>
                    <a:pt x="107" y="120"/>
                  </a:lnTo>
                  <a:lnTo>
                    <a:pt x="103" y="113"/>
                  </a:lnTo>
                  <a:lnTo>
                    <a:pt x="99" y="107"/>
                  </a:lnTo>
                  <a:lnTo>
                    <a:pt x="92" y="100"/>
                  </a:lnTo>
                  <a:lnTo>
                    <a:pt x="86" y="94"/>
                  </a:lnTo>
                  <a:lnTo>
                    <a:pt x="81" y="87"/>
                  </a:lnTo>
                  <a:lnTo>
                    <a:pt x="75" y="81"/>
                  </a:lnTo>
                  <a:lnTo>
                    <a:pt x="72" y="76"/>
                  </a:lnTo>
                  <a:lnTo>
                    <a:pt x="72" y="74"/>
                  </a:lnTo>
                  <a:lnTo>
                    <a:pt x="73" y="70"/>
                  </a:lnTo>
                  <a:lnTo>
                    <a:pt x="79" y="68"/>
                  </a:lnTo>
                  <a:lnTo>
                    <a:pt x="84" y="65"/>
                  </a:lnTo>
                  <a:lnTo>
                    <a:pt x="90" y="59"/>
                  </a:lnTo>
                  <a:lnTo>
                    <a:pt x="95" y="55"/>
                  </a:lnTo>
                  <a:lnTo>
                    <a:pt x="99" y="50"/>
                  </a:lnTo>
                  <a:lnTo>
                    <a:pt x="103" y="44"/>
                  </a:lnTo>
                  <a:lnTo>
                    <a:pt x="103" y="39"/>
                  </a:lnTo>
                  <a:lnTo>
                    <a:pt x="101" y="35"/>
                  </a:lnTo>
                  <a:lnTo>
                    <a:pt x="101" y="30"/>
                  </a:lnTo>
                  <a:lnTo>
                    <a:pt x="99" y="26"/>
                  </a:lnTo>
                  <a:lnTo>
                    <a:pt x="99" y="24"/>
                  </a:lnTo>
                  <a:lnTo>
                    <a:pt x="95" y="20"/>
                  </a:lnTo>
                  <a:lnTo>
                    <a:pt x="92" y="19"/>
                  </a:lnTo>
                  <a:lnTo>
                    <a:pt x="88" y="19"/>
                  </a:lnTo>
                  <a:lnTo>
                    <a:pt x="83" y="19"/>
                  </a:lnTo>
                  <a:lnTo>
                    <a:pt x="75" y="17"/>
                  </a:lnTo>
                  <a:lnTo>
                    <a:pt x="68" y="19"/>
                  </a:lnTo>
                  <a:lnTo>
                    <a:pt x="60" y="20"/>
                  </a:lnTo>
                  <a:lnTo>
                    <a:pt x="55" y="22"/>
                  </a:lnTo>
                  <a:lnTo>
                    <a:pt x="48" y="24"/>
                  </a:lnTo>
                  <a:lnTo>
                    <a:pt x="44" y="26"/>
                  </a:lnTo>
                  <a:lnTo>
                    <a:pt x="40" y="28"/>
                  </a:lnTo>
                  <a:lnTo>
                    <a:pt x="40" y="30"/>
                  </a:lnTo>
                  <a:lnTo>
                    <a:pt x="25" y="19"/>
                  </a:lnTo>
                  <a:lnTo>
                    <a:pt x="27" y="15"/>
                  </a:lnTo>
                  <a:lnTo>
                    <a:pt x="35" y="11"/>
                  </a:lnTo>
                  <a:lnTo>
                    <a:pt x="40" y="6"/>
                  </a:lnTo>
                  <a:lnTo>
                    <a:pt x="40" y="2"/>
                  </a:lnTo>
                  <a:lnTo>
                    <a:pt x="36" y="0"/>
                  </a:lnTo>
                  <a:lnTo>
                    <a:pt x="33" y="0"/>
                  </a:lnTo>
                  <a:lnTo>
                    <a:pt x="27" y="0"/>
                  </a:lnTo>
                  <a:lnTo>
                    <a:pt x="24" y="2"/>
                  </a:lnTo>
                  <a:lnTo>
                    <a:pt x="16" y="4"/>
                  </a:lnTo>
                  <a:lnTo>
                    <a:pt x="13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606" name="Freeform 46"/>
            <p:cNvSpPr>
              <a:spLocks/>
            </p:cNvSpPr>
            <p:nvPr/>
          </p:nvSpPr>
          <p:spPr bwMode="auto">
            <a:xfrm>
              <a:off x="4883" y="4005"/>
              <a:ext cx="12" cy="21"/>
            </a:xfrm>
            <a:custGeom>
              <a:avLst/>
              <a:gdLst>
                <a:gd name="T0" fmla="*/ 16 w 23"/>
                <a:gd name="T1" fmla="*/ 0 h 43"/>
                <a:gd name="T2" fmla="*/ 11 w 23"/>
                <a:gd name="T3" fmla="*/ 0 h 43"/>
                <a:gd name="T4" fmla="*/ 7 w 23"/>
                <a:gd name="T5" fmla="*/ 2 h 43"/>
                <a:gd name="T6" fmla="*/ 5 w 23"/>
                <a:gd name="T7" fmla="*/ 6 h 43"/>
                <a:gd name="T8" fmla="*/ 1 w 23"/>
                <a:gd name="T9" fmla="*/ 13 h 43"/>
                <a:gd name="T10" fmla="*/ 0 w 23"/>
                <a:gd name="T11" fmla="*/ 15 h 43"/>
                <a:gd name="T12" fmla="*/ 0 w 23"/>
                <a:gd name="T13" fmla="*/ 21 h 43"/>
                <a:gd name="T14" fmla="*/ 0 w 23"/>
                <a:gd name="T15" fmla="*/ 24 h 43"/>
                <a:gd name="T16" fmla="*/ 0 w 23"/>
                <a:gd name="T17" fmla="*/ 28 h 43"/>
                <a:gd name="T18" fmla="*/ 0 w 23"/>
                <a:gd name="T19" fmla="*/ 35 h 43"/>
                <a:gd name="T20" fmla="*/ 3 w 23"/>
                <a:gd name="T21" fmla="*/ 43 h 43"/>
                <a:gd name="T22" fmla="*/ 9 w 23"/>
                <a:gd name="T23" fmla="*/ 43 h 43"/>
                <a:gd name="T24" fmla="*/ 16 w 23"/>
                <a:gd name="T25" fmla="*/ 43 h 43"/>
                <a:gd name="T26" fmla="*/ 22 w 23"/>
                <a:gd name="T27" fmla="*/ 41 h 43"/>
                <a:gd name="T28" fmla="*/ 23 w 23"/>
                <a:gd name="T29" fmla="*/ 37 h 43"/>
                <a:gd name="T30" fmla="*/ 20 w 23"/>
                <a:gd name="T31" fmla="*/ 34 h 43"/>
                <a:gd name="T32" fmla="*/ 16 w 23"/>
                <a:gd name="T33" fmla="*/ 30 h 43"/>
                <a:gd name="T34" fmla="*/ 14 w 23"/>
                <a:gd name="T35" fmla="*/ 26 h 43"/>
                <a:gd name="T36" fmla="*/ 14 w 23"/>
                <a:gd name="T37" fmla="*/ 24 h 43"/>
                <a:gd name="T38" fmla="*/ 14 w 23"/>
                <a:gd name="T39" fmla="*/ 17 h 43"/>
                <a:gd name="T40" fmla="*/ 14 w 23"/>
                <a:gd name="T41" fmla="*/ 8 h 43"/>
                <a:gd name="T42" fmla="*/ 14 w 23"/>
                <a:gd name="T43" fmla="*/ 2 h 43"/>
                <a:gd name="T44" fmla="*/ 16 w 23"/>
                <a:gd name="T45" fmla="*/ 0 h 43"/>
                <a:gd name="T46" fmla="*/ 16 w 23"/>
                <a:gd name="T47" fmla="*/ 0 h 4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3"/>
                <a:gd name="T73" fmla="*/ 0 h 43"/>
                <a:gd name="T74" fmla="*/ 23 w 23"/>
                <a:gd name="T75" fmla="*/ 43 h 4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3" h="43">
                  <a:moveTo>
                    <a:pt x="16" y="0"/>
                  </a:moveTo>
                  <a:lnTo>
                    <a:pt x="11" y="0"/>
                  </a:lnTo>
                  <a:lnTo>
                    <a:pt x="7" y="2"/>
                  </a:lnTo>
                  <a:lnTo>
                    <a:pt x="5" y="6"/>
                  </a:lnTo>
                  <a:lnTo>
                    <a:pt x="1" y="13"/>
                  </a:lnTo>
                  <a:lnTo>
                    <a:pt x="0" y="15"/>
                  </a:lnTo>
                  <a:lnTo>
                    <a:pt x="0" y="21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35"/>
                  </a:lnTo>
                  <a:lnTo>
                    <a:pt x="3" y="43"/>
                  </a:lnTo>
                  <a:lnTo>
                    <a:pt x="9" y="43"/>
                  </a:lnTo>
                  <a:lnTo>
                    <a:pt x="16" y="43"/>
                  </a:lnTo>
                  <a:lnTo>
                    <a:pt x="22" y="41"/>
                  </a:lnTo>
                  <a:lnTo>
                    <a:pt x="23" y="37"/>
                  </a:lnTo>
                  <a:lnTo>
                    <a:pt x="20" y="34"/>
                  </a:lnTo>
                  <a:lnTo>
                    <a:pt x="16" y="30"/>
                  </a:lnTo>
                  <a:lnTo>
                    <a:pt x="14" y="26"/>
                  </a:lnTo>
                  <a:lnTo>
                    <a:pt x="14" y="24"/>
                  </a:lnTo>
                  <a:lnTo>
                    <a:pt x="14" y="17"/>
                  </a:lnTo>
                  <a:lnTo>
                    <a:pt x="14" y="8"/>
                  </a:lnTo>
                  <a:lnTo>
                    <a:pt x="14" y="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607" name="Freeform 47"/>
            <p:cNvSpPr>
              <a:spLocks/>
            </p:cNvSpPr>
            <p:nvPr/>
          </p:nvSpPr>
          <p:spPr bwMode="auto">
            <a:xfrm>
              <a:off x="5067" y="3864"/>
              <a:ext cx="49" cy="29"/>
            </a:xfrm>
            <a:custGeom>
              <a:avLst/>
              <a:gdLst>
                <a:gd name="T0" fmla="*/ 0 w 98"/>
                <a:gd name="T1" fmla="*/ 21 h 59"/>
                <a:gd name="T2" fmla="*/ 28 w 98"/>
                <a:gd name="T3" fmla="*/ 32 h 59"/>
                <a:gd name="T4" fmla="*/ 28 w 98"/>
                <a:gd name="T5" fmla="*/ 33 h 59"/>
                <a:gd name="T6" fmla="*/ 28 w 98"/>
                <a:gd name="T7" fmla="*/ 37 h 59"/>
                <a:gd name="T8" fmla="*/ 28 w 98"/>
                <a:gd name="T9" fmla="*/ 41 h 59"/>
                <a:gd name="T10" fmla="*/ 30 w 98"/>
                <a:gd name="T11" fmla="*/ 46 h 59"/>
                <a:gd name="T12" fmla="*/ 30 w 98"/>
                <a:gd name="T13" fmla="*/ 50 h 59"/>
                <a:gd name="T14" fmla="*/ 34 w 98"/>
                <a:gd name="T15" fmla="*/ 56 h 59"/>
                <a:gd name="T16" fmla="*/ 34 w 98"/>
                <a:gd name="T17" fmla="*/ 57 h 59"/>
                <a:gd name="T18" fmla="*/ 39 w 98"/>
                <a:gd name="T19" fmla="*/ 59 h 59"/>
                <a:gd name="T20" fmla="*/ 43 w 98"/>
                <a:gd name="T21" fmla="*/ 57 h 59"/>
                <a:gd name="T22" fmla="*/ 50 w 98"/>
                <a:gd name="T23" fmla="*/ 57 h 59"/>
                <a:gd name="T24" fmla="*/ 54 w 98"/>
                <a:gd name="T25" fmla="*/ 56 h 59"/>
                <a:gd name="T26" fmla="*/ 59 w 98"/>
                <a:gd name="T27" fmla="*/ 54 h 59"/>
                <a:gd name="T28" fmla="*/ 65 w 98"/>
                <a:gd name="T29" fmla="*/ 52 h 59"/>
                <a:gd name="T30" fmla="*/ 71 w 98"/>
                <a:gd name="T31" fmla="*/ 50 h 59"/>
                <a:gd name="T32" fmla="*/ 76 w 98"/>
                <a:gd name="T33" fmla="*/ 48 h 59"/>
                <a:gd name="T34" fmla="*/ 80 w 98"/>
                <a:gd name="T35" fmla="*/ 48 h 59"/>
                <a:gd name="T36" fmla="*/ 85 w 98"/>
                <a:gd name="T37" fmla="*/ 45 h 59"/>
                <a:gd name="T38" fmla="*/ 89 w 98"/>
                <a:gd name="T39" fmla="*/ 45 h 59"/>
                <a:gd name="T40" fmla="*/ 96 w 98"/>
                <a:gd name="T41" fmla="*/ 41 h 59"/>
                <a:gd name="T42" fmla="*/ 98 w 98"/>
                <a:gd name="T43" fmla="*/ 41 h 59"/>
                <a:gd name="T44" fmla="*/ 96 w 98"/>
                <a:gd name="T45" fmla="*/ 33 h 59"/>
                <a:gd name="T46" fmla="*/ 98 w 98"/>
                <a:gd name="T47" fmla="*/ 30 h 59"/>
                <a:gd name="T48" fmla="*/ 96 w 98"/>
                <a:gd name="T49" fmla="*/ 24 h 59"/>
                <a:gd name="T50" fmla="*/ 93 w 98"/>
                <a:gd name="T51" fmla="*/ 22 h 59"/>
                <a:gd name="T52" fmla="*/ 87 w 98"/>
                <a:gd name="T53" fmla="*/ 24 h 59"/>
                <a:gd name="T54" fmla="*/ 80 w 98"/>
                <a:gd name="T55" fmla="*/ 26 h 59"/>
                <a:gd name="T56" fmla="*/ 74 w 98"/>
                <a:gd name="T57" fmla="*/ 28 h 59"/>
                <a:gd name="T58" fmla="*/ 71 w 98"/>
                <a:gd name="T59" fmla="*/ 30 h 59"/>
                <a:gd name="T60" fmla="*/ 65 w 98"/>
                <a:gd name="T61" fmla="*/ 30 h 59"/>
                <a:gd name="T62" fmla="*/ 61 w 98"/>
                <a:gd name="T63" fmla="*/ 32 h 59"/>
                <a:gd name="T64" fmla="*/ 52 w 98"/>
                <a:gd name="T65" fmla="*/ 35 h 59"/>
                <a:gd name="T66" fmla="*/ 45 w 98"/>
                <a:gd name="T67" fmla="*/ 37 h 59"/>
                <a:gd name="T68" fmla="*/ 41 w 98"/>
                <a:gd name="T69" fmla="*/ 39 h 59"/>
                <a:gd name="T70" fmla="*/ 39 w 98"/>
                <a:gd name="T71" fmla="*/ 41 h 59"/>
                <a:gd name="T72" fmla="*/ 37 w 98"/>
                <a:gd name="T73" fmla="*/ 32 h 59"/>
                <a:gd name="T74" fmla="*/ 37 w 98"/>
                <a:gd name="T75" fmla="*/ 30 h 59"/>
                <a:gd name="T76" fmla="*/ 37 w 98"/>
                <a:gd name="T77" fmla="*/ 26 h 59"/>
                <a:gd name="T78" fmla="*/ 37 w 98"/>
                <a:gd name="T79" fmla="*/ 22 h 59"/>
                <a:gd name="T80" fmla="*/ 39 w 98"/>
                <a:gd name="T81" fmla="*/ 17 h 59"/>
                <a:gd name="T82" fmla="*/ 37 w 98"/>
                <a:gd name="T83" fmla="*/ 11 h 59"/>
                <a:gd name="T84" fmla="*/ 37 w 98"/>
                <a:gd name="T85" fmla="*/ 8 h 59"/>
                <a:gd name="T86" fmla="*/ 35 w 98"/>
                <a:gd name="T87" fmla="*/ 4 h 59"/>
                <a:gd name="T88" fmla="*/ 34 w 98"/>
                <a:gd name="T89" fmla="*/ 2 h 59"/>
                <a:gd name="T90" fmla="*/ 28 w 98"/>
                <a:gd name="T91" fmla="*/ 0 h 59"/>
                <a:gd name="T92" fmla="*/ 24 w 98"/>
                <a:gd name="T93" fmla="*/ 4 h 59"/>
                <a:gd name="T94" fmla="*/ 17 w 98"/>
                <a:gd name="T95" fmla="*/ 6 h 59"/>
                <a:gd name="T96" fmla="*/ 13 w 98"/>
                <a:gd name="T97" fmla="*/ 10 h 59"/>
                <a:gd name="T98" fmla="*/ 8 w 98"/>
                <a:gd name="T99" fmla="*/ 13 h 59"/>
                <a:gd name="T100" fmla="*/ 4 w 98"/>
                <a:gd name="T101" fmla="*/ 17 h 59"/>
                <a:gd name="T102" fmla="*/ 0 w 98"/>
                <a:gd name="T103" fmla="*/ 19 h 59"/>
                <a:gd name="T104" fmla="*/ 0 w 98"/>
                <a:gd name="T105" fmla="*/ 21 h 59"/>
                <a:gd name="T106" fmla="*/ 0 w 98"/>
                <a:gd name="T107" fmla="*/ 21 h 5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98"/>
                <a:gd name="T163" fmla="*/ 0 h 59"/>
                <a:gd name="T164" fmla="*/ 98 w 98"/>
                <a:gd name="T165" fmla="*/ 59 h 5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98" h="59">
                  <a:moveTo>
                    <a:pt x="0" y="21"/>
                  </a:moveTo>
                  <a:lnTo>
                    <a:pt x="28" y="32"/>
                  </a:lnTo>
                  <a:lnTo>
                    <a:pt x="28" y="33"/>
                  </a:lnTo>
                  <a:lnTo>
                    <a:pt x="28" y="37"/>
                  </a:lnTo>
                  <a:lnTo>
                    <a:pt x="28" y="41"/>
                  </a:lnTo>
                  <a:lnTo>
                    <a:pt x="30" y="46"/>
                  </a:lnTo>
                  <a:lnTo>
                    <a:pt x="30" y="50"/>
                  </a:lnTo>
                  <a:lnTo>
                    <a:pt x="34" y="56"/>
                  </a:lnTo>
                  <a:lnTo>
                    <a:pt x="34" y="57"/>
                  </a:lnTo>
                  <a:lnTo>
                    <a:pt x="39" y="59"/>
                  </a:lnTo>
                  <a:lnTo>
                    <a:pt x="43" y="57"/>
                  </a:lnTo>
                  <a:lnTo>
                    <a:pt x="50" y="57"/>
                  </a:lnTo>
                  <a:lnTo>
                    <a:pt x="54" y="56"/>
                  </a:lnTo>
                  <a:lnTo>
                    <a:pt x="59" y="54"/>
                  </a:lnTo>
                  <a:lnTo>
                    <a:pt x="65" y="52"/>
                  </a:lnTo>
                  <a:lnTo>
                    <a:pt x="71" y="50"/>
                  </a:lnTo>
                  <a:lnTo>
                    <a:pt x="76" y="48"/>
                  </a:lnTo>
                  <a:lnTo>
                    <a:pt x="80" y="48"/>
                  </a:lnTo>
                  <a:lnTo>
                    <a:pt x="85" y="45"/>
                  </a:lnTo>
                  <a:lnTo>
                    <a:pt x="89" y="45"/>
                  </a:lnTo>
                  <a:lnTo>
                    <a:pt x="96" y="41"/>
                  </a:lnTo>
                  <a:lnTo>
                    <a:pt x="98" y="41"/>
                  </a:lnTo>
                  <a:lnTo>
                    <a:pt x="96" y="33"/>
                  </a:lnTo>
                  <a:lnTo>
                    <a:pt x="98" y="30"/>
                  </a:lnTo>
                  <a:lnTo>
                    <a:pt x="96" y="24"/>
                  </a:lnTo>
                  <a:lnTo>
                    <a:pt x="93" y="22"/>
                  </a:lnTo>
                  <a:lnTo>
                    <a:pt x="87" y="24"/>
                  </a:lnTo>
                  <a:lnTo>
                    <a:pt x="80" y="26"/>
                  </a:lnTo>
                  <a:lnTo>
                    <a:pt x="74" y="28"/>
                  </a:lnTo>
                  <a:lnTo>
                    <a:pt x="71" y="30"/>
                  </a:lnTo>
                  <a:lnTo>
                    <a:pt x="65" y="30"/>
                  </a:lnTo>
                  <a:lnTo>
                    <a:pt x="61" y="32"/>
                  </a:lnTo>
                  <a:lnTo>
                    <a:pt x="52" y="35"/>
                  </a:lnTo>
                  <a:lnTo>
                    <a:pt x="45" y="37"/>
                  </a:lnTo>
                  <a:lnTo>
                    <a:pt x="41" y="39"/>
                  </a:lnTo>
                  <a:lnTo>
                    <a:pt x="39" y="41"/>
                  </a:lnTo>
                  <a:lnTo>
                    <a:pt x="37" y="32"/>
                  </a:lnTo>
                  <a:lnTo>
                    <a:pt x="37" y="30"/>
                  </a:lnTo>
                  <a:lnTo>
                    <a:pt x="37" y="26"/>
                  </a:lnTo>
                  <a:lnTo>
                    <a:pt x="37" y="22"/>
                  </a:lnTo>
                  <a:lnTo>
                    <a:pt x="39" y="17"/>
                  </a:lnTo>
                  <a:lnTo>
                    <a:pt x="37" y="11"/>
                  </a:lnTo>
                  <a:lnTo>
                    <a:pt x="37" y="8"/>
                  </a:lnTo>
                  <a:lnTo>
                    <a:pt x="35" y="4"/>
                  </a:lnTo>
                  <a:lnTo>
                    <a:pt x="34" y="2"/>
                  </a:lnTo>
                  <a:lnTo>
                    <a:pt x="28" y="0"/>
                  </a:lnTo>
                  <a:lnTo>
                    <a:pt x="24" y="4"/>
                  </a:lnTo>
                  <a:lnTo>
                    <a:pt x="17" y="6"/>
                  </a:lnTo>
                  <a:lnTo>
                    <a:pt x="13" y="10"/>
                  </a:lnTo>
                  <a:lnTo>
                    <a:pt x="8" y="13"/>
                  </a:lnTo>
                  <a:lnTo>
                    <a:pt x="4" y="17"/>
                  </a:lnTo>
                  <a:lnTo>
                    <a:pt x="0" y="19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608" name="Freeform 48"/>
            <p:cNvSpPr>
              <a:spLocks/>
            </p:cNvSpPr>
            <p:nvPr/>
          </p:nvSpPr>
          <p:spPr bwMode="auto">
            <a:xfrm>
              <a:off x="5094" y="3894"/>
              <a:ext cx="50" cy="45"/>
            </a:xfrm>
            <a:custGeom>
              <a:avLst/>
              <a:gdLst>
                <a:gd name="T0" fmla="*/ 79 w 99"/>
                <a:gd name="T1" fmla="*/ 2 h 90"/>
                <a:gd name="T2" fmla="*/ 72 w 99"/>
                <a:gd name="T3" fmla="*/ 0 h 90"/>
                <a:gd name="T4" fmla="*/ 61 w 99"/>
                <a:gd name="T5" fmla="*/ 0 h 90"/>
                <a:gd name="T6" fmla="*/ 48 w 99"/>
                <a:gd name="T7" fmla="*/ 0 h 90"/>
                <a:gd name="T8" fmla="*/ 37 w 99"/>
                <a:gd name="T9" fmla="*/ 0 h 90"/>
                <a:gd name="T10" fmla="*/ 26 w 99"/>
                <a:gd name="T11" fmla="*/ 0 h 90"/>
                <a:gd name="T12" fmla="*/ 15 w 99"/>
                <a:gd name="T13" fmla="*/ 2 h 90"/>
                <a:gd name="T14" fmla="*/ 9 w 99"/>
                <a:gd name="T15" fmla="*/ 4 h 90"/>
                <a:gd name="T16" fmla="*/ 5 w 99"/>
                <a:gd name="T17" fmla="*/ 8 h 90"/>
                <a:gd name="T18" fmla="*/ 0 w 99"/>
                <a:gd name="T19" fmla="*/ 17 h 90"/>
                <a:gd name="T20" fmla="*/ 0 w 99"/>
                <a:gd name="T21" fmla="*/ 24 h 90"/>
                <a:gd name="T22" fmla="*/ 3 w 99"/>
                <a:gd name="T23" fmla="*/ 33 h 90"/>
                <a:gd name="T24" fmla="*/ 11 w 99"/>
                <a:gd name="T25" fmla="*/ 37 h 90"/>
                <a:gd name="T26" fmla="*/ 24 w 99"/>
                <a:gd name="T27" fmla="*/ 41 h 90"/>
                <a:gd name="T28" fmla="*/ 40 w 99"/>
                <a:gd name="T29" fmla="*/ 43 h 90"/>
                <a:gd name="T30" fmla="*/ 50 w 99"/>
                <a:gd name="T31" fmla="*/ 43 h 90"/>
                <a:gd name="T32" fmla="*/ 55 w 99"/>
                <a:gd name="T33" fmla="*/ 65 h 90"/>
                <a:gd name="T34" fmla="*/ 50 w 99"/>
                <a:gd name="T35" fmla="*/ 68 h 90"/>
                <a:gd name="T36" fmla="*/ 42 w 99"/>
                <a:gd name="T37" fmla="*/ 78 h 90"/>
                <a:gd name="T38" fmla="*/ 37 w 99"/>
                <a:gd name="T39" fmla="*/ 87 h 90"/>
                <a:gd name="T40" fmla="*/ 38 w 99"/>
                <a:gd name="T41" fmla="*/ 90 h 90"/>
                <a:gd name="T42" fmla="*/ 46 w 99"/>
                <a:gd name="T43" fmla="*/ 90 h 90"/>
                <a:gd name="T44" fmla="*/ 57 w 99"/>
                <a:gd name="T45" fmla="*/ 89 h 90"/>
                <a:gd name="T46" fmla="*/ 64 w 99"/>
                <a:gd name="T47" fmla="*/ 87 h 90"/>
                <a:gd name="T48" fmla="*/ 70 w 99"/>
                <a:gd name="T49" fmla="*/ 87 h 90"/>
                <a:gd name="T50" fmla="*/ 96 w 99"/>
                <a:gd name="T51" fmla="*/ 83 h 90"/>
                <a:gd name="T52" fmla="*/ 99 w 99"/>
                <a:gd name="T53" fmla="*/ 74 h 90"/>
                <a:gd name="T54" fmla="*/ 96 w 99"/>
                <a:gd name="T55" fmla="*/ 68 h 90"/>
                <a:gd name="T56" fmla="*/ 86 w 99"/>
                <a:gd name="T57" fmla="*/ 63 h 90"/>
                <a:gd name="T58" fmla="*/ 79 w 99"/>
                <a:gd name="T59" fmla="*/ 59 h 90"/>
                <a:gd name="T60" fmla="*/ 74 w 99"/>
                <a:gd name="T61" fmla="*/ 54 h 90"/>
                <a:gd name="T62" fmla="*/ 74 w 99"/>
                <a:gd name="T63" fmla="*/ 44 h 90"/>
                <a:gd name="T64" fmla="*/ 74 w 99"/>
                <a:gd name="T65" fmla="*/ 33 h 90"/>
                <a:gd name="T66" fmla="*/ 66 w 99"/>
                <a:gd name="T67" fmla="*/ 30 h 90"/>
                <a:gd name="T68" fmla="*/ 55 w 99"/>
                <a:gd name="T69" fmla="*/ 30 h 90"/>
                <a:gd name="T70" fmla="*/ 42 w 99"/>
                <a:gd name="T71" fmla="*/ 31 h 90"/>
                <a:gd name="T72" fmla="*/ 31 w 99"/>
                <a:gd name="T73" fmla="*/ 30 h 90"/>
                <a:gd name="T74" fmla="*/ 29 w 99"/>
                <a:gd name="T75" fmla="*/ 20 h 90"/>
                <a:gd name="T76" fmla="*/ 40 w 99"/>
                <a:gd name="T77" fmla="*/ 15 h 90"/>
                <a:gd name="T78" fmla="*/ 50 w 99"/>
                <a:gd name="T79" fmla="*/ 15 h 90"/>
                <a:gd name="T80" fmla="*/ 55 w 99"/>
                <a:gd name="T81" fmla="*/ 15 h 90"/>
                <a:gd name="T82" fmla="*/ 66 w 99"/>
                <a:gd name="T83" fmla="*/ 15 h 90"/>
                <a:gd name="T84" fmla="*/ 81 w 99"/>
                <a:gd name="T85" fmla="*/ 15 h 90"/>
                <a:gd name="T86" fmla="*/ 90 w 99"/>
                <a:gd name="T87" fmla="*/ 15 h 90"/>
                <a:gd name="T88" fmla="*/ 83 w 99"/>
                <a:gd name="T89" fmla="*/ 2 h 9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99"/>
                <a:gd name="T136" fmla="*/ 0 h 90"/>
                <a:gd name="T137" fmla="*/ 99 w 99"/>
                <a:gd name="T138" fmla="*/ 90 h 9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99" h="90">
                  <a:moveTo>
                    <a:pt x="83" y="2"/>
                  </a:moveTo>
                  <a:lnTo>
                    <a:pt x="79" y="2"/>
                  </a:lnTo>
                  <a:lnTo>
                    <a:pt x="75" y="0"/>
                  </a:lnTo>
                  <a:lnTo>
                    <a:pt x="72" y="0"/>
                  </a:lnTo>
                  <a:lnTo>
                    <a:pt x="66" y="0"/>
                  </a:lnTo>
                  <a:lnTo>
                    <a:pt x="61" y="0"/>
                  </a:lnTo>
                  <a:lnTo>
                    <a:pt x="55" y="0"/>
                  </a:lnTo>
                  <a:lnTo>
                    <a:pt x="48" y="0"/>
                  </a:lnTo>
                  <a:lnTo>
                    <a:pt x="42" y="0"/>
                  </a:lnTo>
                  <a:lnTo>
                    <a:pt x="37" y="0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0" y="2"/>
                  </a:lnTo>
                  <a:lnTo>
                    <a:pt x="15" y="2"/>
                  </a:lnTo>
                  <a:lnTo>
                    <a:pt x="13" y="4"/>
                  </a:lnTo>
                  <a:lnTo>
                    <a:pt x="9" y="4"/>
                  </a:lnTo>
                  <a:lnTo>
                    <a:pt x="7" y="6"/>
                  </a:lnTo>
                  <a:lnTo>
                    <a:pt x="5" y="8"/>
                  </a:lnTo>
                  <a:lnTo>
                    <a:pt x="3" y="11"/>
                  </a:lnTo>
                  <a:lnTo>
                    <a:pt x="0" y="17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0" y="30"/>
                  </a:lnTo>
                  <a:lnTo>
                    <a:pt x="3" y="33"/>
                  </a:lnTo>
                  <a:lnTo>
                    <a:pt x="5" y="37"/>
                  </a:lnTo>
                  <a:lnTo>
                    <a:pt x="11" y="37"/>
                  </a:lnTo>
                  <a:lnTo>
                    <a:pt x="16" y="39"/>
                  </a:lnTo>
                  <a:lnTo>
                    <a:pt x="24" y="41"/>
                  </a:lnTo>
                  <a:lnTo>
                    <a:pt x="33" y="43"/>
                  </a:lnTo>
                  <a:lnTo>
                    <a:pt x="40" y="43"/>
                  </a:lnTo>
                  <a:lnTo>
                    <a:pt x="46" y="43"/>
                  </a:lnTo>
                  <a:lnTo>
                    <a:pt x="50" y="43"/>
                  </a:lnTo>
                  <a:lnTo>
                    <a:pt x="53" y="44"/>
                  </a:lnTo>
                  <a:lnTo>
                    <a:pt x="55" y="65"/>
                  </a:lnTo>
                  <a:lnTo>
                    <a:pt x="53" y="65"/>
                  </a:lnTo>
                  <a:lnTo>
                    <a:pt x="50" y="68"/>
                  </a:lnTo>
                  <a:lnTo>
                    <a:pt x="46" y="72"/>
                  </a:lnTo>
                  <a:lnTo>
                    <a:pt x="42" y="78"/>
                  </a:lnTo>
                  <a:lnTo>
                    <a:pt x="38" y="81"/>
                  </a:lnTo>
                  <a:lnTo>
                    <a:pt x="37" y="87"/>
                  </a:lnTo>
                  <a:lnTo>
                    <a:pt x="37" y="89"/>
                  </a:lnTo>
                  <a:lnTo>
                    <a:pt x="38" y="90"/>
                  </a:lnTo>
                  <a:lnTo>
                    <a:pt x="42" y="90"/>
                  </a:lnTo>
                  <a:lnTo>
                    <a:pt x="46" y="90"/>
                  </a:lnTo>
                  <a:lnTo>
                    <a:pt x="51" y="89"/>
                  </a:lnTo>
                  <a:lnTo>
                    <a:pt x="57" y="89"/>
                  </a:lnTo>
                  <a:lnTo>
                    <a:pt x="61" y="87"/>
                  </a:lnTo>
                  <a:lnTo>
                    <a:pt x="64" y="87"/>
                  </a:lnTo>
                  <a:lnTo>
                    <a:pt x="68" y="87"/>
                  </a:lnTo>
                  <a:lnTo>
                    <a:pt x="70" y="87"/>
                  </a:lnTo>
                  <a:lnTo>
                    <a:pt x="94" y="87"/>
                  </a:lnTo>
                  <a:lnTo>
                    <a:pt x="96" y="83"/>
                  </a:lnTo>
                  <a:lnTo>
                    <a:pt x="99" y="78"/>
                  </a:lnTo>
                  <a:lnTo>
                    <a:pt x="99" y="74"/>
                  </a:lnTo>
                  <a:lnTo>
                    <a:pt x="99" y="70"/>
                  </a:lnTo>
                  <a:lnTo>
                    <a:pt x="96" y="68"/>
                  </a:lnTo>
                  <a:lnTo>
                    <a:pt x="92" y="67"/>
                  </a:lnTo>
                  <a:lnTo>
                    <a:pt x="86" y="63"/>
                  </a:lnTo>
                  <a:lnTo>
                    <a:pt x="83" y="61"/>
                  </a:lnTo>
                  <a:lnTo>
                    <a:pt x="79" y="59"/>
                  </a:lnTo>
                  <a:lnTo>
                    <a:pt x="77" y="59"/>
                  </a:lnTo>
                  <a:lnTo>
                    <a:pt x="74" y="54"/>
                  </a:lnTo>
                  <a:lnTo>
                    <a:pt x="74" y="52"/>
                  </a:lnTo>
                  <a:lnTo>
                    <a:pt x="74" y="44"/>
                  </a:lnTo>
                  <a:lnTo>
                    <a:pt x="75" y="41"/>
                  </a:lnTo>
                  <a:lnTo>
                    <a:pt x="74" y="33"/>
                  </a:lnTo>
                  <a:lnTo>
                    <a:pt x="72" y="31"/>
                  </a:lnTo>
                  <a:lnTo>
                    <a:pt x="66" y="30"/>
                  </a:lnTo>
                  <a:lnTo>
                    <a:pt x="61" y="30"/>
                  </a:lnTo>
                  <a:lnTo>
                    <a:pt x="55" y="30"/>
                  </a:lnTo>
                  <a:lnTo>
                    <a:pt x="50" y="31"/>
                  </a:lnTo>
                  <a:lnTo>
                    <a:pt x="42" y="31"/>
                  </a:lnTo>
                  <a:lnTo>
                    <a:pt x="37" y="31"/>
                  </a:lnTo>
                  <a:lnTo>
                    <a:pt x="31" y="30"/>
                  </a:lnTo>
                  <a:lnTo>
                    <a:pt x="29" y="28"/>
                  </a:lnTo>
                  <a:lnTo>
                    <a:pt x="29" y="20"/>
                  </a:lnTo>
                  <a:lnTo>
                    <a:pt x="37" y="17"/>
                  </a:lnTo>
                  <a:lnTo>
                    <a:pt x="40" y="15"/>
                  </a:lnTo>
                  <a:lnTo>
                    <a:pt x="46" y="15"/>
                  </a:lnTo>
                  <a:lnTo>
                    <a:pt x="50" y="15"/>
                  </a:lnTo>
                  <a:lnTo>
                    <a:pt x="53" y="15"/>
                  </a:lnTo>
                  <a:lnTo>
                    <a:pt x="55" y="15"/>
                  </a:lnTo>
                  <a:lnTo>
                    <a:pt x="61" y="15"/>
                  </a:lnTo>
                  <a:lnTo>
                    <a:pt x="66" y="15"/>
                  </a:lnTo>
                  <a:lnTo>
                    <a:pt x="74" y="15"/>
                  </a:lnTo>
                  <a:lnTo>
                    <a:pt x="81" y="15"/>
                  </a:lnTo>
                  <a:lnTo>
                    <a:pt x="86" y="15"/>
                  </a:lnTo>
                  <a:lnTo>
                    <a:pt x="90" y="15"/>
                  </a:lnTo>
                  <a:lnTo>
                    <a:pt x="92" y="15"/>
                  </a:lnTo>
                  <a:lnTo>
                    <a:pt x="83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609" name="Freeform 49"/>
            <p:cNvSpPr>
              <a:spLocks/>
            </p:cNvSpPr>
            <p:nvPr/>
          </p:nvSpPr>
          <p:spPr bwMode="auto">
            <a:xfrm>
              <a:off x="5098" y="3967"/>
              <a:ext cx="31" cy="34"/>
            </a:xfrm>
            <a:custGeom>
              <a:avLst/>
              <a:gdLst>
                <a:gd name="T0" fmla="*/ 30 w 63"/>
                <a:gd name="T1" fmla="*/ 2 h 68"/>
                <a:gd name="T2" fmla="*/ 24 w 63"/>
                <a:gd name="T3" fmla="*/ 0 h 68"/>
                <a:gd name="T4" fmla="*/ 20 w 63"/>
                <a:gd name="T5" fmla="*/ 2 h 68"/>
                <a:gd name="T6" fmla="*/ 15 w 63"/>
                <a:gd name="T7" fmla="*/ 2 h 68"/>
                <a:gd name="T8" fmla="*/ 9 w 63"/>
                <a:gd name="T9" fmla="*/ 5 h 68"/>
                <a:gd name="T10" fmla="*/ 2 w 63"/>
                <a:gd name="T11" fmla="*/ 11 h 68"/>
                <a:gd name="T12" fmla="*/ 0 w 63"/>
                <a:gd name="T13" fmla="*/ 18 h 68"/>
                <a:gd name="T14" fmla="*/ 4 w 63"/>
                <a:gd name="T15" fmla="*/ 20 h 68"/>
                <a:gd name="T16" fmla="*/ 9 w 63"/>
                <a:gd name="T17" fmla="*/ 20 h 68"/>
                <a:gd name="T18" fmla="*/ 17 w 63"/>
                <a:gd name="T19" fmla="*/ 18 h 68"/>
                <a:gd name="T20" fmla="*/ 22 w 63"/>
                <a:gd name="T21" fmla="*/ 16 h 68"/>
                <a:gd name="T22" fmla="*/ 26 w 63"/>
                <a:gd name="T23" fmla="*/ 13 h 68"/>
                <a:gd name="T24" fmla="*/ 31 w 63"/>
                <a:gd name="T25" fmla="*/ 13 h 68"/>
                <a:gd name="T26" fmla="*/ 35 w 63"/>
                <a:gd name="T27" fmla="*/ 15 h 68"/>
                <a:gd name="T28" fmla="*/ 41 w 63"/>
                <a:gd name="T29" fmla="*/ 20 h 68"/>
                <a:gd name="T30" fmla="*/ 43 w 63"/>
                <a:gd name="T31" fmla="*/ 26 h 68"/>
                <a:gd name="T32" fmla="*/ 44 w 63"/>
                <a:gd name="T33" fmla="*/ 31 h 68"/>
                <a:gd name="T34" fmla="*/ 43 w 63"/>
                <a:gd name="T35" fmla="*/ 38 h 68"/>
                <a:gd name="T36" fmla="*/ 41 w 63"/>
                <a:gd name="T37" fmla="*/ 44 h 68"/>
                <a:gd name="T38" fmla="*/ 35 w 63"/>
                <a:gd name="T39" fmla="*/ 46 h 68"/>
                <a:gd name="T40" fmla="*/ 31 w 63"/>
                <a:gd name="T41" fmla="*/ 46 h 68"/>
                <a:gd name="T42" fmla="*/ 26 w 63"/>
                <a:gd name="T43" fmla="*/ 50 h 68"/>
                <a:gd name="T44" fmla="*/ 24 w 63"/>
                <a:gd name="T45" fmla="*/ 51 h 68"/>
                <a:gd name="T46" fmla="*/ 17 w 63"/>
                <a:gd name="T47" fmla="*/ 57 h 68"/>
                <a:gd name="T48" fmla="*/ 19 w 63"/>
                <a:gd name="T49" fmla="*/ 62 h 68"/>
                <a:gd name="T50" fmla="*/ 22 w 63"/>
                <a:gd name="T51" fmla="*/ 62 h 68"/>
                <a:gd name="T52" fmla="*/ 26 w 63"/>
                <a:gd name="T53" fmla="*/ 64 h 68"/>
                <a:gd name="T54" fmla="*/ 31 w 63"/>
                <a:gd name="T55" fmla="*/ 66 h 68"/>
                <a:gd name="T56" fmla="*/ 37 w 63"/>
                <a:gd name="T57" fmla="*/ 68 h 68"/>
                <a:gd name="T58" fmla="*/ 43 w 63"/>
                <a:gd name="T59" fmla="*/ 68 h 68"/>
                <a:gd name="T60" fmla="*/ 48 w 63"/>
                <a:gd name="T61" fmla="*/ 68 h 68"/>
                <a:gd name="T62" fmla="*/ 50 w 63"/>
                <a:gd name="T63" fmla="*/ 68 h 68"/>
                <a:gd name="T64" fmla="*/ 54 w 63"/>
                <a:gd name="T65" fmla="*/ 66 h 68"/>
                <a:gd name="T66" fmla="*/ 54 w 63"/>
                <a:gd name="T67" fmla="*/ 61 h 68"/>
                <a:gd name="T68" fmla="*/ 55 w 63"/>
                <a:gd name="T69" fmla="*/ 55 h 68"/>
                <a:gd name="T70" fmla="*/ 57 w 63"/>
                <a:gd name="T71" fmla="*/ 50 h 68"/>
                <a:gd name="T72" fmla="*/ 59 w 63"/>
                <a:gd name="T73" fmla="*/ 44 h 68"/>
                <a:gd name="T74" fmla="*/ 59 w 63"/>
                <a:gd name="T75" fmla="*/ 37 h 68"/>
                <a:gd name="T76" fmla="*/ 61 w 63"/>
                <a:gd name="T77" fmla="*/ 31 h 68"/>
                <a:gd name="T78" fmla="*/ 63 w 63"/>
                <a:gd name="T79" fmla="*/ 26 h 68"/>
                <a:gd name="T80" fmla="*/ 63 w 63"/>
                <a:gd name="T81" fmla="*/ 22 h 68"/>
                <a:gd name="T82" fmla="*/ 57 w 63"/>
                <a:gd name="T83" fmla="*/ 15 h 68"/>
                <a:gd name="T84" fmla="*/ 52 w 63"/>
                <a:gd name="T85" fmla="*/ 7 h 68"/>
                <a:gd name="T86" fmla="*/ 48 w 63"/>
                <a:gd name="T87" fmla="*/ 2 h 68"/>
                <a:gd name="T88" fmla="*/ 46 w 63"/>
                <a:gd name="T89" fmla="*/ 0 h 68"/>
                <a:gd name="T90" fmla="*/ 30 w 63"/>
                <a:gd name="T91" fmla="*/ 2 h 68"/>
                <a:gd name="T92" fmla="*/ 30 w 63"/>
                <a:gd name="T93" fmla="*/ 2 h 68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63"/>
                <a:gd name="T142" fmla="*/ 0 h 68"/>
                <a:gd name="T143" fmla="*/ 63 w 63"/>
                <a:gd name="T144" fmla="*/ 68 h 68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63" h="68">
                  <a:moveTo>
                    <a:pt x="30" y="2"/>
                  </a:moveTo>
                  <a:lnTo>
                    <a:pt x="24" y="0"/>
                  </a:lnTo>
                  <a:lnTo>
                    <a:pt x="20" y="2"/>
                  </a:lnTo>
                  <a:lnTo>
                    <a:pt x="15" y="2"/>
                  </a:lnTo>
                  <a:lnTo>
                    <a:pt x="9" y="5"/>
                  </a:lnTo>
                  <a:lnTo>
                    <a:pt x="2" y="11"/>
                  </a:lnTo>
                  <a:lnTo>
                    <a:pt x="0" y="18"/>
                  </a:lnTo>
                  <a:lnTo>
                    <a:pt x="4" y="20"/>
                  </a:lnTo>
                  <a:lnTo>
                    <a:pt x="9" y="20"/>
                  </a:lnTo>
                  <a:lnTo>
                    <a:pt x="17" y="18"/>
                  </a:lnTo>
                  <a:lnTo>
                    <a:pt x="22" y="16"/>
                  </a:lnTo>
                  <a:lnTo>
                    <a:pt x="26" y="13"/>
                  </a:lnTo>
                  <a:lnTo>
                    <a:pt x="31" y="13"/>
                  </a:lnTo>
                  <a:lnTo>
                    <a:pt x="35" y="15"/>
                  </a:lnTo>
                  <a:lnTo>
                    <a:pt x="41" y="20"/>
                  </a:lnTo>
                  <a:lnTo>
                    <a:pt x="43" y="26"/>
                  </a:lnTo>
                  <a:lnTo>
                    <a:pt x="44" y="31"/>
                  </a:lnTo>
                  <a:lnTo>
                    <a:pt x="43" y="38"/>
                  </a:lnTo>
                  <a:lnTo>
                    <a:pt x="41" y="44"/>
                  </a:lnTo>
                  <a:lnTo>
                    <a:pt x="35" y="46"/>
                  </a:lnTo>
                  <a:lnTo>
                    <a:pt x="31" y="46"/>
                  </a:lnTo>
                  <a:lnTo>
                    <a:pt x="26" y="50"/>
                  </a:lnTo>
                  <a:lnTo>
                    <a:pt x="24" y="51"/>
                  </a:lnTo>
                  <a:lnTo>
                    <a:pt x="17" y="57"/>
                  </a:lnTo>
                  <a:lnTo>
                    <a:pt x="19" y="62"/>
                  </a:lnTo>
                  <a:lnTo>
                    <a:pt x="22" y="62"/>
                  </a:lnTo>
                  <a:lnTo>
                    <a:pt x="26" y="64"/>
                  </a:lnTo>
                  <a:lnTo>
                    <a:pt x="31" y="66"/>
                  </a:lnTo>
                  <a:lnTo>
                    <a:pt x="37" y="68"/>
                  </a:lnTo>
                  <a:lnTo>
                    <a:pt x="43" y="68"/>
                  </a:lnTo>
                  <a:lnTo>
                    <a:pt x="48" y="68"/>
                  </a:lnTo>
                  <a:lnTo>
                    <a:pt x="50" y="68"/>
                  </a:lnTo>
                  <a:lnTo>
                    <a:pt x="54" y="66"/>
                  </a:lnTo>
                  <a:lnTo>
                    <a:pt x="54" y="61"/>
                  </a:lnTo>
                  <a:lnTo>
                    <a:pt x="55" y="55"/>
                  </a:lnTo>
                  <a:lnTo>
                    <a:pt x="57" y="50"/>
                  </a:lnTo>
                  <a:lnTo>
                    <a:pt x="59" y="44"/>
                  </a:lnTo>
                  <a:lnTo>
                    <a:pt x="59" y="37"/>
                  </a:lnTo>
                  <a:lnTo>
                    <a:pt x="61" y="31"/>
                  </a:lnTo>
                  <a:lnTo>
                    <a:pt x="63" y="26"/>
                  </a:lnTo>
                  <a:lnTo>
                    <a:pt x="63" y="22"/>
                  </a:lnTo>
                  <a:lnTo>
                    <a:pt x="57" y="15"/>
                  </a:lnTo>
                  <a:lnTo>
                    <a:pt x="52" y="7"/>
                  </a:lnTo>
                  <a:lnTo>
                    <a:pt x="48" y="2"/>
                  </a:lnTo>
                  <a:lnTo>
                    <a:pt x="46" y="0"/>
                  </a:lnTo>
                  <a:lnTo>
                    <a:pt x="30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610" name="Freeform 50"/>
            <p:cNvSpPr>
              <a:spLocks/>
            </p:cNvSpPr>
            <p:nvPr/>
          </p:nvSpPr>
          <p:spPr bwMode="auto">
            <a:xfrm>
              <a:off x="5144" y="3955"/>
              <a:ext cx="73" cy="45"/>
            </a:xfrm>
            <a:custGeom>
              <a:avLst/>
              <a:gdLst>
                <a:gd name="T0" fmla="*/ 2 w 146"/>
                <a:gd name="T1" fmla="*/ 13 h 90"/>
                <a:gd name="T2" fmla="*/ 13 w 146"/>
                <a:gd name="T3" fmla="*/ 20 h 90"/>
                <a:gd name="T4" fmla="*/ 26 w 146"/>
                <a:gd name="T5" fmla="*/ 20 h 90"/>
                <a:gd name="T6" fmla="*/ 35 w 146"/>
                <a:gd name="T7" fmla="*/ 22 h 90"/>
                <a:gd name="T8" fmla="*/ 32 w 146"/>
                <a:gd name="T9" fmla="*/ 31 h 90"/>
                <a:gd name="T10" fmla="*/ 24 w 146"/>
                <a:gd name="T11" fmla="*/ 42 h 90"/>
                <a:gd name="T12" fmla="*/ 19 w 146"/>
                <a:gd name="T13" fmla="*/ 53 h 90"/>
                <a:gd name="T14" fmla="*/ 11 w 146"/>
                <a:gd name="T15" fmla="*/ 64 h 90"/>
                <a:gd name="T16" fmla="*/ 8 w 146"/>
                <a:gd name="T17" fmla="*/ 74 h 90"/>
                <a:gd name="T18" fmla="*/ 4 w 146"/>
                <a:gd name="T19" fmla="*/ 86 h 90"/>
                <a:gd name="T20" fmla="*/ 13 w 146"/>
                <a:gd name="T21" fmla="*/ 90 h 90"/>
                <a:gd name="T22" fmla="*/ 24 w 146"/>
                <a:gd name="T23" fmla="*/ 90 h 90"/>
                <a:gd name="T24" fmla="*/ 28 w 146"/>
                <a:gd name="T25" fmla="*/ 81 h 90"/>
                <a:gd name="T26" fmla="*/ 32 w 146"/>
                <a:gd name="T27" fmla="*/ 70 h 90"/>
                <a:gd name="T28" fmla="*/ 35 w 146"/>
                <a:gd name="T29" fmla="*/ 59 h 90"/>
                <a:gd name="T30" fmla="*/ 37 w 146"/>
                <a:gd name="T31" fmla="*/ 50 h 90"/>
                <a:gd name="T32" fmla="*/ 41 w 146"/>
                <a:gd name="T33" fmla="*/ 40 h 90"/>
                <a:gd name="T34" fmla="*/ 45 w 146"/>
                <a:gd name="T35" fmla="*/ 31 h 90"/>
                <a:gd name="T36" fmla="*/ 61 w 146"/>
                <a:gd name="T37" fmla="*/ 33 h 90"/>
                <a:gd name="T38" fmla="*/ 43 w 146"/>
                <a:gd name="T39" fmla="*/ 57 h 90"/>
                <a:gd name="T40" fmla="*/ 43 w 146"/>
                <a:gd name="T41" fmla="*/ 64 h 90"/>
                <a:gd name="T42" fmla="*/ 48 w 146"/>
                <a:gd name="T43" fmla="*/ 68 h 90"/>
                <a:gd name="T44" fmla="*/ 56 w 146"/>
                <a:gd name="T45" fmla="*/ 66 h 90"/>
                <a:gd name="T46" fmla="*/ 65 w 146"/>
                <a:gd name="T47" fmla="*/ 62 h 90"/>
                <a:gd name="T48" fmla="*/ 74 w 146"/>
                <a:gd name="T49" fmla="*/ 55 h 90"/>
                <a:gd name="T50" fmla="*/ 142 w 146"/>
                <a:gd name="T51" fmla="*/ 50 h 90"/>
                <a:gd name="T52" fmla="*/ 146 w 146"/>
                <a:gd name="T53" fmla="*/ 42 h 90"/>
                <a:gd name="T54" fmla="*/ 146 w 146"/>
                <a:gd name="T55" fmla="*/ 33 h 90"/>
                <a:gd name="T56" fmla="*/ 135 w 146"/>
                <a:gd name="T57" fmla="*/ 33 h 90"/>
                <a:gd name="T58" fmla="*/ 118 w 146"/>
                <a:gd name="T59" fmla="*/ 35 h 90"/>
                <a:gd name="T60" fmla="*/ 104 w 146"/>
                <a:gd name="T61" fmla="*/ 35 h 90"/>
                <a:gd name="T62" fmla="*/ 93 w 146"/>
                <a:gd name="T63" fmla="*/ 35 h 90"/>
                <a:gd name="T64" fmla="*/ 80 w 146"/>
                <a:gd name="T65" fmla="*/ 35 h 90"/>
                <a:gd name="T66" fmla="*/ 72 w 146"/>
                <a:gd name="T67" fmla="*/ 33 h 90"/>
                <a:gd name="T68" fmla="*/ 74 w 146"/>
                <a:gd name="T69" fmla="*/ 26 h 90"/>
                <a:gd name="T70" fmla="*/ 72 w 146"/>
                <a:gd name="T71" fmla="*/ 20 h 90"/>
                <a:gd name="T72" fmla="*/ 65 w 146"/>
                <a:gd name="T73" fmla="*/ 16 h 90"/>
                <a:gd name="T74" fmla="*/ 52 w 146"/>
                <a:gd name="T75" fmla="*/ 13 h 90"/>
                <a:gd name="T76" fmla="*/ 39 w 146"/>
                <a:gd name="T77" fmla="*/ 13 h 90"/>
                <a:gd name="T78" fmla="*/ 28 w 146"/>
                <a:gd name="T79" fmla="*/ 13 h 90"/>
                <a:gd name="T80" fmla="*/ 24 w 146"/>
                <a:gd name="T81" fmla="*/ 15 h 90"/>
                <a:gd name="T82" fmla="*/ 24 w 146"/>
                <a:gd name="T83" fmla="*/ 9 h 90"/>
                <a:gd name="T84" fmla="*/ 17 w 146"/>
                <a:gd name="T85" fmla="*/ 0 h 90"/>
                <a:gd name="T86" fmla="*/ 6 w 146"/>
                <a:gd name="T87" fmla="*/ 4 h 90"/>
                <a:gd name="T88" fmla="*/ 0 w 146"/>
                <a:gd name="T89" fmla="*/ 11 h 9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46"/>
                <a:gd name="T136" fmla="*/ 0 h 90"/>
                <a:gd name="T137" fmla="*/ 146 w 146"/>
                <a:gd name="T138" fmla="*/ 90 h 9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46" h="90">
                  <a:moveTo>
                    <a:pt x="0" y="11"/>
                  </a:moveTo>
                  <a:lnTo>
                    <a:pt x="2" y="13"/>
                  </a:lnTo>
                  <a:lnTo>
                    <a:pt x="8" y="16"/>
                  </a:lnTo>
                  <a:lnTo>
                    <a:pt x="13" y="20"/>
                  </a:lnTo>
                  <a:lnTo>
                    <a:pt x="21" y="22"/>
                  </a:lnTo>
                  <a:lnTo>
                    <a:pt x="26" y="20"/>
                  </a:lnTo>
                  <a:lnTo>
                    <a:pt x="32" y="22"/>
                  </a:lnTo>
                  <a:lnTo>
                    <a:pt x="35" y="22"/>
                  </a:lnTo>
                  <a:lnTo>
                    <a:pt x="35" y="26"/>
                  </a:lnTo>
                  <a:lnTo>
                    <a:pt x="32" y="31"/>
                  </a:lnTo>
                  <a:lnTo>
                    <a:pt x="26" y="39"/>
                  </a:lnTo>
                  <a:lnTo>
                    <a:pt x="24" y="42"/>
                  </a:lnTo>
                  <a:lnTo>
                    <a:pt x="21" y="48"/>
                  </a:lnTo>
                  <a:lnTo>
                    <a:pt x="19" y="53"/>
                  </a:lnTo>
                  <a:lnTo>
                    <a:pt x="15" y="59"/>
                  </a:lnTo>
                  <a:lnTo>
                    <a:pt x="11" y="64"/>
                  </a:lnTo>
                  <a:lnTo>
                    <a:pt x="10" y="70"/>
                  </a:lnTo>
                  <a:lnTo>
                    <a:pt x="8" y="74"/>
                  </a:lnTo>
                  <a:lnTo>
                    <a:pt x="6" y="79"/>
                  </a:lnTo>
                  <a:lnTo>
                    <a:pt x="4" y="86"/>
                  </a:lnTo>
                  <a:lnTo>
                    <a:pt x="6" y="90"/>
                  </a:lnTo>
                  <a:lnTo>
                    <a:pt x="13" y="90"/>
                  </a:lnTo>
                  <a:lnTo>
                    <a:pt x="19" y="90"/>
                  </a:lnTo>
                  <a:lnTo>
                    <a:pt x="24" y="90"/>
                  </a:lnTo>
                  <a:lnTo>
                    <a:pt x="28" y="86"/>
                  </a:lnTo>
                  <a:lnTo>
                    <a:pt x="28" y="81"/>
                  </a:lnTo>
                  <a:lnTo>
                    <a:pt x="32" y="74"/>
                  </a:lnTo>
                  <a:lnTo>
                    <a:pt x="32" y="70"/>
                  </a:lnTo>
                  <a:lnTo>
                    <a:pt x="34" y="64"/>
                  </a:lnTo>
                  <a:lnTo>
                    <a:pt x="35" y="59"/>
                  </a:lnTo>
                  <a:lnTo>
                    <a:pt x="37" y="55"/>
                  </a:lnTo>
                  <a:lnTo>
                    <a:pt x="37" y="50"/>
                  </a:lnTo>
                  <a:lnTo>
                    <a:pt x="39" y="44"/>
                  </a:lnTo>
                  <a:lnTo>
                    <a:pt x="41" y="40"/>
                  </a:lnTo>
                  <a:lnTo>
                    <a:pt x="43" y="37"/>
                  </a:lnTo>
                  <a:lnTo>
                    <a:pt x="45" y="31"/>
                  </a:lnTo>
                  <a:lnTo>
                    <a:pt x="45" y="29"/>
                  </a:lnTo>
                  <a:lnTo>
                    <a:pt x="61" y="33"/>
                  </a:lnTo>
                  <a:lnTo>
                    <a:pt x="45" y="53"/>
                  </a:lnTo>
                  <a:lnTo>
                    <a:pt x="43" y="57"/>
                  </a:lnTo>
                  <a:lnTo>
                    <a:pt x="43" y="62"/>
                  </a:lnTo>
                  <a:lnTo>
                    <a:pt x="43" y="64"/>
                  </a:lnTo>
                  <a:lnTo>
                    <a:pt x="45" y="66"/>
                  </a:lnTo>
                  <a:lnTo>
                    <a:pt x="48" y="68"/>
                  </a:lnTo>
                  <a:lnTo>
                    <a:pt x="54" y="68"/>
                  </a:lnTo>
                  <a:lnTo>
                    <a:pt x="56" y="66"/>
                  </a:lnTo>
                  <a:lnTo>
                    <a:pt x="61" y="64"/>
                  </a:lnTo>
                  <a:lnTo>
                    <a:pt x="65" y="62"/>
                  </a:lnTo>
                  <a:lnTo>
                    <a:pt x="69" y="61"/>
                  </a:lnTo>
                  <a:lnTo>
                    <a:pt x="74" y="55"/>
                  </a:lnTo>
                  <a:lnTo>
                    <a:pt x="78" y="53"/>
                  </a:lnTo>
                  <a:lnTo>
                    <a:pt x="142" y="50"/>
                  </a:lnTo>
                  <a:lnTo>
                    <a:pt x="144" y="46"/>
                  </a:lnTo>
                  <a:lnTo>
                    <a:pt x="146" y="42"/>
                  </a:lnTo>
                  <a:lnTo>
                    <a:pt x="146" y="35"/>
                  </a:lnTo>
                  <a:lnTo>
                    <a:pt x="146" y="33"/>
                  </a:lnTo>
                  <a:lnTo>
                    <a:pt x="140" y="33"/>
                  </a:lnTo>
                  <a:lnTo>
                    <a:pt x="135" y="33"/>
                  </a:lnTo>
                  <a:lnTo>
                    <a:pt x="128" y="33"/>
                  </a:lnTo>
                  <a:lnTo>
                    <a:pt x="118" y="35"/>
                  </a:lnTo>
                  <a:lnTo>
                    <a:pt x="109" y="35"/>
                  </a:lnTo>
                  <a:lnTo>
                    <a:pt x="104" y="35"/>
                  </a:lnTo>
                  <a:lnTo>
                    <a:pt x="96" y="35"/>
                  </a:lnTo>
                  <a:lnTo>
                    <a:pt x="93" y="35"/>
                  </a:lnTo>
                  <a:lnTo>
                    <a:pt x="85" y="35"/>
                  </a:lnTo>
                  <a:lnTo>
                    <a:pt x="80" y="35"/>
                  </a:lnTo>
                  <a:lnTo>
                    <a:pt x="74" y="33"/>
                  </a:lnTo>
                  <a:lnTo>
                    <a:pt x="72" y="33"/>
                  </a:lnTo>
                  <a:lnTo>
                    <a:pt x="74" y="29"/>
                  </a:lnTo>
                  <a:lnTo>
                    <a:pt x="74" y="26"/>
                  </a:lnTo>
                  <a:lnTo>
                    <a:pt x="74" y="22"/>
                  </a:lnTo>
                  <a:lnTo>
                    <a:pt x="72" y="20"/>
                  </a:lnTo>
                  <a:lnTo>
                    <a:pt x="70" y="16"/>
                  </a:lnTo>
                  <a:lnTo>
                    <a:pt x="65" y="16"/>
                  </a:lnTo>
                  <a:lnTo>
                    <a:pt x="59" y="13"/>
                  </a:lnTo>
                  <a:lnTo>
                    <a:pt x="52" y="13"/>
                  </a:lnTo>
                  <a:lnTo>
                    <a:pt x="45" y="13"/>
                  </a:lnTo>
                  <a:lnTo>
                    <a:pt x="39" y="13"/>
                  </a:lnTo>
                  <a:lnTo>
                    <a:pt x="34" y="13"/>
                  </a:lnTo>
                  <a:lnTo>
                    <a:pt x="28" y="13"/>
                  </a:lnTo>
                  <a:lnTo>
                    <a:pt x="26" y="13"/>
                  </a:lnTo>
                  <a:lnTo>
                    <a:pt x="24" y="15"/>
                  </a:lnTo>
                  <a:lnTo>
                    <a:pt x="24" y="11"/>
                  </a:lnTo>
                  <a:lnTo>
                    <a:pt x="24" y="9"/>
                  </a:lnTo>
                  <a:lnTo>
                    <a:pt x="21" y="4"/>
                  </a:lnTo>
                  <a:lnTo>
                    <a:pt x="17" y="0"/>
                  </a:lnTo>
                  <a:lnTo>
                    <a:pt x="10" y="0"/>
                  </a:lnTo>
                  <a:lnTo>
                    <a:pt x="6" y="4"/>
                  </a:lnTo>
                  <a:lnTo>
                    <a:pt x="0" y="9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611" name="Freeform 51"/>
            <p:cNvSpPr>
              <a:spLocks/>
            </p:cNvSpPr>
            <p:nvPr/>
          </p:nvSpPr>
          <p:spPr bwMode="auto">
            <a:xfrm>
              <a:off x="5240" y="3889"/>
              <a:ext cx="85" cy="29"/>
            </a:xfrm>
            <a:custGeom>
              <a:avLst/>
              <a:gdLst>
                <a:gd name="T0" fmla="*/ 102 w 170"/>
                <a:gd name="T1" fmla="*/ 33 h 59"/>
                <a:gd name="T2" fmla="*/ 87 w 170"/>
                <a:gd name="T3" fmla="*/ 30 h 59"/>
                <a:gd name="T4" fmla="*/ 81 w 170"/>
                <a:gd name="T5" fmla="*/ 28 h 59"/>
                <a:gd name="T6" fmla="*/ 70 w 170"/>
                <a:gd name="T7" fmla="*/ 17 h 59"/>
                <a:gd name="T8" fmla="*/ 61 w 170"/>
                <a:gd name="T9" fmla="*/ 19 h 59"/>
                <a:gd name="T10" fmla="*/ 59 w 170"/>
                <a:gd name="T11" fmla="*/ 15 h 59"/>
                <a:gd name="T12" fmla="*/ 59 w 170"/>
                <a:gd name="T13" fmla="*/ 4 h 59"/>
                <a:gd name="T14" fmla="*/ 54 w 170"/>
                <a:gd name="T15" fmla="*/ 0 h 59"/>
                <a:gd name="T16" fmla="*/ 50 w 170"/>
                <a:gd name="T17" fmla="*/ 0 h 59"/>
                <a:gd name="T18" fmla="*/ 39 w 170"/>
                <a:gd name="T19" fmla="*/ 4 h 59"/>
                <a:gd name="T20" fmla="*/ 22 w 170"/>
                <a:gd name="T21" fmla="*/ 11 h 59"/>
                <a:gd name="T22" fmla="*/ 7 w 170"/>
                <a:gd name="T23" fmla="*/ 20 h 59"/>
                <a:gd name="T24" fmla="*/ 0 w 170"/>
                <a:gd name="T25" fmla="*/ 28 h 59"/>
                <a:gd name="T26" fmla="*/ 6 w 170"/>
                <a:gd name="T27" fmla="*/ 33 h 59"/>
                <a:gd name="T28" fmla="*/ 17 w 170"/>
                <a:gd name="T29" fmla="*/ 35 h 59"/>
                <a:gd name="T30" fmla="*/ 26 w 170"/>
                <a:gd name="T31" fmla="*/ 35 h 59"/>
                <a:gd name="T32" fmla="*/ 39 w 170"/>
                <a:gd name="T33" fmla="*/ 37 h 59"/>
                <a:gd name="T34" fmla="*/ 52 w 170"/>
                <a:gd name="T35" fmla="*/ 35 h 59"/>
                <a:gd name="T36" fmla="*/ 57 w 170"/>
                <a:gd name="T37" fmla="*/ 31 h 59"/>
                <a:gd name="T38" fmla="*/ 68 w 170"/>
                <a:gd name="T39" fmla="*/ 26 h 59"/>
                <a:gd name="T40" fmla="*/ 70 w 170"/>
                <a:gd name="T41" fmla="*/ 28 h 59"/>
                <a:gd name="T42" fmla="*/ 78 w 170"/>
                <a:gd name="T43" fmla="*/ 41 h 59"/>
                <a:gd name="T44" fmla="*/ 81 w 170"/>
                <a:gd name="T45" fmla="*/ 46 h 59"/>
                <a:gd name="T46" fmla="*/ 90 w 170"/>
                <a:gd name="T47" fmla="*/ 52 h 59"/>
                <a:gd name="T48" fmla="*/ 103 w 170"/>
                <a:gd name="T49" fmla="*/ 55 h 59"/>
                <a:gd name="T50" fmla="*/ 114 w 170"/>
                <a:gd name="T51" fmla="*/ 59 h 59"/>
                <a:gd name="T52" fmla="*/ 118 w 170"/>
                <a:gd name="T53" fmla="*/ 54 h 59"/>
                <a:gd name="T54" fmla="*/ 116 w 170"/>
                <a:gd name="T55" fmla="*/ 42 h 59"/>
                <a:gd name="T56" fmla="*/ 133 w 170"/>
                <a:gd name="T57" fmla="*/ 31 h 59"/>
                <a:gd name="T58" fmla="*/ 133 w 170"/>
                <a:gd name="T59" fmla="*/ 39 h 59"/>
                <a:gd name="T60" fmla="*/ 140 w 170"/>
                <a:gd name="T61" fmla="*/ 50 h 59"/>
                <a:gd name="T62" fmla="*/ 149 w 170"/>
                <a:gd name="T63" fmla="*/ 52 h 59"/>
                <a:gd name="T64" fmla="*/ 161 w 170"/>
                <a:gd name="T65" fmla="*/ 52 h 59"/>
                <a:gd name="T66" fmla="*/ 168 w 170"/>
                <a:gd name="T67" fmla="*/ 50 h 59"/>
                <a:gd name="T68" fmla="*/ 170 w 170"/>
                <a:gd name="T69" fmla="*/ 48 h 59"/>
                <a:gd name="T70" fmla="*/ 157 w 170"/>
                <a:gd name="T71" fmla="*/ 37 h 59"/>
                <a:gd name="T72" fmla="*/ 146 w 170"/>
                <a:gd name="T73" fmla="*/ 24 h 59"/>
                <a:gd name="T74" fmla="*/ 140 w 170"/>
                <a:gd name="T75" fmla="*/ 13 h 59"/>
                <a:gd name="T76" fmla="*/ 133 w 170"/>
                <a:gd name="T77" fmla="*/ 11 h 59"/>
                <a:gd name="T78" fmla="*/ 122 w 170"/>
                <a:gd name="T79" fmla="*/ 24 h 59"/>
                <a:gd name="T80" fmla="*/ 122 w 170"/>
                <a:gd name="T81" fmla="*/ 33 h 59"/>
                <a:gd name="T82" fmla="*/ 105 w 170"/>
                <a:gd name="T83" fmla="*/ 35 h 5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70"/>
                <a:gd name="T127" fmla="*/ 0 h 59"/>
                <a:gd name="T128" fmla="*/ 170 w 170"/>
                <a:gd name="T129" fmla="*/ 59 h 59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70" h="59">
                  <a:moveTo>
                    <a:pt x="105" y="35"/>
                  </a:moveTo>
                  <a:lnTo>
                    <a:pt x="102" y="33"/>
                  </a:lnTo>
                  <a:lnTo>
                    <a:pt x="94" y="33"/>
                  </a:lnTo>
                  <a:lnTo>
                    <a:pt x="87" y="30"/>
                  </a:lnTo>
                  <a:lnTo>
                    <a:pt x="85" y="30"/>
                  </a:lnTo>
                  <a:lnTo>
                    <a:pt x="81" y="28"/>
                  </a:lnTo>
                  <a:lnTo>
                    <a:pt x="78" y="22"/>
                  </a:lnTo>
                  <a:lnTo>
                    <a:pt x="70" y="17"/>
                  </a:lnTo>
                  <a:lnTo>
                    <a:pt x="65" y="17"/>
                  </a:lnTo>
                  <a:lnTo>
                    <a:pt x="61" y="19"/>
                  </a:lnTo>
                  <a:lnTo>
                    <a:pt x="59" y="19"/>
                  </a:lnTo>
                  <a:lnTo>
                    <a:pt x="59" y="15"/>
                  </a:lnTo>
                  <a:lnTo>
                    <a:pt x="59" y="9"/>
                  </a:lnTo>
                  <a:lnTo>
                    <a:pt x="59" y="4"/>
                  </a:lnTo>
                  <a:lnTo>
                    <a:pt x="57" y="2"/>
                  </a:lnTo>
                  <a:lnTo>
                    <a:pt x="54" y="0"/>
                  </a:lnTo>
                  <a:lnTo>
                    <a:pt x="50" y="0"/>
                  </a:lnTo>
                  <a:lnTo>
                    <a:pt x="44" y="2"/>
                  </a:lnTo>
                  <a:lnTo>
                    <a:pt x="39" y="4"/>
                  </a:lnTo>
                  <a:lnTo>
                    <a:pt x="31" y="7"/>
                  </a:lnTo>
                  <a:lnTo>
                    <a:pt x="22" y="11"/>
                  </a:lnTo>
                  <a:lnTo>
                    <a:pt x="15" y="17"/>
                  </a:lnTo>
                  <a:lnTo>
                    <a:pt x="7" y="20"/>
                  </a:lnTo>
                  <a:lnTo>
                    <a:pt x="2" y="26"/>
                  </a:lnTo>
                  <a:lnTo>
                    <a:pt x="0" y="28"/>
                  </a:lnTo>
                  <a:lnTo>
                    <a:pt x="2" y="31"/>
                  </a:lnTo>
                  <a:lnTo>
                    <a:pt x="6" y="33"/>
                  </a:lnTo>
                  <a:lnTo>
                    <a:pt x="13" y="35"/>
                  </a:lnTo>
                  <a:lnTo>
                    <a:pt x="17" y="35"/>
                  </a:lnTo>
                  <a:lnTo>
                    <a:pt x="20" y="35"/>
                  </a:lnTo>
                  <a:lnTo>
                    <a:pt x="26" y="35"/>
                  </a:lnTo>
                  <a:lnTo>
                    <a:pt x="30" y="37"/>
                  </a:lnTo>
                  <a:lnTo>
                    <a:pt x="39" y="37"/>
                  </a:lnTo>
                  <a:lnTo>
                    <a:pt x="46" y="37"/>
                  </a:lnTo>
                  <a:lnTo>
                    <a:pt x="52" y="35"/>
                  </a:lnTo>
                  <a:lnTo>
                    <a:pt x="54" y="35"/>
                  </a:lnTo>
                  <a:lnTo>
                    <a:pt x="57" y="31"/>
                  </a:lnTo>
                  <a:lnTo>
                    <a:pt x="63" y="30"/>
                  </a:lnTo>
                  <a:lnTo>
                    <a:pt x="68" y="26"/>
                  </a:lnTo>
                  <a:lnTo>
                    <a:pt x="70" y="26"/>
                  </a:lnTo>
                  <a:lnTo>
                    <a:pt x="70" y="28"/>
                  </a:lnTo>
                  <a:lnTo>
                    <a:pt x="74" y="33"/>
                  </a:lnTo>
                  <a:lnTo>
                    <a:pt x="78" y="41"/>
                  </a:lnTo>
                  <a:lnTo>
                    <a:pt x="81" y="46"/>
                  </a:lnTo>
                  <a:lnTo>
                    <a:pt x="87" y="50"/>
                  </a:lnTo>
                  <a:lnTo>
                    <a:pt x="90" y="52"/>
                  </a:lnTo>
                  <a:lnTo>
                    <a:pt x="98" y="54"/>
                  </a:lnTo>
                  <a:lnTo>
                    <a:pt x="103" y="55"/>
                  </a:lnTo>
                  <a:lnTo>
                    <a:pt x="109" y="57"/>
                  </a:lnTo>
                  <a:lnTo>
                    <a:pt x="114" y="59"/>
                  </a:lnTo>
                  <a:lnTo>
                    <a:pt x="116" y="59"/>
                  </a:lnTo>
                  <a:lnTo>
                    <a:pt x="118" y="54"/>
                  </a:lnTo>
                  <a:lnTo>
                    <a:pt x="118" y="48"/>
                  </a:lnTo>
                  <a:lnTo>
                    <a:pt x="116" y="42"/>
                  </a:lnTo>
                  <a:lnTo>
                    <a:pt x="116" y="41"/>
                  </a:lnTo>
                  <a:lnTo>
                    <a:pt x="133" y="31"/>
                  </a:lnTo>
                  <a:lnTo>
                    <a:pt x="133" y="33"/>
                  </a:lnTo>
                  <a:lnTo>
                    <a:pt x="133" y="39"/>
                  </a:lnTo>
                  <a:lnTo>
                    <a:pt x="135" y="44"/>
                  </a:lnTo>
                  <a:lnTo>
                    <a:pt x="140" y="50"/>
                  </a:lnTo>
                  <a:lnTo>
                    <a:pt x="144" y="50"/>
                  </a:lnTo>
                  <a:lnTo>
                    <a:pt x="149" y="52"/>
                  </a:lnTo>
                  <a:lnTo>
                    <a:pt x="155" y="52"/>
                  </a:lnTo>
                  <a:lnTo>
                    <a:pt x="161" y="52"/>
                  </a:lnTo>
                  <a:lnTo>
                    <a:pt x="164" y="52"/>
                  </a:lnTo>
                  <a:lnTo>
                    <a:pt x="168" y="50"/>
                  </a:lnTo>
                  <a:lnTo>
                    <a:pt x="170" y="48"/>
                  </a:lnTo>
                  <a:lnTo>
                    <a:pt x="164" y="42"/>
                  </a:lnTo>
                  <a:lnTo>
                    <a:pt x="157" y="37"/>
                  </a:lnTo>
                  <a:lnTo>
                    <a:pt x="149" y="30"/>
                  </a:lnTo>
                  <a:lnTo>
                    <a:pt x="146" y="24"/>
                  </a:lnTo>
                  <a:lnTo>
                    <a:pt x="144" y="17"/>
                  </a:lnTo>
                  <a:lnTo>
                    <a:pt x="140" y="13"/>
                  </a:lnTo>
                  <a:lnTo>
                    <a:pt x="137" y="9"/>
                  </a:lnTo>
                  <a:lnTo>
                    <a:pt x="133" y="11"/>
                  </a:lnTo>
                  <a:lnTo>
                    <a:pt x="125" y="17"/>
                  </a:lnTo>
                  <a:lnTo>
                    <a:pt x="122" y="24"/>
                  </a:lnTo>
                  <a:lnTo>
                    <a:pt x="122" y="30"/>
                  </a:lnTo>
                  <a:lnTo>
                    <a:pt x="122" y="33"/>
                  </a:lnTo>
                  <a:lnTo>
                    <a:pt x="105" y="3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612" name="Freeform 52"/>
            <p:cNvSpPr>
              <a:spLocks/>
            </p:cNvSpPr>
            <p:nvPr/>
          </p:nvSpPr>
          <p:spPr bwMode="auto">
            <a:xfrm>
              <a:off x="5270" y="3929"/>
              <a:ext cx="128" cy="49"/>
            </a:xfrm>
            <a:custGeom>
              <a:avLst/>
              <a:gdLst>
                <a:gd name="T0" fmla="*/ 31 w 256"/>
                <a:gd name="T1" fmla="*/ 63 h 98"/>
                <a:gd name="T2" fmla="*/ 17 w 256"/>
                <a:gd name="T3" fmla="*/ 67 h 98"/>
                <a:gd name="T4" fmla="*/ 0 w 256"/>
                <a:gd name="T5" fmla="*/ 72 h 98"/>
                <a:gd name="T6" fmla="*/ 17 w 256"/>
                <a:gd name="T7" fmla="*/ 87 h 98"/>
                <a:gd name="T8" fmla="*/ 30 w 256"/>
                <a:gd name="T9" fmla="*/ 92 h 98"/>
                <a:gd name="T10" fmla="*/ 44 w 256"/>
                <a:gd name="T11" fmla="*/ 76 h 98"/>
                <a:gd name="T12" fmla="*/ 55 w 256"/>
                <a:gd name="T13" fmla="*/ 57 h 98"/>
                <a:gd name="T14" fmla="*/ 72 w 256"/>
                <a:gd name="T15" fmla="*/ 48 h 98"/>
                <a:gd name="T16" fmla="*/ 74 w 256"/>
                <a:gd name="T17" fmla="*/ 61 h 98"/>
                <a:gd name="T18" fmla="*/ 74 w 256"/>
                <a:gd name="T19" fmla="*/ 76 h 98"/>
                <a:gd name="T20" fmla="*/ 85 w 256"/>
                <a:gd name="T21" fmla="*/ 94 h 98"/>
                <a:gd name="T22" fmla="*/ 94 w 256"/>
                <a:gd name="T23" fmla="*/ 96 h 98"/>
                <a:gd name="T24" fmla="*/ 102 w 256"/>
                <a:gd name="T25" fmla="*/ 87 h 98"/>
                <a:gd name="T26" fmla="*/ 89 w 256"/>
                <a:gd name="T27" fmla="*/ 65 h 98"/>
                <a:gd name="T28" fmla="*/ 89 w 256"/>
                <a:gd name="T29" fmla="*/ 46 h 98"/>
                <a:gd name="T30" fmla="*/ 92 w 256"/>
                <a:gd name="T31" fmla="*/ 41 h 98"/>
                <a:gd name="T32" fmla="*/ 114 w 256"/>
                <a:gd name="T33" fmla="*/ 44 h 98"/>
                <a:gd name="T34" fmla="*/ 131 w 256"/>
                <a:gd name="T35" fmla="*/ 32 h 98"/>
                <a:gd name="T36" fmla="*/ 148 w 256"/>
                <a:gd name="T37" fmla="*/ 28 h 98"/>
                <a:gd name="T38" fmla="*/ 149 w 256"/>
                <a:gd name="T39" fmla="*/ 41 h 98"/>
                <a:gd name="T40" fmla="*/ 159 w 256"/>
                <a:gd name="T41" fmla="*/ 41 h 98"/>
                <a:gd name="T42" fmla="*/ 173 w 256"/>
                <a:gd name="T43" fmla="*/ 41 h 98"/>
                <a:gd name="T44" fmla="*/ 179 w 256"/>
                <a:gd name="T45" fmla="*/ 43 h 98"/>
                <a:gd name="T46" fmla="*/ 183 w 256"/>
                <a:gd name="T47" fmla="*/ 56 h 98"/>
                <a:gd name="T48" fmla="*/ 172 w 256"/>
                <a:gd name="T49" fmla="*/ 68 h 98"/>
                <a:gd name="T50" fmla="*/ 161 w 256"/>
                <a:gd name="T51" fmla="*/ 72 h 98"/>
                <a:gd name="T52" fmla="*/ 153 w 256"/>
                <a:gd name="T53" fmla="*/ 79 h 98"/>
                <a:gd name="T54" fmla="*/ 170 w 256"/>
                <a:gd name="T55" fmla="*/ 87 h 98"/>
                <a:gd name="T56" fmla="*/ 188 w 256"/>
                <a:gd name="T57" fmla="*/ 68 h 98"/>
                <a:gd name="T58" fmla="*/ 197 w 256"/>
                <a:gd name="T59" fmla="*/ 68 h 98"/>
                <a:gd name="T60" fmla="*/ 221 w 256"/>
                <a:gd name="T61" fmla="*/ 70 h 98"/>
                <a:gd name="T62" fmla="*/ 240 w 256"/>
                <a:gd name="T63" fmla="*/ 74 h 98"/>
                <a:gd name="T64" fmla="*/ 256 w 256"/>
                <a:gd name="T65" fmla="*/ 56 h 98"/>
                <a:gd name="T66" fmla="*/ 247 w 256"/>
                <a:gd name="T67" fmla="*/ 52 h 98"/>
                <a:gd name="T68" fmla="*/ 234 w 256"/>
                <a:gd name="T69" fmla="*/ 52 h 98"/>
                <a:gd name="T70" fmla="*/ 212 w 256"/>
                <a:gd name="T71" fmla="*/ 54 h 98"/>
                <a:gd name="T72" fmla="*/ 207 w 256"/>
                <a:gd name="T73" fmla="*/ 52 h 98"/>
                <a:gd name="T74" fmla="*/ 207 w 256"/>
                <a:gd name="T75" fmla="*/ 41 h 98"/>
                <a:gd name="T76" fmla="*/ 194 w 256"/>
                <a:gd name="T77" fmla="*/ 35 h 98"/>
                <a:gd name="T78" fmla="*/ 177 w 256"/>
                <a:gd name="T79" fmla="*/ 33 h 98"/>
                <a:gd name="T80" fmla="*/ 179 w 256"/>
                <a:gd name="T81" fmla="*/ 17 h 98"/>
                <a:gd name="T82" fmla="*/ 179 w 256"/>
                <a:gd name="T83" fmla="*/ 6 h 98"/>
                <a:gd name="T84" fmla="*/ 162 w 256"/>
                <a:gd name="T85" fmla="*/ 0 h 98"/>
                <a:gd name="T86" fmla="*/ 144 w 256"/>
                <a:gd name="T87" fmla="*/ 17 h 98"/>
                <a:gd name="T88" fmla="*/ 137 w 256"/>
                <a:gd name="T89" fmla="*/ 19 h 98"/>
                <a:gd name="T90" fmla="*/ 120 w 256"/>
                <a:gd name="T91" fmla="*/ 17 h 98"/>
                <a:gd name="T92" fmla="*/ 105 w 256"/>
                <a:gd name="T93" fmla="*/ 17 h 98"/>
                <a:gd name="T94" fmla="*/ 90 w 256"/>
                <a:gd name="T95" fmla="*/ 24 h 98"/>
                <a:gd name="T96" fmla="*/ 81 w 256"/>
                <a:gd name="T97" fmla="*/ 35 h 98"/>
                <a:gd name="T98" fmla="*/ 66 w 256"/>
                <a:gd name="T99" fmla="*/ 28 h 98"/>
                <a:gd name="T100" fmla="*/ 52 w 256"/>
                <a:gd name="T101" fmla="*/ 37 h 98"/>
                <a:gd name="T102" fmla="*/ 39 w 256"/>
                <a:gd name="T103" fmla="*/ 52 h 9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56"/>
                <a:gd name="T157" fmla="*/ 0 h 98"/>
                <a:gd name="T158" fmla="*/ 256 w 256"/>
                <a:gd name="T159" fmla="*/ 98 h 9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56" h="98">
                  <a:moveTo>
                    <a:pt x="37" y="56"/>
                  </a:moveTo>
                  <a:lnTo>
                    <a:pt x="33" y="59"/>
                  </a:lnTo>
                  <a:lnTo>
                    <a:pt x="31" y="63"/>
                  </a:lnTo>
                  <a:lnTo>
                    <a:pt x="28" y="67"/>
                  </a:lnTo>
                  <a:lnTo>
                    <a:pt x="24" y="68"/>
                  </a:lnTo>
                  <a:lnTo>
                    <a:pt x="17" y="67"/>
                  </a:lnTo>
                  <a:lnTo>
                    <a:pt x="9" y="65"/>
                  </a:lnTo>
                  <a:lnTo>
                    <a:pt x="4" y="67"/>
                  </a:lnTo>
                  <a:lnTo>
                    <a:pt x="0" y="72"/>
                  </a:lnTo>
                  <a:lnTo>
                    <a:pt x="4" y="78"/>
                  </a:lnTo>
                  <a:lnTo>
                    <a:pt x="11" y="85"/>
                  </a:lnTo>
                  <a:lnTo>
                    <a:pt x="17" y="87"/>
                  </a:lnTo>
                  <a:lnTo>
                    <a:pt x="20" y="91"/>
                  </a:lnTo>
                  <a:lnTo>
                    <a:pt x="26" y="91"/>
                  </a:lnTo>
                  <a:lnTo>
                    <a:pt x="30" y="92"/>
                  </a:lnTo>
                  <a:lnTo>
                    <a:pt x="35" y="89"/>
                  </a:lnTo>
                  <a:lnTo>
                    <a:pt x="41" y="83"/>
                  </a:lnTo>
                  <a:lnTo>
                    <a:pt x="44" y="76"/>
                  </a:lnTo>
                  <a:lnTo>
                    <a:pt x="46" y="70"/>
                  </a:lnTo>
                  <a:lnTo>
                    <a:pt x="50" y="63"/>
                  </a:lnTo>
                  <a:lnTo>
                    <a:pt x="55" y="57"/>
                  </a:lnTo>
                  <a:lnTo>
                    <a:pt x="65" y="50"/>
                  </a:lnTo>
                  <a:lnTo>
                    <a:pt x="72" y="48"/>
                  </a:lnTo>
                  <a:lnTo>
                    <a:pt x="74" y="50"/>
                  </a:lnTo>
                  <a:lnTo>
                    <a:pt x="74" y="54"/>
                  </a:lnTo>
                  <a:lnTo>
                    <a:pt x="74" y="61"/>
                  </a:lnTo>
                  <a:lnTo>
                    <a:pt x="74" y="65"/>
                  </a:lnTo>
                  <a:lnTo>
                    <a:pt x="74" y="70"/>
                  </a:lnTo>
                  <a:lnTo>
                    <a:pt x="74" y="76"/>
                  </a:lnTo>
                  <a:lnTo>
                    <a:pt x="76" y="81"/>
                  </a:lnTo>
                  <a:lnTo>
                    <a:pt x="79" y="87"/>
                  </a:lnTo>
                  <a:lnTo>
                    <a:pt x="85" y="94"/>
                  </a:lnTo>
                  <a:lnTo>
                    <a:pt x="90" y="96"/>
                  </a:lnTo>
                  <a:lnTo>
                    <a:pt x="92" y="98"/>
                  </a:lnTo>
                  <a:lnTo>
                    <a:pt x="94" y="96"/>
                  </a:lnTo>
                  <a:lnTo>
                    <a:pt x="98" y="96"/>
                  </a:lnTo>
                  <a:lnTo>
                    <a:pt x="102" y="91"/>
                  </a:lnTo>
                  <a:lnTo>
                    <a:pt x="102" y="87"/>
                  </a:lnTo>
                  <a:lnTo>
                    <a:pt x="98" y="81"/>
                  </a:lnTo>
                  <a:lnTo>
                    <a:pt x="92" y="74"/>
                  </a:lnTo>
                  <a:lnTo>
                    <a:pt x="89" y="65"/>
                  </a:lnTo>
                  <a:lnTo>
                    <a:pt x="87" y="59"/>
                  </a:lnTo>
                  <a:lnTo>
                    <a:pt x="87" y="52"/>
                  </a:lnTo>
                  <a:lnTo>
                    <a:pt x="89" y="46"/>
                  </a:lnTo>
                  <a:lnTo>
                    <a:pt x="90" y="43"/>
                  </a:lnTo>
                  <a:lnTo>
                    <a:pt x="90" y="41"/>
                  </a:lnTo>
                  <a:lnTo>
                    <a:pt x="92" y="41"/>
                  </a:lnTo>
                  <a:lnTo>
                    <a:pt x="100" y="43"/>
                  </a:lnTo>
                  <a:lnTo>
                    <a:pt x="109" y="44"/>
                  </a:lnTo>
                  <a:lnTo>
                    <a:pt x="114" y="44"/>
                  </a:lnTo>
                  <a:lnTo>
                    <a:pt x="118" y="41"/>
                  </a:lnTo>
                  <a:lnTo>
                    <a:pt x="125" y="35"/>
                  </a:lnTo>
                  <a:lnTo>
                    <a:pt x="131" y="32"/>
                  </a:lnTo>
                  <a:lnTo>
                    <a:pt x="135" y="30"/>
                  </a:lnTo>
                  <a:lnTo>
                    <a:pt x="149" y="26"/>
                  </a:lnTo>
                  <a:lnTo>
                    <a:pt x="148" y="28"/>
                  </a:lnTo>
                  <a:lnTo>
                    <a:pt x="146" y="33"/>
                  </a:lnTo>
                  <a:lnTo>
                    <a:pt x="146" y="39"/>
                  </a:lnTo>
                  <a:lnTo>
                    <a:pt x="149" y="41"/>
                  </a:lnTo>
                  <a:lnTo>
                    <a:pt x="151" y="41"/>
                  </a:lnTo>
                  <a:lnTo>
                    <a:pt x="153" y="41"/>
                  </a:lnTo>
                  <a:lnTo>
                    <a:pt x="159" y="41"/>
                  </a:lnTo>
                  <a:lnTo>
                    <a:pt x="164" y="41"/>
                  </a:lnTo>
                  <a:lnTo>
                    <a:pt x="168" y="41"/>
                  </a:lnTo>
                  <a:lnTo>
                    <a:pt x="173" y="41"/>
                  </a:lnTo>
                  <a:lnTo>
                    <a:pt x="175" y="41"/>
                  </a:lnTo>
                  <a:lnTo>
                    <a:pt x="177" y="41"/>
                  </a:lnTo>
                  <a:lnTo>
                    <a:pt x="179" y="43"/>
                  </a:lnTo>
                  <a:lnTo>
                    <a:pt x="183" y="46"/>
                  </a:lnTo>
                  <a:lnTo>
                    <a:pt x="185" y="50"/>
                  </a:lnTo>
                  <a:lnTo>
                    <a:pt x="183" y="56"/>
                  </a:lnTo>
                  <a:lnTo>
                    <a:pt x="177" y="59"/>
                  </a:lnTo>
                  <a:lnTo>
                    <a:pt x="175" y="65"/>
                  </a:lnTo>
                  <a:lnTo>
                    <a:pt x="172" y="68"/>
                  </a:lnTo>
                  <a:lnTo>
                    <a:pt x="172" y="72"/>
                  </a:lnTo>
                  <a:lnTo>
                    <a:pt x="168" y="70"/>
                  </a:lnTo>
                  <a:lnTo>
                    <a:pt x="161" y="72"/>
                  </a:lnTo>
                  <a:lnTo>
                    <a:pt x="153" y="72"/>
                  </a:lnTo>
                  <a:lnTo>
                    <a:pt x="151" y="78"/>
                  </a:lnTo>
                  <a:lnTo>
                    <a:pt x="153" y="79"/>
                  </a:lnTo>
                  <a:lnTo>
                    <a:pt x="159" y="85"/>
                  </a:lnTo>
                  <a:lnTo>
                    <a:pt x="164" y="87"/>
                  </a:lnTo>
                  <a:lnTo>
                    <a:pt x="170" y="87"/>
                  </a:lnTo>
                  <a:lnTo>
                    <a:pt x="177" y="81"/>
                  </a:lnTo>
                  <a:lnTo>
                    <a:pt x="185" y="76"/>
                  </a:lnTo>
                  <a:lnTo>
                    <a:pt x="188" y="68"/>
                  </a:lnTo>
                  <a:lnTo>
                    <a:pt x="192" y="68"/>
                  </a:lnTo>
                  <a:lnTo>
                    <a:pt x="194" y="68"/>
                  </a:lnTo>
                  <a:lnTo>
                    <a:pt x="197" y="68"/>
                  </a:lnTo>
                  <a:lnTo>
                    <a:pt x="203" y="68"/>
                  </a:lnTo>
                  <a:lnTo>
                    <a:pt x="212" y="70"/>
                  </a:lnTo>
                  <a:lnTo>
                    <a:pt x="221" y="70"/>
                  </a:lnTo>
                  <a:lnTo>
                    <a:pt x="229" y="72"/>
                  </a:lnTo>
                  <a:lnTo>
                    <a:pt x="236" y="72"/>
                  </a:lnTo>
                  <a:lnTo>
                    <a:pt x="240" y="74"/>
                  </a:lnTo>
                  <a:lnTo>
                    <a:pt x="247" y="68"/>
                  </a:lnTo>
                  <a:lnTo>
                    <a:pt x="255" y="63"/>
                  </a:lnTo>
                  <a:lnTo>
                    <a:pt x="256" y="56"/>
                  </a:lnTo>
                  <a:lnTo>
                    <a:pt x="256" y="52"/>
                  </a:lnTo>
                  <a:lnTo>
                    <a:pt x="253" y="52"/>
                  </a:lnTo>
                  <a:lnTo>
                    <a:pt x="247" y="52"/>
                  </a:lnTo>
                  <a:lnTo>
                    <a:pt x="242" y="52"/>
                  </a:lnTo>
                  <a:lnTo>
                    <a:pt x="238" y="52"/>
                  </a:lnTo>
                  <a:lnTo>
                    <a:pt x="234" y="52"/>
                  </a:lnTo>
                  <a:lnTo>
                    <a:pt x="231" y="52"/>
                  </a:lnTo>
                  <a:lnTo>
                    <a:pt x="221" y="52"/>
                  </a:lnTo>
                  <a:lnTo>
                    <a:pt x="212" y="54"/>
                  </a:lnTo>
                  <a:lnTo>
                    <a:pt x="208" y="54"/>
                  </a:lnTo>
                  <a:lnTo>
                    <a:pt x="207" y="56"/>
                  </a:lnTo>
                  <a:lnTo>
                    <a:pt x="207" y="52"/>
                  </a:lnTo>
                  <a:lnTo>
                    <a:pt x="207" y="50"/>
                  </a:lnTo>
                  <a:lnTo>
                    <a:pt x="207" y="44"/>
                  </a:lnTo>
                  <a:lnTo>
                    <a:pt x="207" y="41"/>
                  </a:lnTo>
                  <a:lnTo>
                    <a:pt x="203" y="39"/>
                  </a:lnTo>
                  <a:lnTo>
                    <a:pt x="199" y="37"/>
                  </a:lnTo>
                  <a:lnTo>
                    <a:pt x="194" y="35"/>
                  </a:lnTo>
                  <a:lnTo>
                    <a:pt x="188" y="35"/>
                  </a:lnTo>
                  <a:lnTo>
                    <a:pt x="181" y="33"/>
                  </a:lnTo>
                  <a:lnTo>
                    <a:pt x="177" y="33"/>
                  </a:lnTo>
                  <a:lnTo>
                    <a:pt x="173" y="19"/>
                  </a:lnTo>
                  <a:lnTo>
                    <a:pt x="175" y="19"/>
                  </a:lnTo>
                  <a:lnTo>
                    <a:pt x="179" y="17"/>
                  </a:lnTo>
                  <a:lnTo>
                    <a:pt x="183" y="15"/>
                  </a:lnTo>
                  <a:lnTo>
                    <a:pt x="183" y="11"/>
                  </a:lnTo>
                  <a:lnTo>
                    <a:pt x="179" y="6"/>
                  </a:lnTo>
                  <a:lnTo>
                    <a:pt x="173" y="2"/>
                  </a:lnTo>
                  <a:lnTo>
                    <a:pt x="168" y="0"/>
                  </a:lnTo>
                  <a:lnTo>
                    <a:pt x="162" y="0"/>
                  </a:lnTo>
                  <a:lnTo>
                    <a:pt x="155" y="6"/>
                  </a:lnTo>
                  <a:lnTo>
                    <a:pt x="149" y="13"/>
                  </a:lnTo>
                  <a:lnTo>
                    <a:pt x="144" y="17"/>
                  </a:lnTo>
                  <a:lnTo>
                    <a:pt x="142" y="20"/>
                  </a:lnTo>
                  <a:lnTo>
                    <a:pt x="140" y="20"/>
                  </a:lnTo>
                  <a:lnTo>
                    <a:pt x="137" y="19"/>
                  </a:lnTo>
                  <a:lnTo>
                    <a:pt x="131" y="19"/>
                  </a:lnTo>
                  <a:lnTo>
                    <a:pt x="127" y="19"/>
                  </a:lnTo>
                  <a:lnTo>
                    <a:pt x="120" y="17"/>
                  </a:lnTo>
                  <a:lnTo>
                    <a:pt x="114" y="17"/>
                  </a:lnTo>
                  <a:lnTo>
                    <a:pt x="109" y="17"/>
                  </a:lnTo>
                  <a:lnTo>
                    <a:pt x="105" y="17"/>
                  </a:lnTo>
                  <a:lnTo>
                    <a:pt x="100" y="19"/>
                  </a:lnTo>
                  <a:lnTo>
                    <a:pt x="96" y="20"/>
                  </a:lnTo>
                  <a:lnTo>
                    <a:pt x="90" y="24"/>
                  </a:lnTo>
                  <a:lnTo>
                    <a:pt x="89" y="26"/>
                  </a:lnTo>
                  <a:lnTo>
                    <a:pt x="83" y="32"/>
                  </a:lnTo>
                  <a:lnTo>
                    <a:pt x="81" y="35"/>
                  </a:lnTo>
                  <a:lnTo>
                    <a:pt x="79" y="33"/>
                  </a:lnTo>
                  <a:lnTo>
                    <a:pt x="74" y="30"/>
                  </a:lnTo>
                  <a:lnTo>
                    <a:pt x="66" y="28"/>
                  </a:lnTo>
                  <a:lnTo>
                    <a:pt x="61" y="30"/>
                  </a:lnTo>
                  <a:lnTo>
                    <a:pt x="55" y="33"/>
                  </a:lnTo>
                  <a:lnTo>
                    <a:pt x="52" y="37"/>
                  </a:lnTo>
                  <a:lnTo>
                    <a:pt x="48" y="41"/>
                  </a:lnTo>
                  <a:lnTo>
                    <a:pt x="44" y="44"/>
                  </a:lnTo>
                  <a:lnTo>
                    <a:pt x="39" y="52"/>
                  </a:lnTo>
                  <a:lnTo>
                    <a:pt x="37" y="5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613" name="Freeform 53"/>
            <p:cNvSpPr>
              <a:spLocks/>
            </p:cNvSpPr>
            <p:nvPr/>
          </p:nvSpPr>
          <p:spPr bwMode="auto">
            <a:xfrm>
              <a:off x="5127" y="3433"/>
              <a:ext cx="98" cy="55"/>
            </a:xfrm>
            <a:custGeom>
              <a:avLst/>
              <a:gdLst>
                <a:gd name="T0" fmla="*/ 0 w 198"/>
                <a:gd name="T1" fmla="*/ 17 h 109"/>
                <a:gd name="T2" fmla="*/ 135 w 198"/>
                <a:gd name="T3" fmla="*/ 45 h 109"/>
                <a:gd name="T4" fmla="*/ 118 w 198"/>
                <a:gd name="T5" fmla="*/ 102 h 109"/>
                <a:gd name="T6" fmla="*/ 131 w 198"/>
                <a:gd name="T7" fmla="*/ 109 h 109"/>
                <a:gd name="T8" fmla="*/ 155 w 198"/>
                <a:gd name="T9" fmla="*/ 46 h 109"/>
                <a:gd name="T10" fmla="*/ 198 w 198"/>
                <a:gd name="T11" fmla="*/ 56 h 109"/>
                <a:gd name="T12" fmla="*/ 196 w 198"/>
                <a:gd name="T13" fmla="*/ 54 h 109"/>
                <a:gd name="T14" fmla="*/ 194 w 198"/>
                <a:gd name="T15" fmla="*/ 50 h 109"/>
                <a:gd name="T16" fmla="*/ 190 w 198"/>
                <a:gd name="T17" fmla="*/ 45 h 109"/>
                <a:gd name="T18" fmla="*/ 187 w 198"/>
                <a:gd name="T19" fmla="*/ 41 h 109"/>
                <a:gd name="T20" fmla="*/ 179 w 198"/>
                <a:gd name="T21" fmla="*/ 33 h 109"/>
                <a:gd name="T22" fmla="*/ 172 w 198"/>
                <a:gd name="T23" fmla="*/ 30 h 109"/>
                <a:gd name="T24" fmla="*/ 168 w 198"/>
                <a:gd name="T25" fmla="*/ 26 h 109"/>
                <a:gd name="T26" fmla="*/ 163 w 198"/>
                <a:gd name="T27" fmla="*/ 26 h 109"/>
                <a:gd name="T28" fmla="*/ 157 w 198"/>
                <a:gd name="T29" fmla="*/ 24 h 109"/>
                <a:gd name="T30" fmla="*/ 153 w 198"/>
                <a:gd name="T31" fmla="*/ 24 h 109"/>
                <a:gd name="T32" fmla="*/ 146 w 198"/>
                <a:gd name="T33" fmla="*/ 22 h 109"/>
                <a:gd name="T34" fmla="*/ 139 w 198"/>
                <a:gd name="T35" fmla="*/ 22 h 109"/>
                <a:gd name="T36" fmla="*/ 133 w 198"/>
                <a:gd name="T37" fmla="*/ 21 h 109"/>
                <a:gd name="T38" fmla="*/ 129 w 198"/>
                <a:gd name="T39" fmla="*/ 21 h 109"/>
                <a:gd name="T40" fmla="*/ 124 w 198"/>
                <a:gd name="T41" fmla="*/ 19 h 109"/>
                <a:gd name="T42" fmla="*/ 120 w 198"/>
                <a:gd name="T43" fmla="*/ 19 h 109"/>
                <a:gd name="T44" fmla="*/ 115 w 198"/>
                <a:gd name="T45" fmla="*/ 17 h 109"/>
                <a:gd name="T46" fmla="*/ 109 w 198"/>
                <a:gd name="T47" fmla="*/ 17 h 109"/>
                <a:gd name="T48" fmla="*/ 104 w 198"/>
                <a:gd name="T49" fmla="*/ 17 h 109"/>
                <a:gd name="T50" fmla="*/ 98 w 198"/>
                <a:gd name="T51" fmla="*/ 15 h 109"/>
                <a:gd name="T52" fmla="*/ 92 w 198"/>
                <a:gd name="T53" fmla="*/ 13 h 109"/>
                <a:gd name="T54" fmla="*/ 87 w 198"/>
                <a:gd name="T55" fmla="*/ 13 h 109"/>
                <a:gd name="T56" fmla="*/ 81 w 198"/>
                <a:gd name="T57" fmla="*/ 11 h 109"/>
                <a:gd name="T58" fmla="*/ 76 w 198"/>
                <a:gd name="T59" fmla="*/ 11 h 109"/>
                <a:gd name="T60" fmla="*/ 70 w 198"/>
                <a:gd name="T61" fmla="*/ 10 h 109"/>
                <a:gd name="T62" fmla="*/ 65 w 198"/>
                <a:gd name="T63" fmla="*/ 10 h 109"/>
                <a:gd name="T64" fmla="*/ 61 w 198"/>
                <a:gd name="T65" fmla="*/ 8 h 109"/>
                <a:gd name="T66" fmla="*/ 56 w 198"/>
                <a:gd name="T67" fmla="*/ 8 h 109"/>
                <a:gd name="T68" fmla="*/ 46 w 198"/>
                <a:gd name="T69" fmla="*/ 6 h 109"/>
                <a:gd name="T70" fmla="*/ 39 w 198"/>
                <a:gd name="T71" fmla="*/ 4 h 109"/>
                <a:gd name="T72" fmla="*/ 32 w 198"/>
                <a:gd name="T73" fmla="*/ 2 h 109"/>
                <a:gd name="T74" fmla="*/ 26 w 198"/>
                <a:gd name="T75" fmla="*/ 0 h 109"/>
                <a:gd name="T76" fmla="*/ 24 w 198"/>
                <a:gd name="T77" fmla="*/ 0 h 109"/>
                <a:gd name="T78" fmla="*/ 22 w 198"/>
                <a:gd name="T79" fmla="*/ 0 h 109"/>
                <a:gd name="T80" fmla="*/ 0 w 198"/>
                <a:gd name="T81" fmla="*/ 17 h 109"/>
                <a:gd name="T82" fmla="*/ 0 w 198"/>
                <a:gd name="T83" fmla="*/ 17 h 10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98"/>
                <a:gd name="T127" fmla="*/ 0 h 109"/>
                <a:gd name="T128" fmla="*/ 198 w 198"/>
                <a:gd name="T129" fmla="*/ 109 h 109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98" h="109">
                  <a:moveTo>
                    <a:pt x="0" y="17"/>
                  </a:moveTo>
                  <a:lnTo>
                    <a:pt x="135" y="45"/>
                  </a:lnTo>
                  <a:lnTo>
                    <a:pt x="118" y="102"/>
                  </a:lnTo>
                  <a:lnTo>
                    <a:pt x="131" y="109"/>
                  </a:lnTo>
                  <a:lnTo>
                    <a:pt x="155" y="46"/>
                  </a:lnTo>
                  <a:lnTo>
                    <a:pt x="198" y="56"/>
                  </a:lnTo>
                  <a:lnTo>
                    <a:pt x="196" y="54"/>
                  </a:lnTo>
                  <a:lnTo>
                    <a:pt x="194" y="50"/>
                  </a:lnTo>
                  <a:lnTo>
                    <a:pt x="190" y="45"/>
                  </a:lnTo>
                  <a:lnTo>
                    <a:pt x="187" y="41"/>
                  </a:lnTo>
                  <a:lnTo>
                    <a:pt x="179" y="33"/>
                  </a:lnTo>
                  <a:lnTo>
                    <a:pt x="172" y="30"/>
                  </a:lnTo>
                  <a:lnTo>
                    <a:pt x="168" y="26"/>
                  </a:lnTo>
                  <a:lnTo>
                    <a:pt x="163" y="26"/>
                  </a:lnTo>
                  <a:lnTo>
                    <a:pt x="157" y="24"/>
                  </a:lnTo>
                  <a:lnTo>
                    <a:pt x="153" y="24"/>
                  </a:lnTo>
                  <a:lnTo>
                    <a:pt x="146" y="22"/>
                  </a:lnTo>
                  <a:lnTo>
                    <a:pt x="139" y="22"/>
                  </a:lnTo>
                  <a:lnTo>
                    <a:pt x="133" y="21"/>
                  </a:lnTo>
                  <a:lnTo>
                    <a:pt x="129" y="21"/>
                  </a:lnTo>
                  <a:lnTo>
                    <a:pt x="124" y="19"/>
                  </a:lnTo>
                  <a:lnTo>
                    <a:pt x="120" y="19"/>
                  </a:lnTo>
                  <a:lnTo>
                    <a:pt x="115" y="17"/>
                  </a:lnTo>
                  <a:lnTo>
                    <a:pt x="109" y="17"/>
                  </a:lnTo>
                  <a:lnTo>
                    <a:pt x="104" y="17"/>
                  </a:lnTo>
                  <a:lnTo>
                    <a:pt x="98" y="15"/>
                  </a:lnTo>
                  <a:lnTo>
                    <a:pt x="92" y="13"/>
                  </a:lnTo>
                  <a:lnTo>
                    <a:pt x="87" y="13"/>
                  </a:lnTo>
                  <a:lnTo>
                    <a:pt x="81" y="11"/>
                  </a:lnTo>
                  <a:lnTo>
                    <a:pt x="76" y="11"/>
                  </a:lnTo>
                  <a:lnTo>
                    <a:pt x="70" y="10"/>
                  </a:lnTo>
                  <a:lnTo>
                    <a:pt x="65" y="10"/>
                  </a:lnTo>
                  <a:lnTo>
                    <a:pt x="61" y="8"/>
                  </a:lnTo>
                  <a:lnTo>
                    <a:pt x="56" y="8"/>
                  </a:lnTo>
                  <a:lnTo>
                    <a:pt x="46" y="6"/>
                  </a:lnTo>
                  <a:lnTo>
                    <a:pt x="39" y="4"/>
                  </a:lnTo>
                  <a:lnTo>
                    <a:pt x="32" y="2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614" name="Freeform 54"/>
            <p:cNvSpPr>
              <a:spLocks/>
            </p:cNvSpPr>
            <p:nvPr/>
          </p:nvSpPr>
          <p:spPr bwMode="auto">
            <a:xfrm>
              <a:off x="4311" y="3918"/>
              <a:ext cx="282" cy="194"/>
            </a:xfrm>
            <a:custGeom>
              <a:avLst/>
              <a:gdLst>
                <a:gd name="T0" fmla="*/ 0 w 565"/>
                <a:gd name="T1" fmla="*/ 177 h 387"/>
                <a:gd name="T2" fmla="*/ 369 w 565"/>
                <a:gd name="T3" fmla="*/ 0 h 387"/>
                <a:gd name="T4" fmla="*/ 565 w 565"/>
                <a:gd name="T5" fmla="*/ 94 h 387"/>
                <a:gd name="T6" fmla="*/ 277 w 565"/>
                <a:gd name="T7" fmla="*/ 387 h 387"/>
                <a:gd name="T8" fmla="*/ 0 w 565"/>
                <a:gd name="T9" fmla="*/ 177 h 387"/>
                <a:gd name="T10" fmla="*/ 0 w 565"/>
                <a:gd name="T11" fmla="*/ 177 h 3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65"/>
                <a:gd name="T19" fmla="*/ 0 h 387"/>
                <a:gd name="T20" fmla="*/ 565 w 565"/>
                <a:gd name="T21" fmla="*/ 387 h 3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65" h="387">
                  <a:moveTo>
                    <a:pt x="0" y="177"/>
                  </a:moveTo>
                  <a:lnTo>
                    <a:pt x="369" y="0"/>
                  </a:lnTo>
                  <a:lnTo>
                    <a:pt x="565" y="94"/>
                  </a:lnTo>
                  <a:lnTo>
                    <a:pt x="277" y="387"/>
                  </a:lnTo>
                  <a:lnTo>
                    <a:pt x="0" y="177"/>
                  </a:lnTo>
                  <a:close/>
                </a:path>
              </a:pathLst>
            </a:custGeom>
            <a:solidFill>
              <a:srgbClr val="B0C77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615" name="Freeform 55"/>
            <p:cNvSpPr>
              <a:spLocks/>
            </p:cNvSpPr>
            <p:nvPr/>
          </p:nvSpPr>
          <p:spPr bwMode="auto">
            <a:xfrm>
              <a:off x="4307" y="4010"/>
              <a:ext cx="148" cy="121"/>
            </a:xfrm>
            <a:custGeom>
              <a:avLst/>
              <a:gdLst>
                <a:gd name="T0" fmla="*/ 0 w 297"/>
                <a:gd name="T1" fmla="*/ 100 h 242"/>
                <a:gd name="T2" fmla="*/ 0 w 297"/>
                <a:gd name="T3" fmla="*/ 0 h 242"/>
                <a:gd name="T4" fmla="*/ 297 w 297"/>
                <a:gd name="T5" fmla="*/ 161 h 242"/>
                <a:gd name="T6" fmla="*/ 295 w 297"/>
                <a:gd name="T7" fmla="*/ 242 h 242"/>
                <a:gd name="T8" fmla="*/ 0 w 297"/>
                <a:gd name="T9" fmla="*/ 100 h 242"/>
                <a:gd name="T10" fmla="*/ 0 w 297"/>
                <a:gd name="T11" fmla="*/ 100 h 2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7"/>
                <a:gd name="T19" fmla="*/ 0 h 242"/>
                <a:gd name="T20" fmla="*/ 297 w 297"/>
                <a:gd name="T21" fmla="*/ 242 h 2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7" h="242">
                  <a:moveTo>
                    <a:pt x="0" y="100"/>
                  </a:moveTo>
                  <a:lnTo>
                    <a:pt x="0" y="0"/>
                  </a:lnTo>
                  <a:lnTo>
                    <a:pt x="297" y="161"/>
                  </a:lnTo>
                  <a:lnTo>
                    <a:pt x="295" y="242"/>
                  </a:lnTo>
                  <a:lnTo>
                    <a:pt x="0" y="100"/>
                  </a:lnTo>
                  <a:close/>
                </a:path>
              </a:pathLst>
            </a:custGeom>
            <a:solidFill>
              <a:srgbClr val="A6BF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616" name="Freeform 56"/>
            <p:cNvSpPr>
              <a:spLocks/>
            </p:cNvSpPr>
            <p:nvPr/>
          </p:nvSpPr>
          <p:spPr bwMode="auto">
            <a:xfrm>
              <a:off x="4458" y="3972"/>
              <a:ext cx="134" cy="160"/>
            </a:xfrm>
            <a:custGeom>
              <a:avLst/>
              <a:gdLst>
                <a:gd name="T0" fmla="*/ 0 w 268"/>
                <a:gd name="T1" fmla="*/ 228 h 319"/>
                <a:gd name="T2" fmla="*/ 268 w 268"/>
                <a:gd name="T3" fmla="*/ 0 h 319"/>
                <a:gd name="T4" fmla="*/ 268 w 268"/>
                <a:gd name="T5" fmla="*/ 79 h 319"/>
                <a:gd name="T6" fmla="*/ 0 w 268"/>
                <a:gd name="T7" fmla="*/ 319 h 319"/>
                <a:gd name="T8" fmla="*/ 0 w 268"/>
                <a:gd name="T9" fmla="*/ 228 h 319"/>
                <a:gd name="T10" fmla="*/ 0 w 268"/>
                <a:gd name="T11" fmla="*/ 228 h 3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8"/>
                <a:gd name="T19" fmla="*/ 0 h 319"/>
                <a:gd name="T20" fmla="*/ 268 w 268"/>
                <a:gd name="T21" fmla="*/ 319 h 31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8" h="319">
                  <a:moveTo>
                    <a:pt x="0" y="228"/>
                  </a:moveTo>
                  <a:lnTo>
                    <a:pt x="268" y="0"/>
                  </a:lnTo>
                  <a:lnTo>
                    <a:pt x="268" y="79"/>
                  </a:lnTo>
                  <a:lnTo>
                    <a:pt x="0" y="319"/>
                  </a:lnTo>
                  <a:lnTo>
                    <a:pt x="0" y="228"/>
                  </a:lnTo>
                  <a:close/>
                </a:path>
              </a:pathLst>
            </a:custGeom>
            <a:solidFill>
              <a:srgbClr val="9CB3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617" name="Freeform 57"/>
            <p:cNvSpPr>
              <a:spLocks/>
            </p:cNvSpPr>
            <p:nvPr/>
          </p:nvSpPr>
          <p:spPr bwMode="auto">
            <a:xfrm>
              <a:off x="4342" y="3991"/>
              <a:ext cx="130" cy="79"/>
            </a:xfrm>
            <a:custGeom>
              <a:avLst/>
              <a:gdLst>
                <a:gd name="T0" fmla="*/ 0 w 260"/>
                <a:gd name="T1" fmla="*/ 27 h 158"/>
                <a:gd name="T2" fmla="*/ 214 w 260"/>
                <a:gd name="T3" fmla="*/ 158 h 158"/>
                <a:gd name="T4" fmla="*/ 260 w 260"/>
                <a:gd name="T5" fmla="*/ 112 h 158"/>
                <a:gd name="T6" fmla="*/ 68 w 260"/>
                <a:gd name="T7" fmla="*/ 0 h 158"/>
                <a:gd name="T8" fmla="*/ 0 w 260"/>
                <a:gd name="T9" fmla="*/ 27 h 158"/>
                <a:gd name="T10" fmla="*/ 0 w 260"/>
                <a:gd name="T11" fmla="*/ 27 h 1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0"/>
                <a:gd name="T19" fmla="*/ 0 h 158"/>
                <a:gd name="T20" fmla="*/ 260 w 260"/>
                <a:gd name="T21" fmla="*/ 158 h 15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0" h="158">
                  <a:moveTo>
                    <a:pt x="0" y="27"/>
                  </a:moveTo>
                  <a:lnTo>
                    <a:pt x="214" y="158"/>
                  </a:lnTo>
                  <a:lnTo>
                    <a:pt x="260" y="112"/>
                  </a:lnTo>
                  <a:lnTo>
                    <a:pt x="68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DBDEA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618" name="Freeform 58"/>
            <p:cNvSpPr>
              <a:spLocks/>
            </p:cNvSpPr>
            <p:nvPr/>
          </p:nvSpPr>
          <p:spPr bwMode="auto">
            <a:xfrm>
              <a:off x="4418" y="3934"/>
              <a:ext cx="143" cy="92"/>
            </a:xfrm>
            <a:custGeom>
              <a:avLst/>
              <a:gdLst>
                <a:gd name="T0" fmla="*/ 0 w 288"/>
                <a:gd name="T1" fmla="*/ 83 h 185"/>
                <a:gd name="T2" fmla="*/ 144 w 288"/>
                <a:gd name="T3" fmla="*/ 185 h 185"/>
                <a:gd name="T4" fmla="*/ 288 w 288"/>
                <a:gd name="T5" fmla="*/ 69 h 185"/>
                <a:gd name="T6" fmla="*/ 148 w 288"/>
                <a:gd name="T7" fmla="*/ 0 h 185"/>
                <a:gd name="T8" fmla="*/ 0 w 288"/>
                <a:gd name="T9" fmla="*/ 83 h 185"/>
                <a:gd name="T10" fmla="*/ 0 w 288"/>
                <a:gd name="T11" fmla="*/ 83 h 1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8"/>
                <a:gd name="T19" fmla="*/ 0 h 185"/>
                <a:gd name="T20" fmla="*/ 288 w 288"/>
                <a:gd name="T21" fmla="*/ 185 h 18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8" h="185">
                  <a:moveTo>
                    <a:pt x="0" y="83"/>
                  </a:moveTo>
                  <a:lnTo>
                    <a:pt x="144" y="185"/>
                  </a:lnTo>
                  <a:lnTo>
                    <a:pt x="288" y="69"/>
                  </a:lnTo>
                  <a:lnTo>
                    <a:pt x="148" y="0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CC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619" name="Freeform 59"/>
            <p:cNvSpPr>
              <a:spLocks/>
            </p:cNvSpPr>
            <p:nvPr/>
          </p:nvSpPr>
          <p:spPr bwMode="auto">
            <a:xfrm>
              <a:off x="4451" y="3960"/>
              <a:ext cx="148" cy="177"/>
            </a:xfrm>
            <a:custGeom>
              <a:avLst/>
              <a:gdLst>
                <a:gd name="T0" fmla="*/ 0 w 297"/>
                <a:gd name="T1" fmla="*/ 254 h 356"/>
                <a:gd name="T2" fmla="*/ 3 w 297"/>
                <a:gd name="T3" fmla="*/ 251 h 356"/>
                <a:gd name="T4" fmla="*/ 13 w 297"/>
                <a:gd name="T5" fmla="*/ 243 h 356"/>
                <a:gd name="T6" fmla="*/ 26 w 297"/>
                <a:gd name="T7" fmla="*/ 229 h 356"/>
                <a:gd name="T8" fmla="*/ 35 w 297"/>
                <a:gd name="T9" fmla="*/ 221 h 356"/>
                <a:gd name="T10" fmla="*/ 46 w 297"/>
                <a:gd name="T11" fmla="*/ 214 h 356"/>
                <a:gd name="T12" fmla="*/ 55 w 297"/>
                <a:gd name="T13" fmla="*/ 203 h 356"/>
                <a:gd name="T14" fmla="*/ 68 w 297"/>
                <a:gd name="T15" fmla="*/ 194 h 356"/>
                <a:gd name="T16" fmla="*/ 79 w 297"/>
                <a:gd name="T17" fmla="*/ 183 h 356"/>
                <a:gd name="T18" fmla="*/ 92 w 297"/>
                <a:gd name="T19" fmla="*/ 171 h 356"/>
                <a:gd name="T20" fmla="*/ 103 w 297"/>
                <a:gd name="T21" fmla="*/ 160 h 356"/>
                <a:gd name="T22" fmla="*/ 118 w 297"/>
                <a:gd name="T23" fmla="*/ 149 h 356"/>
                <a:gd name="T24" fmla="*/ 131 w 297"/>
                <a:gd name="T25" fmla="*/ 136 h 356"/>
                <a:gd name="T26" fmla="*/ 145 w 297"/>
                <a:gd name="T27" fmla="*/ 125 h 356"/>
                <a:gd name="T28" fmla="*/ 158 w 297"/>
                <a:gd name="T29" fmla="*/ 112 h 356"/>
                <a:gd name="T30" fmla="*/ 171 w 297"/>
                <a:gd name="T31" fmla="*/ 101 h 356"/>
                <a:gd name="T32" fmla="*/ 184 w 297"/>
                <a:gd name="T33" fmla="*/ 89 h 356"/>
                <a:gd name="T34" fmla="*/ 199 w 297"/>
                <a:gd name="T35" fmla="*/ 77 h 356"/>
                <a:gd name="T36" fmla="*/ 210 w 297"/>
                <a:gd name="T37" fmla="*/ 66 h 356"/>
                <a:gd name="T38" fmla="*/ 223 w 297"/>
                <a:gd name="T39" fmla="*/ 57 h 356"/>
                <a:gd name="T40" fmla="*/ 234 w 297"/>
                <a:gd name="T41" fmla="*/ 46 h 356"/>
                <a:gd name="T42" fmla="*/ 247 w 297"/>
                <a:gd name="T43" fmla="*/ 39 h 356"/>
                <a:gd name="T44" fmla="*/ 256 w 297"/>
                <a:gd name="T45" fmla="*/ 30 h 356"/>
                <a:gd name="T46" fmla="*/ 265 w 297"/>
                <a:gd name="T47" fmla="*/ 22 h 356"/>
                <a:gd name="T48" fmla="*/ 280 w 297"/>
                <a:gd name="T49" fmla="*/ 9 h 356"/>
                <a:gd name="T50" fmla="*/ 289 w 297"/>
                <a:gd name="T51" fmla="*/ 4 h 356"/>
                <a:gd name="T52" fmla="*/ 295 w 297"/>
                <a:gd name="T53" fmla="*/ 2 h 356"/>
                <a:gd name="T54" fmla="*/ 297 w 297"/>
                <a:gd name="T55" fmla="*/ 7 h 356"/>
                <a:gd name="T56" fmla="*/ 297 w 297"/>
                <a:gd name="T57" fmla="*/ 18 h 356"/>
                <a:gd name="T58" fmla="*/ 297 w 297"/>
                <a:gd name="T59" fmla="*/ 26 h 356"/>
                <a:gd name="T60" fmla="*/ 297 w 297"/>
                <a:gd name="T61" fmla="*/ 35 h 356"/>
                <a:gd name="T62" fmla="*/ 297 w 297"/>
                <a:gd name="T63" fmla="*/ 44 h 356"/>
                <a:gd name="T64" fmla="*/ 297 w 297"/>
                <a:gd name="T65" fmla="*/ 53 h 356"/>
                <a:gd name="T66" fmla="*/ 295 w 297"/>
                <a:gd name="T67" fmla="*/ 63 h 356"/>
                <a:gd name="T68" fmla="*/ 295 w 297"/>
                <a:gd name="T69" fmla="*/ 72 h 356"/>
                <a:gd name="T70" fmla="*/ 295 w 297"/>
                <a:gd name="T71" fmla="*/ 89 h 356"/>
                <a:gd name="T72" fmla="*/ 293 w 297"/>
                <a:gd name="T73" fmla="*/ 100 h 356"/>
                <a:gd name="T74" fmla="*/ 293 w 297"/>
                <a:gd name="T75" fmla="*/ 105 h 356"/>
                <a:gd name="T76" fmla="*/ 284 w 297"/>
                <a:gd name="T77" fmla="*/ 112 h 356"/>
                <a:gd name="T78" fmla="*/ 276 w 297"/>
                <a:gd name="T79" fmla="*/ 114 h 356"/>
                <a:gd name="T80" fmla="*/ 276 w 297"/>
                <a:gd name="T81" fmla="*/ 109 h 356"/>
                <a:gd name="T82" fmla="*/ 278 w 297"/>
                <a:gd name="T83" fmla="*/ 100 h 356"/>
                <a:gd name="T84" fmla="*/ 278 w 297"/>
                <a:gd name="T85" fmla="*/ 85 h 356"/>
                <a:gd name="T86" fmla="*/ 278 w 297"/>
                <a:gd name="T87" fmla="*/ 70 h 356"/>
                <a:gd name="T88" fmla="*/ 278 w 297"/>
                <a:gd name="T89" fmla="*/ 55 h 356"/>
                <a:gd name="T90" fmla="*/ 278 w 297"/>
                <a:gd name="T91" fmla="*/ 42 h 356"/>
                <a:gd name="T92" fmla="*/ 278 w 297"/>
                <a:gd name="T93" fmla="*/ 33 h 356"/>
                <a:gd name="T94" fmla="*/ 20 w 297"/>
                <a:gd name="T95" fmla="*/ 260 h 356"/>
                <a:gd name="T96" fmla="*/ 20 w 297"/>
                <a:gd name="T97" fmla="*/ 267 h 356"/>
                <a:gd name="T98" fmla="*/ 20 w 297"/>
                <a:gd name="T99" fmla="*/ 280 h 356"/>
                <a:gd name="T100" fmla="*/ 20 w 297"/>
                <a:gd name="T101" fmla="*/ 297 h 356"/>
                <a:gd name="T102" fmla="*/ 22 w 297"/>
                <a:gd name="T103" fmla="*/ 313 h 356"/>
                <a:gd name="T104" fmla="*/ 22 w 297"/>
                <a:gd name="T105" fmla="*/ 330 h 356"/>
                <a:gd name="T106" fmla="*/ 20 w 297"/>
                <a:gd name="T107" fmla="*/ 345 h 356"/>
                <a:gd name="T108" fmla="*/ 20 w 297"/>
                <a:gd name="T109" fmla="*/ 354 h 356"/>
                <a:gd name="T110" fmla="*/ 16 w 297"/>
                <a:gd name="T111" fmla="*/ 354 h 356"/>
                <a:gd name="T112" fmla="*/ 3 w 297"/>
                <a:gd name="T113" fmla="*/ 348 h 356"/>
                <a:gd name="T114" fmla="*/ 0 w 297"/>
                <a:gd name="T115" fmla="*/ 347 h 35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97"/>
                <a:gd name="T175" fmla="*/ 0 h 356"/>
                <a:gd name="T176" fmla="*/ 297 w 297"/>
                <a:gd name="T177" fmla="*/ 356 h 35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97" h="356">
                  <a:moveTo>
                    <a:pt x="0" y="347"/>
                  </a:moveTo>
                  <a:lnTo>
                    <a:pt x="0" y="254"/>
                  </a:lnTo>
                  <a:lnTo>
                    <a:pt x="0" y="253"/>
                  </a:lnTo>
                  <a:lnTo>
                    <a:pt x="3" y="251"/>
                  </a:lnTo>
                  <a:lnTo>
                    <a:pt x="7" y="247"/>
                  </a:lnTo>
                  <a:lnTo>
                    <a:pt x="13" y="243"/>
                  </a:lnTo>
                  <a:lnTo>
                    <a:pt x="18" y="236"/>
                  </a:lnTo>
                  <a:lnTo>
                    <a:pt x="26" y="229"/>
                  </a:lnTo>
                  <a:lnTo>
                    <a:pt x="31" y="225"/>
                  </a:lnTo>
                  <a:lnTo>
                    <a:pt x="35" y="221"/>
                  </a:lnTo>
                  <a:lnTo>
                    <a:pt x="40" y="218"/>
                  </a:lnTo>
                  <a:lnTo>
                    <a:pt x="46" y="214"/>
                  </a:lnTo>
                  <a:lnTo>
                    <a:pt x="51" y="208"/>
                  </a:lnTo>
                  <a:lnTo>
                    <a:pt x="55" y="203"/>
                  </a:lnTo>
                  <a:lnTo>
                    <a:pt x="61" y="199"/>
                  </a:lnTo>
                  <a:lnTo>
                    <a:pt x="68" y="194"/>
                  </a:lnTo>
                  <a:lnTo>
                    <a:pt x="72" y="188"/>
                  </a:lnTo>
                  <a:lnTo>
                    <a:pt x="79" y="183"/>
                  </a:lnTo>
                  <a:lnTo>
                    <a:pt x="85" y="177"/>
                  </a:lnTo>
                  <a:lnTo>
                    <a:pt x="92" y="171"/>
                  </a:lnTo>
                  <a:lnTo>
                    <a:pt x="97" y="166"/>
                  </a:lnTo>
                  <a:lnTo>
                    <a:pt x="103" y="160"/>
                  </a:lnTo>
                  <a:lnTo>
                    <a:pt x="110" y="153"/>
                  </a:lnTo>
                  <a:lnTo>
                    <a:pt x="118" y="149"/>
                  </a:lnTo>
                  <a:lnTo>
                    <a:pt x="125" y="142"/>
                  </a:lnTo>
                  <a:lnTo>
                    <a:pt x="131" y="136"/>
                  </a:lnTo>
                  <a:lnTo>
                    <a:pt x="138" y="131"/>
                  </a:lnTo>
                  <a:lnTo>
                    <a:pt x="145" y="125"/>
                  </a:lnTo>
                  <a:lnTo>
                    <a:pt x="151" y="118"/>
                  </a:lnTo>
                  <a:lnTo>
                    <a:pt x="158" y="112"/>
                  </a:lnTo>
                  <a:lnTo>
                    <a:pt x="164" y="107"/>
                  </a:lnTo>
                  <a:lnTo>
                    <a:pt x="171" y="101"/>
                  </a:lnTo>
                  <a:lnTo>
                    <a:pt x="179" y="96"/>
                  </a:lnTo>
                  <a:lnTo>
                    <a:pt x="184" y="89"/>
                  </a:lnTo>
                  <a:lnTo>
                    <a:pt x="191" y="83"/>
                  </a:lnTo>
                  <a:lnTo>
                    <a:pt x="199" y="77"/>
                  </a:lnTo>
                  <a:lnTo>
                    <a:pt x="204" y="72"/>
                  </a:lnTo>
                  <a:lnTo>
                    <a:pt x="210" y="66"/>
                  </a:lnTo>
                  <a:lnTo>
                    <a:pt x="217" y="61"/>
                  </a:lnTo>
                  <a:lnTo>
                    <a:pt x="223" y="57"/>
                  </a:lnTo>
                  <a:lnTo>
                    <a:pt x="228" y="52"/>
                  </a:lnTo>
                  <a:lnTo>
                    <a:pt x="234" y="46"/>
                  </a:lnTo>
                  <a:lnTo>
                    <a:pt x="241" y="42"/>
                  </a:lnTo>
                  <a:lnTo>
                    <a:pt x="247" y="39"/>
                  </a:lnTo>
                  <a:lnTo>
                    <a:pt x="250" y="33"/>
                  </a:lnTo>
                  <a:lnTo>
                    <a:pt x="256" y="30"/>
                  </a:lnTo>
                  <a:lnTo>
                    <a:pt x="260" y="26"/>
                  </a:lnTo>
                  <a:lnTo>
                    <a:pt x="265" y="22"/>
                  </a:lnTo>
                  <a:lnTo>
                    <a:pt x="273" y="15"/>
                  </a:lnTo>
                  <a:lnTo>
                    <a:pt x="280" y="9"/>
                  </a:lnTo>
                  <a:lnTo>
                    <a:pt x="286" y="6"/>
                  </a:lnTo>
                  <a:lnTo>
                    <a:pt x="289" y="4"/>
                  </a:lnTo>
                  <a:lnTo>
                    <a:pt x="293" y="0"/>
                  </a:lnTo>
                  <a:lnTo>
                    <a:pt x="295" y="2"/>
                  </a:lnTo>
                  <a:lnTo>
                    <a:pt x="297" y="7"/>
                  </a:lnTo>
                  <a:lnTo>
                    <a:pt x="297" y="11"/>
                  </a:lnTo>
                  <a:lnTo>
                    <a:pt x="297" y="18"/>
                  </a:lnTo>
                  <a:lnTo>
                    <a:pt x="297" y="22"/>
                  </a:lnTo>
                  <a:lnTo>
                    <a:pt x="297" y="26"/>
                  </a:lnTo>
                  <a:lnTo>
                    <a:pt x="297" y="30"/>
                  </a:lnTo>
                  <a:lnTo>
                    <a:pt x="297" y="35"/>
                  </a:lnTo>
                  <a:lnTo>
                    <a:pt x="297" y="39"/>
                  </a:lnTo>
                  <a:lnTo>
                    <a:pt x="297" y="44"/>
                  </a:lnTo>
                  <a:lnTo>
                    <a:pt x="297" y="50"/>
                  </a:lnTo>
                  <a:lnTo>
                    <a:pt x="297" y="53"/>
                  </a:lnTo>
                  <a:lnTo>
                    <a:pt x="295" y="59"/>
                  </a:lnTo>
                  <a:lnTo>
                    <a:pt x="295" y="63"/>
                  </a:lnTo>
                  <a:lnTo>
                    <a:pt x="295" y="68"/>
                  </a:lnTo>
                  <a:lnTo>
                    <a:pt x="295" y="72"/>
                  </a:lnTo>
                  <a:lnTo>
                    <a:pt x="295" y="79"/>
                  </a:lnTo>
                  <a:lnTo>
                    <a:pt x="295" y="89"/>
                  </a:lnTo>
                  <a:lnTo>
                    <a:pt x="293" y="94"/>
                  </a:lnTo>
                  <a:lnTo>
                    <a:pt x="293" y="100"/>
                  </a:lnTo>
                  <a:lnTo>
                    <a:pt x="293" y="103"/>
                  </a:lnTo>
                  <a:lnTo>
                    <a:pt x="293" y="105"/>
                  </a:lnTo>
                  <a:lnTo>
                    <a:pt x="289" y="107"/>
                  </a:lnTo>
                  <a:lnTo>
                    <a:pt x="284" y="112"/>
                  </a:lnTo>
                  <a:lnTo>
                    <a:pt x="278" y="114"/>
                  </a:lnTo>
                  <a:lnTo>
                    <a:pt x="276" y="114"/>
                  </a:lnTo>
                  <a:lnTo>
                    <a:pt x="276" y="112"/>
                  </a:lnTo>
                  <a:lnTo>
                    <a:pt x="276" y="109"/>
                  </a:lnTo>
                  <a:lnTo>
                    <a:pt x="276" y="105"/>
                  </a:lnTo>
                  <a:lnTo>
                    <a:pt x="278" y="100"/>
                  </a:lnTo>
                  <a:lnTo>
                    <a:pt x="278" y="92"/>
                  </a:lnTo>
                  <a:lnTo>
                    <a:pt x="278" y="85"/>
                  </a:lnTo>
                  <a:lnTo>
                    <a:pt x="278" y="77"/>
                  </a:lnTo>
                  <a:lnTo>
                    <a:pt x="278" y="70"/>
                  </a:lnTo>
                  <a:lnTo>
                    <a:pt x="278" y="63"/>
                  </a:lnTo>
                  <a:lnTo>
                    <a:pt x="278" y="55"/>
                  </a:lnTo>
                  <a:lnTo>
                    <a:pt x="278" y="48"/>
                  </a:lnTo>
                  <a:lnTo>
                    <a:pt x="278" y="42"/>
                  </a:lnTo>
                  <a:lnTo>
                    <a:pt x="278" y="37"/>
                  </a:lnTo>
                  <a:lnTo>
                    <a:pt x="278" y="33"/>
                  </a:lnTo>
                  <a:lnTo>
                    <a:pt x="278" y="31"/>
                  </a:lnTo>
                  <a:lnTo>
                    <a:pt x="20" y="260"/>
                  </a:lnTo>
                  <a:lnTo>
                    <a:pt x="20" y="264"/>
                  </a:lnTo>
                  <a:lnTo>
                    <a:pt x="20" y="267"/>
                  </a:lnTo>
                  <a:lnTo>
                    <a:pt x="20" y="273"/>
                  </a:lnTo>
                  <a:lnTo>
                    <a:pt x="20" y="280"/>
                  </a:lnTo>
                  <a:lnTo>
                    <a:pt x="20" y="288"/>
                  </a:lnTo>
                  <a:lnTo>
                    <a:pt x="20" y="297"/>
                  </a:lnTo>
                  <a:lnTo>
                    <a:pt x="22" y="306"/>
                  </a:lnTo>
                  <a:lnTo>
                    <a:pt x="22" y="313"/>
                  </a:lnTo>
                  <a:lnTo>
                    <a:pt x="22" y="323"/>
                  </a:lnTo>
                  <a:lnTo>
                    <a:pt x="22" y="330"/>
                  </a:lnTo>
                  <a:lnTo>
                    <a:pt x="22" y="337"/>
                  </a:lnTo>
                  <a:lnTo>
                    <a:pt x="20" y="345"/>
                  </a:lnTo>
                  <a:lnTo>
                    <a:pt x="20" y="348"/>
                  </a:lnTo>
                  <a:lnTo>
                    <a:pt x="20" y="354"/>
                  </a:lnTo>
                  <a:lnTo>
                    <a:pt x="20" y="356"/>
                  </a:lnTo>
                  <a:lnTo>
                    <a:pt x="16" y="354"/>
                  </a:lnTo>
                  <a:lnTo>
                    <a:pt x="9" y="352"/>
                  </a:lnTo>
                  <a:lnTo>
                    <a:pt x="3" y="348"/>
                  </a:lnTo>
                  <a:lnTo>
                    <a:pt x="0" y="34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620" name="Freeform 60"/>
            <p:cNvSpPr>
              <a:spLocks/>
            </p:cNvSpPr>
            <p:nvPr/>
          </p:nvSpPr>
          <p:spPr bwMode="auto">
            <a:xfrm>
              <a:off x="4303" y="3914"/>
              <a:ext cx="296" cy="223"/>
            </a:xfrm>
            <a:custGeom>
              <a:avLst/>
              <a:gdLst>
                <a:gd name="T0" fmla="*/ 311 w 592"/>
                <a:gd name="T1" fmla="*/ 446 h 446"/>
                <a:gd name="T2" fmla="*/ 573 w 592"/>
                <a:gd name="T3" fmla="*/ 184 h 446"/>
                <a:gd name="T4" fmla="*/ 20 w 592"/>
                <a:gd name="T5" fmla="*/ 284 h 446"/>
                <a:gd name="T6" fmla="*/ 381 w 592"/>
                <a:gd name="T7" fmla="*/ 16 h 446"/>
                <a:gd name="T8" fmla="*/ 592 w 592"/>
                <a:gd name="T9" fmla="*/ 92 h 446"/>
                <a:gd name="T10" fmla="*/ 391 w 592"/>
                <a:gd name="T11" fmla="*/ 2 h 446"/>
                <a:gd name="T12" fmla="*/ 380 w 592"/>
                <a:gd name="T13" fmla="*/ 0 h 446"/>
                <a:gd name="T14" fmla="*/ 368 w 592"/>
                <a:gd name="T15" fmla="*/ 2 h 446"/>
                <a:gd name="T16" fmla="*/ 357 w 592"/>
                <a:gd name="T17" fmla="*/ 5 h 446"/>
                <a:gd name="T18" fmla="*/ 346 w 592"/>
                <a:gd name="T19" fmla="*/ 11 h 446"/>
                <a:gd name="T20" fmla="*/ 337 w 592"/>
                <a:gd name="T21" fmla="*/ 14 h 446"/>
                <a:gd name="T22" fmla="*/ 326 w 592"/>
                <a:gd name="T23" fmla="*/ 20 h 446"/>
                <a:gd name="T24" fmla="*/ 315 w 592"/>
                <a:gd name="T25" fmla="*/ 27 h 446"/>
                <a:gd name="T26" fmla="*/ 302 w 592"/>
                <a:gd name="T27" fmla="*/ 33 h 446"/>
                <a:gd name="T28" fmla="*/ 287 w 592"/>
                <a:gd name="T29" fmla="*/ 38 h 446"/>
                <a:gd name="T30" fmla="*/ 273 w 592"/>
                <a:gd name="T31" fmla="*/ 46 h 446"/>
                <a:gd name="T32" fmla="*/ 258 w 592"/>
                <a:gd name="T33" fmla="*/ 53 h 446"/>
                <a:gd name="T34" fmla="*/ 241 w 592"/>
                <a:gd name="T35" fmla="*/ 62 h 446"/>
                <a:gd name="T36" fmla="*/ 225 w 592"/>
                <a:gd name="T37" fmla="*/ 70 h 446"/>
                <a:gd name="T38" fmla="*/ 208 w 592"/>
                <a:gd name="T39" fmla="*/ 77 h 446"/>
                <a:gd name="T40" fmla="*/ 191 w 592"/>
                <a:gd name="T41" fmla="*/ 86 h 446"/>
                <a:gd name="T42" fmla="*/ 175 w 592"/>
                <a:gd name="T43" fmla="*/ 94 h 446"/>
                <a:gd name="T44" fmla="*/ 158 w 592"/>
                <a:gd name="T45" fmla="*/ 103 h 446"/>
                <a:gd name="T46" fmla="*/ 142 w 592"/>
                <a:gd name="T47" fmla="*/ 110 h 446"/>
                <a:gd name="T48" fmla="*/ 127 w 592"/>
                <a:gd name="T49" fmla="*/ 118 h 446"/>
                <a:gd name="T50" fmla="*/ 110 w 592"/>
                <a:gd name="T51" fmla="*/ 125 h 446"/>
                <a:gd name="T52" fmla="*/ 96 w 592"/>
                <a:gd name="T53" fmla="*/ 132 h 446"/>
                <a:gd name="T54" fmla="*/ 81 w 592"/>
                <a:gd name="T55" fmla="*/ 140 h 446"/>
                <a:gd name="T56" fmla="*/ 68 w 592"/>
                <a:gd name="T57" fmla="*/ 147 h 446"/>
                <a:gd name="T58" fmla="*/ 55 w 592"/>
                <a:gd name="T59" fmla="*/ 153 h 446"/>
                <a:gd name="T60" fmla="*/ 44 w 592"/>
                <a:gd name="T61" fmla="*/ 158 h 446"/>
                <a:gd name="T62" fmla="*/ 33 w 592"/>
                <a:gd name="T63" fmla="*/ 164 h 446"/>
                <a:gd name="T64" fmla="*/ 24 w 592"/>
                <a:gd name="T65" fmla="*/ 167 h 446"/>
                <a:gd name="T66" fmla="*/ 14 w 592"/>
                <a:gd name="T67" fmla="*/ 173 h 446"/>
                <a:gd name="T68" fmla="*/ 7 w 592"/>
                <a:gd name="T69" fmla="*/ 177 h 446"/>
                <a:gd name="T70" fmla="*/ 5 w 592"/>
                <a:gd name="T71" fmla="*/ 179 h 446"/>
                <a:gd name="T72" fmla="*/ 3 w 592"/>
                <a:gd name="T73" fmla="*/ 182 h 446"/>
                <a:gd name="T74" fmla="*/ 0 w 592"/>
                <a:gd name="T75" fmla="*/ 191 h 446"/>
                <a:gd name="T76" fmla="*/ 0 w 592"/>
                <a:gd name="T77" fmla="*/ 202 h 446"/>
                <a:gd name="T78" fmla="*/ 0 w 592"/>
                <a:gd name="T79" fmla="*/ 217 h 446"/>
                <a:gd name="T80" fmla="*/ 0 w 592"/>
                <a:gd name="T81" fmla="*/ 230 h 446"/>
                <a:gd name="T82" fmla="*/ 0 w 592"/>
                <a:gd name="T83" fmla="*/ 239 h 446"/>
                <a:gd name="T84" fmla="*/ 0 w 592"/>
                <a:gd name="T85" fmla="*/ 252 h 446"/>
                <a:gd name="T86" fmla="*/ 0 w 592"/>
                <a:gd name="T87" fmla="*/ 267 h 446"/>
                <a:gd name="T88" fmla="*/ 2 w 592"/>
                <a:gd name="T89" fmla="*/ 280 h 446"/>
                <a:gd name="T90" fmla="*/ 2 w 592"/>
                <a:gd name="T91" fmla="*/ 287 h 446"/>
                <a:gd name="T92" fmla="*/ 13 w 592"/>
                <a:gd name="T93" fmla="*/ 300 h 44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592"/>
                <a:gd name="T142" fmla="*/ 0 h 446"/>
                <a:gd name="T143" fmla="*/ 592 w 592"/>
                <a:gd name="T144" fmla="*/ 446 h 44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592" h="446">
                  <a:moveTo>
                    <a:pt x="13" y="300"/>
                  </a:moveTo>
                  <a:lnTo>
                    <a:pt x="311" y="446"/>
                  </a:lnTo>
                  <a:lnTo>
                    <a:pt x="584" y="197"/>
                  </a:lnTo>
                  <a:lnTo>
                    <a:pt x="573" y="184"/>
                  </a:lnTo>
                  <a:lnTo>
                    <a:pt x="311" y="427"/>
                  </a:lnTo>
                  <a:lnTo>
                    <a:pt x="20" y="284"/>
                  </a:lnTo>
                  <a:lnTo>
                    <a:pt x="16" y="193"/>
                  </a:lnTo>
                  <a:lnTo>
                    <a:pt x="381" y="16"/>
                  </a:lnTo>
                  <a:lnTo>
                    <a:pt x="569" y="107"/>
                  </a:lnTo>
                  <a:lnTo>
                    <a:pt x="592" y="92"/>
                  </a:lnTo>
                  <a:lnTo>
                    <a:pt x="392" y="2"/>
                  </a:lnTo>
                  <a:lnTo>
                    <a:pt x="391" y="2"/>
                  </a:lnTo>
                  <a:lnTo>
                    <a:pt x="385" y="0"/>
                  </a:lnTo>
                  <a:lnTo>
                    <a:pt x="380" y="0"/>
                  </a:lnTo>
                  <a:lnTo>
                    <a:pt x="372" y="2"/>
                  </a:lnTo>
                  <a:lnTo>
                    <a:pt x="368" y="2"/>
                  </a:lnTo>
                  <a:lnTo>
                    <a:pt x="365" y="3"/>
                  </a:lnTo>
                  <a:lnTo>
                    <a:pt x="357" y="5"/>
                  </a:lnTo>
                  <a:lnTo>
                    <a:pt x="352" y="9"/>
                  </a:lnTo>
                  <a:lnTo>
                    <a:pt x="346" y="11"/>
                  </a:lnTo>
                  <a:lnTo>
                    <a:pt x="343" y="13"/>
                  </a:lnTo>
                  <a:lnTo>
                    <a:pt x="337" y="14"/>
                  </a:lnTo>
                  <a:lnTo>
                    <a:pt x="332" y="18"/>
                  </a:lnTo>
                  <a:lnTo>
                    <a:pt x="326" y="20"/>
                  </a:lnTo>
                  <a:lnTo>
                    <a:pt x="321" y="24"/>
                  </a:lnTo>
                  <a:lnTo>
                    <a:pt x="315" y="27"/>
                  </a:lnTo>
                  <a:lnTo>
                    <a:pt x="309" y="29"/>
                  </a:lnTo>
                  <a:lnTo>
                    <a:pt x="302" y="33"/>
                  </a:lnTo>
                  <a:lnTo>
                    <a:pt x="295" y="37"/>
                  </a:lnTo>
                  <a:lnTo>
                    <a:pt x="287" y="38"/>
                  </a:lnTo>
                  <a:lnTo>
                    <a:pt x="280" y="42"/>
                  </a:lnTo>
                  <a:lnTo>
                    <a:pt x="273" y="46"/>
                  </a:lnTo>
                  <a:lnTo>
                    <a:pt x="265" y="49"/>
                  </a:lnTo>
                  <a:lnTo>
                    <a:pt x="258" y="53"/>
                  </a:lnTo>
                  <a:lnTo>
                    <a:pt x="250" y="59"/>
                  </a:lnTo>
                  <a:lnTo>
                    <a:pt x="241" y="62"/>
                  </a:lnTo>
                  <a:lnTo>
                    <a:pt x="234" y="66"/>
                  </a:lnTo>
                  <a:lnTo>
                    <a:pt x="225" y="70"/>
                  </a:lnTo>
                  <a:lnTo>
                    <a:pt x="217" y="73"/>
                  </a:lnTo>
                  <a:lnTo>
                    <a:pt x="208" y="77"/>
                  </a:lnTo>
                  <a:lnTo>
                    <a:pt x="201" y="81"/>
                  </a:lnTo>
                  <a:lnTo>
                    <a:pt x="191" y="86"/>
                  </a:lnTo>
                  <a:lnTo>
                    <a:pt x="184" y="90"/>
                  </a:lnTo>
                  <a:lnTo>
                    <a:pt x="175" y="94"/>
                  </a:lnTo>
                  <a:lnTo>
                    <a:pt x="167" y="97"/>
                  </a:lnTo>
                  <a:lnTo>
                    <a:pt x="158" y="103"/>
                  </a:lnTo>
                  <a:lnTo>
                    <a:pt x="151" y="107"/>
                  </a:lnTo>
                  <a:lnTo>
                    <a:pt x="142" y="110"/>
                  </a:lnTo>
                  <a:lnTo>
                    <a:pt x="134" y="114"/>
                  </a:lnTo>
                  <a:lnTo>
                    <a:pt x="127" y="118"/>
                  </a:lnTo>
                  <a:lnTo>
                    <a:pt x="120" y="123"/>
                  </a:lnTo>
                  <a:lnTo>
                    <a:pt x="110" y="125"/>
                  </a:lnTo>
                  <a:lnTo>
                    <a:pt x="103" y="129"/>
                  </a:lnTo>
                  <a:lnTo>
                    <a:pt x="96" y="132"/>
                  </a:lnTo>
                  <a:lnTo>
                    <a:pt x="88" y="136"/>
                  </a:lnTo>
                  <a:lnTo>
                    <a:pt x="81" y="140"/>
                  </a:lnTo>
                  <a:lnTo>
                    <a:pt x="75" y="143"/>
                  </a:lnTo>
                  <a:lnTo>
                    <a:pt x="68" y="147"/>
                  </a:lnTo>
                  <a:lnTo>
                    <a:pt x="62" y="151"/>
                  </a:lnTo>
                  <a:lnTo>
                    <a:pt x="55" y="153"/>
                  </a:lnTo>
                  <a:lnTo>
                    <a:pt x="49" y="156"/>
                  </a:lnTo>
                  <a:lnTo>
                    <a:pt x="44" y="158"/>
                  </a:lnTo>
                  <a:lnTo>
                    <a:pt x="38" y="162"/>
                  </a:lnTo>
                  <a:lnTo>
                    <a:pt x="33" y="164"/>
                  </a:lnTo>
                  <a:lnTo>
                    <a:pt x="29" y="166"/>
                  </a:lnTo>
                  <a:lnTo>
                    <a:pt x="24" y="167"/>
                  </a:lnTo>
                  <a:lnTo>
                    <a:pt x="22" y="171"/>
                  </a:lnTo>
                  <a:lnTo>
                    <a:pt x="14" y="173"/>
                  </a:lnTo>
                  <a:lnTo>
                    <a:pt x="11" y="177"/>
                  </a:lnTo>
                  <a:lnTo>
                    <a:pt x="7" y="177"/>
                  </a:lnTo>
                  <a:lnTo>
                    <a:pt x="7" y="179"/>
                  </a:lnTo>
                  <a:lnTo>
                    <a:pt x="5" y="179"/>
                  </a:lnTo>
                  <a:lnTo>
                    <a:pt x="3" y="182"/>
                  </a:lnTo>
                  <a:lnTo>
                    <a:pt x="2" y="190"/>
                  </a:lnTo>
                  <a:lnTo>
                    <a:pt x="0" y="191"/>
                  </a:lnTo>
                  <a:lnTo>
                    <a:pt x="0" y="197"/>
                  </a:lnTo>
                  <a:lnTo>
                    <a:pt x="0" y="202"/>
                  </a:lnTo>
                  <a:lnTo>
                    <a:pt x="0" y="210"/>
                  </a:lnTo>
                  <a:lnTo>
                    <a:pt x="0" y="217"/>
                  </a:lnTo>
                  <a:lnTo>
                    <a:pt x="0" y="225"/>
                  </a:lnTo>
                  <a:lnTo>
                    <a:pt x="0" y="230"/>
                  </a:lnTo>
                  <a:lnTo>
                    <a:pt x="0" y="234"/>
                  </a:lnTo>
                  <a:lnTo>
                    <a:pt x="0" y="239"/>
                  </a:lnTo>
                  <a:lnTo>
                    <a:pt x="0" y="243"/>
                  </a:lnTo>
                  <a:lnTo>
                    <a:pt x="0" y="252"/>
                  </a:lnTo>
                  <a:lnTo>
                    <a:pt x="0" y="260"/>
                  </a:lnTo>
                  <a:lnTo>
                    <a:pt x="0" y="267"/>
                  </a:lnTo>
                  <a:lnTo>
                    <a:pt x="2" y="274"/>
                  </a:lnTo>
                  <a:lnTo>
                    <a:pt x="2" y="280"/>
                  </a:lnTo>
                  <a:lnTo>
                    <a:pt x="2" y="284"/>
                  </a:lnTo>
                  <a:lnTo>
                    <a:pt x="2" y="287"/>
                  </a:lnTo>
                  <a:lnTo>
                    <a:pt x="2" y="289"/>
                  </a:lnTo>
                  <a:lnTo>
                    <a:pt x="13" y="30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621" name="Freeform 61"/>
            <p:cNvSpPr>
              <a:spLocks/>
            </p:cNvSpPr>
            <p:nvPr/>
          </p:nvSpPr>
          <p:spPr bwMode="auto">
            <a:xfrm>
              <a:off x="4309" y="4006"/>
              <a:ext cx="149" cy="86"/>
            </a:xfrm>
            <a:custGeom>
              <a:avLst/>
              <a:gdLst>
                <a:gd name="T0" fmla="*/ 0 w 298"/>
                <a:gd name="T1" fmla="*/ 17 h 174"/>
                <a:gd name="T2" fmla="*/ 287 w 298"/>
                <a:gd name="T3" fmla="*/ 174 h 174"/>
                <a:gd name="T4" fmla="*/ 289 w 298"/>
                <a:gd name="T5" fmla="*/ 172 h 174"/>
                <a:gd name="T6" fmla="*/ 293 w 298"/>
                <a:gd name="T7" fmla="*/ 168 h 174"/>
                <a:gd name="T8" fmla="*/ 297 w 298"/>
                <a:gd name="T9" fmla="*/ 164 h 174"/>
                <a:gd name="T10" fmla="*/ 298 w 298"/>
                <a:gd name="T11" fmla="*/ 164 h 174"/>
                <a:gd name="T12" fmla="*/ 2 w 298"/>
                <a:gd name="T13" fmla="*/ 0 h 174"/>
                <a:gd name="T14" fmla="*/ 0 w 298"/>
                <a:gd name="T15" fmla="*/ 17 h 174"/>
                <a:gd name="T16" fmla="*/ 0 w 298"/>
                <a:gd name="T17" fmla="*/ 17 h 17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98"/>
                <a:gd name="T28" fmla="*/ 0 h 174"/>
                <a:gd name="T29" fmla="*/ 298 w 298"/>
                <a:gd name="T30" fmla="*/ 174 h 17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98" h="174">
                  <a:moveTo>
                    <a:pt x="0" y="17"/>
                  </a:moveTo>
                  <a:lnTo>
                    <a:pt x="287" y="174"/>
                  </a:lnTo>
                  <a:lnTo>
                    <a:pt x="289" y="172"/>
                  </a:lnTo>
                  <a:lnTo>
                    <a:pt x="293" y="168"/>
                  </a:lnTo>
                  <a:lnTo>
                    <a:pt x="297" y="164"/>
                  </a:lnTo>
                  <a:lnTo>
                    <a:pt x="298" y="164"/>
                  </a:lnTo>
                  <a:lnTo>
                    <a:pt x="2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622" name="Freeform 62"/>
            <p:cNvSpPr>
              <a:spLocks/>
            </p:cNvSpPr>
            <p:nvPr/>
          </p:nvSpPr>
          <p:spPr bwMode="auto">
            <a:xfrm>
              <a:off x="4338" y="4006"/>
              <a:ext cx="138" cy="67"/>
            </a:xfrm>
            <a:custGeom>
              <a:avLst/>
              <a:gdLst>
                <a:gd name="T0" fmla="*/ 0 w 275"/>
                <a:gd name="T1" fmla="*/ 9 h 135"/>
                <a:gd name="T2" fmla="*/ 223 w 275"/>
                <a:gd name="T3" fmla="*/ 135 h 135"/>
                <a:gd name="T4" fmla="*/ 275 w 275"/>
                <a:gd name="T5" fmla="*/ 91 h 135"/>
                <a:gd name="T6" fmla="*/ 263 w 275"/>
                <a:gd name="T7" fmla="*/ 79 h 135"/>
                <a:gd name="T8" fmla="*/ 221 w 275"/>
                <a:gd name="T9" fmla="*/ 120 h 135"/>
                <a:gd name="T10" fmla="*/ 11 w 275"/>
                <a:gd name="T11" fmla="*/ 0 h 135"/>
                <a:gd name="T12" fmla="*/ 0 w 275"/>
                <a:gd name="T13" fmla="*/ 9 h 135"/>
                <a:gd name="T14" fmla="*/ 0 w 275"/>
                <a:gd name="T15" fmla="*/ 9 h 13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75"/>
                <a:gd name="T25" fmla="*/ 0 h 135"/>
                <a:gd name="T26" fmla="*/ 275 w 275"/>
                <a:gd name="T27" fmla="*/ 135 h 13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75" h="135">
                  <a:moveTo>
                    <a:pt x="0" y="9"/>
                  </a:moveTo>
                  <a:lnTo>
                    <a:pt x="223" y="135"/>
                  </a:lnTo>
                  <a:lnTo>
                    <a:pt x="275" y="91"/>
                  </a:lnTo>
                  <a:lnTo>
                    <a:pt x="263" y="79"/>
                  </a:lnTo>
                  <a:lnTo>
                    <a:pt x="221" y="120"/>
                  </a:lnTo>
                  <a:lnTo>
                    <a:pt x="11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623" name="Freeform 63"/>
            <p:cNvSpPr>
              <a:spLocks/>
            </p:cNvSpPr>
            <p:nvPr/>
          </p:nvSpPr>
          <p:spPr bwMode="auto">
            <a:xfrm>
              <a:off x="4334" y="3987"/>
              <a:ext cx="144" cy="63"/>
            </a:xfrm>
            <a:custGeom>
              <a:avLst/>
              <a:gdLst>
                <a:gd name="T0" fmla="*/ 16 w 287"/>
                <a:gd name="T1" fmla="*/ 46 h 126"/>
                <a:gd name="T2" fmla="*/ 0 w 287"/>
                <a:gd name="T3" fmla="*/ 43 h 126"/>
                <a:gd name="T4" fmla="*/ 88 w 287"/>
                <a:gd name="T5" fmla="*/ 0 h 126"/>
                <a:gd name="T6" fmla="*/ 287 w 287"/>
                <a:gd name="T7" fmla="*/ 118 h 126"/>
                <a:gd name="T8" fmla="*/ 276 w 287"/>
                <a:gd name="T9" fmla="*/ 126 h 126"/>
                <a:gd name="T10" fmla="*/ 86 w 287"/>
                <a:gd name="T11" fmla="*/ 13 h 126"/>
                <a:gd name="T12" fmla="*/ 16 w 287"/>
                <a:gd name="T13" fmla="*/ 46 h 126"/>
                <a:gd name="T14" fmla="*/ 16 w 287"/>
                <a:gd name="T15" fmla="*/ 46 h 12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87"/>
                <a:gd name="T25" fmla="*/ 0 h 126"/>
                <a:gd name="T26" fmla="*/ 287 w 287"/>
                <a:gd name="T27" fmla="*/ 126 h 12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87" h="126">
                  <a:moveTo>
                    <a:pt x="16" y="46"/>
                  </a:moveTo>
                  <a:lnTo>
                    <a:pt x="0" y="43"/>
                  </a:lnTo>
                  <a:lnTo>
                    <a:pt x="88" y="0"/>
                  </a:lnTo>
                  <a:lnTo>
                    <a:pt x="287" y="118"/>
                  </a:lnTo>
                  <a:lnTo>
                    <a:pt x="276" y="126"/>
                  </a:lnTo>
                  <a:lnTo>
                    <a:pt x="86" y="13"/>
                  </a:lnTo>
                  <a:lnTo>
                    <a:pt x="16" y="4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624" name="Freeform 64"/>
            <p:cNvSpPr>
              <a:spLocks/>
            </p:cNvSpPr>
            <p:nvPr/>
          </p:nvSpPr>
          <p:spPr bwMode="auto">
            <a:xfrm>
              <a:off x="4415" y="3932"/>
              <a:ext cx="153" cy="96"/>
            </a:xfrm>
            <a:custGeom>
              <a:avLst/>
              <a:gdLst>
                <a:gd name="T0" fmla="*/ 0 w 306"/>
                <a:gd name="T1" fmla="*/ 90 h 191"/>
                <a:gd name="T2" fmla="*/ 149 w 306"/>
                <a:gd name="T3" fmla="*/ 191 h 191"/>
                <a:gd name="T4" fmla="*/ 306 w 306"/>
                <a:gd name="T5" fmla="*/ 72 h 191"/>
                <a:gd name="T6" fmla="*/ 157 w 306"/>
                <a:gd name="T7" fmla="*/ 0 h 191"/>
                <a:gd name="T8" fmla="*/ 140 w 306"/>
                <a:gd name="T9" fmla="*/ 3 h 191"/>
                <a:gd name="T10" fmla="*/ 284 w 306"/>
                <a:gd name="T11" fmla="*/ 75 h 191"/>
                <a:gd name="T12" fmla="*/ 149 w 306"/>
                <a:gd name="T13" fmla="*/ 179 h 191"/>
                <a:gd name="T14" fmla="*/ 11 w 306"/>
                <a:gd name="T15" fmla="*/ 81 h 191"/>
                <a:gd name="T16" fmla="*/ 0 w 306"/>
                <a:gd name="T17" fmla="*/ 90 h 191"/>
                <a:gd name="T18" fmla="*/ 0 w 306"/>
                <a:gd name="T19" fmla="*/ 90 h 19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06"/>
                <a:gd name="T31" fmla="*/ 0 h 191"/>
                <a:gd name="T32" fmla="*/ 306 w 306"/>
                <a:gd name="T33" fmla="*/ 191 h 19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06" h="191">
                  <a:moveTo>
                    <a:pt x="0" y="90"/>
                  </a:moveTo>
                  <a:lnTo>
                    <a:pt x="149" y="191"/>
                  </a:lnTo>
                  <a:lnTo>
                    <a:pt x="306" y="72"/>
                  </a:lnTo>
                  <a:lnTo>
                    <a:pt x="157" y="0"/>
                  </a:lnTo>
                  <a:lnTo>
                    <a:pt x="140" y="3"/>
                  </a:lnTo>
                  <a:lnTo>
                    <a:pt x="284" y="75"/>
                  </a:lnTo>
                  <a:lnTo>
                    <a:pt x="149" y="179"/>
                  </a:lnTo>
                  <a:lnTo>
                    <a:pt x="11" y="81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625" name="Freeform 65"/>
            <p:cNvSpPr>
              <a:spLocks/>
            </p:cNvSpPr>
            <p:nvPr/>
          </p:nvSpPr>
          <p:spPr bwMode="auto">
            <a:xfrm>
              <a:off x="4409" y="3933"/>
              <a:ext cx="88" cy="44"/>
            </a:xfrm>
            <a:custGeom>
              <a:avLst/>
              <a:gdLst>
                <a:gd name="T0" fmla="*/ 24 w 175"/>
                <a:gd name="T1" fmla="*/ 84 h 88"/>
                <a:gd name="T2" fmla="*/ 175 w 175"/>
                <a:gd name="T3" fmla="*/ 9 h 88"/>
                <a:gd name="T4" fmla="*/ 173 w 175"/>
                <a:gd name="T5" fmla="*/ 7 h 88"/>
                <a:gd name="T6" fmla="*/ 169 w 175"/>
                <a:gd name="T7" fmla="*/ 3 h 88"/>
                <a:gd name="T8" fmla="*/ 166 w 175"/>
                <a:gd name="T9" fmla="*/ 1 h 88"/>
                <a:gd name="T10" fmla="*/ 160 w 175"/>
                <a:gd name="T11" fmla="*/ 0 h 88"/>
                <a:gd name="T12" fmla="*/ 158 w 175"/>
                <a:gd name="T13" fmla="*/ 0 h 88"/>
                <a:gd name="T14" fmla="*/ 151 w 175"/>
                <a:gd name="T15" fmla="*/ 3 h 88"/>
                <a:gd name="T16" fmla="*/ 145 w 175"/>
                <a:gd name="T17" fmla="*/ 5 h 88"/>
                <a:gd name="T18" fmla="*/ 142 w 175"/>
                <a:gd name="T19" fmla="*/ 7 h 88"/>
                <a:gd name="T20" fmla="*/ 136 w 175"/>
                <a:gd name="T21" fmla="*/ 9 h 88"/>
                <a:gd name="T22" fmla="*/ 133 w 175"/>
                <a:gd name="T23" fmla="*/ 12 h 88"/>
                <a:gd name="T24" fmla="*/ 125 w 175"/>
                <a:gd name="T25" fmla="*/ 16 h 88"/>
                <a:gd name="T26" fmla="*/ 118 w 175"/>
                <a:gd name="T27" fmla="*/ 18 h 88"/>
                <a:gd name="T28" fmla="*/ 112 w 175"/>
                <a:gd name="T29" fmla="*/ 22 h 88"/>
                <a:gd name="T30" fmla="*/ 105 w 175"/>
                <a:gd name="T31" fmla="*/ 25 h 88"/>
                <a:gd name="T32" fmla="*/ 97 w 175"/>
                <a:gd name="T33" fmla="*/ 29 h 88"/>
                <a:gd name="T34" fmla="*/ 90 w 175"/>
                <a:gd name="T35" fmla="*/ 33 h 88"/>
                <a:gd name="T36" fmla="*/ 83 w 175"/>
                <a:gd name="T37" fmla="*/ 36 h 88"/>
                <a:gd name="T38" fmla="*/ 75 w 175"/>
                <a:gd name="T39" fmla="*/ 40 h 88"/>
                <a:gd name="T40" fmla="*/ 68 w 175"/>
                <a:gd name="T41" fmla="*/ 44 h 88"/>
                <a:gd name="T42" fmla="*/ 61 w 175"/>
                <a:gd name="T43" fmla="*/ 48 h 88"/>
                <a:gd name="T44" fmla="*/ 53 w 175"/>
                <a:gd name="T45" fmla="*/ 51 h 88"/>
                <a:gd name="T46" fmla="*/ 46 w 175"/>
                <a:gd name="T47" fmla="*/ 55 h 88"/>
                <a:gd name="T48" fmla="*/ 38 w 175"/>
                <a:gd name="T49" fmla="*/ 59 h 88"/>
                <a:gd name="T50" fmla="*/ 33 w 175"/>
                <a:gd name="T51" fmla="*/ 60 h 88"/>
                <a:gd name="T52" fmla="*/ 26 w 175"/>
                <a:gd name="T53" fmla="*/ 64 h 88"/>
                <a:gd name="T54" fmla="*/ 20 w 175"/>
                <a:gd name="T55" fmla="*/ 68 h 88"/>
                <a:gd name="T56" fmla="*/ 14 w 175"/>
                <a:gd name="T57" fmla="*/ 70 h 88"/>
                <a:gd name="T58" fmla="*/ 11 w 175"/>
                <a:gd name="T59" fmla="*/ 73 h 88"/>
                <a:gd name="T60" fmla="*/ 5 w 175"/>
                <a:gd name="T61" fmla="*/ 75 h 88"/>
                <a:gd name="T62" fmla="*/ 3 w 175"/>
                <a:gd name="T63" fmla="*/ 79 h 88"/>
                <a:gd name="T64" fmla="*/ 0 w 175"/>
                <a:gd name="T65" fmla="*/ 81 h 88"/>
                <a:gd name="T66" fmla="*/ 0 w 175"/>
                <a:gd name="T67" fmla="*/ 84 h 88"/>
                <a:gd name="T68" fmla="*/ 2 w 175"/>
                <a:gd name="T69" fmla="*/ 88 h 88"/>
                <a:gd name="T70" fmla="*/ 9 w 175"/>
                <a:gd name="T71" fmla="*/ 88 h 88"/>
                <a:gd name="T72" fmla="*/ 13 w 175"/>
                <a:gd name="T73" fmla="*/ 88 h 88"/>
                <a:gd name="T74" fmla="*/ 16 w 175"/>
                <a:gd name="T75" fmla="*/ 88 h 88"/>
                <a:gd name="T76" fmla="*/ 24 w 175"/>
                <a:gd name="T77" fmla="*/ 84 h 88"/>
                <a:gd name="T78" fmla="*/ 24 w 175"/>
                <a:gd name="T79" fmla="*/ 84 h 8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75"/>
                <a:gd name="T121" fmla="*/ 0 h 88"/>
                <a:gd name="T122" fmla="*/ 175 w 175"/>
                <a:gd name="T123" fmla="*/ 88 h 88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75" h="88">
                  <a:moveTo>
                    <a:pt x="24" y="84"/>
                  </a:moveTo>
                  <a:lnTo>
                    <a:pt x="175" y="9"/>
                  </a:lnTo>
                  <a:lnTo>
                    <a:pt x="173" y="7"/>
                  </a:lnTo>
                  <a:lnTo>
                    <a:pt x="169" y="3"/>
                  </a:lnTo>
                  <a:lnTo>
                    <a:pt x="166" y="1"/>
                  </a:lnTo>
                  <a:lnTo>
                    <a:pt x="160" y="0"/>
                  </a:lnTo>
                  <a:lnTo>
                    <a:pt x="158" y="0"/>
                  </a:lnTo>
                  <a:lnTo>
                    <a:pt x="151" y="3"/>
                  </a:lnTo>
                  <a:lnTo>
                    <a:pt x="145" y="5"/>
                  </a:lnTo>
                  <a:lnTo>
                    <a:pt x="142" y="7"/>
                  </a:lnTo>
                  <a:lnTo>
                    <a:pt x="136" y="9"/>
                  </a:lnTo>
                  <a:lnTo>
                    <a:pt x="133" y="12"/>
                  </a:lnTo>
                  <a:lnTo>
                    <a:pt x="125" y="16"/>
                  </a:lnTo>
                  <a:lnTo>
                    <a:pt x="118" y="18"/>
                  </a:lnTo>
                  <a:lnTo>
                    <a:pt x="112" y="22"/>
                  </a:lnTo>
                  <a:lnTo>
                    <a:pt x="105" y="25"/>
                  </a:lnTo>
                  <a:lnTo>
                    <a:pt x="97" y="29"/>
                  </a:lnTo>
                  <a:lnTo>
                    <a:pt x="90" y="33"/>
                  </a:lnTo>
                  <a:lnTo>
                    <a:pt x="83" y="36"/>
                  </a:lnTo>
                  <a:lnTo>
                    <a:pt x="75" y="40"/>
                  </a:lnTo>
                  <a:lnTo>
                    <a:pt x="68" y="44"/>
                  </a:lnTo>
                  <a:lnTo>
                    <a:pt x="61" y="48"/>
                  </a:lnTo>
                  <a:lnTo>
                    <a:pt x="53" y="51"/>
                  </a:lnTo>
                  <a:lnTo>
                    <a:pt x="46" y="55"/>
                  </a:lnTo>
                  <a:lnTo>
                    <a:pt x="38" y="59"/>
                  </a:lnTo>
                  <a:lnTo>
                    <a:pt x="33" y="60"/>
                  </a:lnTo>
                  <a:lnTo>
                    <a:pt x="26" y="64"/>
                  </a:lnTo>
                  <a:lnTo>
                    <a:pt x="20" y="68"/>
                  </a:lnTo>
                  <a:lnTo>
                    <a:pt x="14" y="70"/>
                  </a:lnTo>
                  <a:lnTo>
                    <a:pt x="11" y="73"/>
                  </a:lnTo>
                  <a:lnTo>
                    <a:pt x="5" y="75"/>
                  </a:lnTo>
                  <a:lnTo>
                    <a:pt x="3" y="79"/>
                  </a:lnTo>
                  <a:lnTo>
                    <a:pt x="0" y="81"/>
                  </a:lnTo>
                  <a:lnTo>
                    <a:pt x="0" y="84"/>
                  </a:lnTo>
                  <a:lnTo>
                    <a:pt x="2" y="88"/>
                  </a:lnTo>
                  <a:lnTo>
                    <a:pt x="9" y="88"/>
                  </a:lnTo>
                  <a:lnTo>
                    <a:pt x="13" y="88"/>
                  </a:lnTo>
                  <a:lnTo>
                    <a:pt x="16" y="88"/>
                  </a:lnTo>
                  <a:lnTo>
                    <a:pt x="24" y="8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626" name="Freeform 66"/>
            <p:cNvSpPr>
              <a:spLocks/>
            </p:cNvSpPr>
            <p:nvPr/>
          </p:nvSpPr>
          <p:spPr bwMode="auto">
            <a:xfrm>
              <a:off x="4440" y="3959"/>
              <a:ext cx="78" cy="47"/>
            </a:xfrm>
            <a:custGeom>
              <a:avLst/>
              <a:gdLst>
                <a:gd name="T0" fmla="*/ 0 w 156"/>
                <a:gd name="T1" fmla="*/ 6 h 94"/>
                <a:gd name="T2" fmla="*/ 147 w 156"/>
                <a:gd name="T3" fmla="*/ 94 h 94"/>
                <a:gd name="T4" fmla="*/ 156 w 156"/>
                <a:gd name="T5" fmla="*/ 87 h 94"/>
                <a:gd name="T6" fmla="*/ 14 w 156"/>
                <a:gd name="T7" fmla="*/ 0 h 94"/>
                <a:gd name="T8" fmla="*/ 0 w 156"/>
                <a:gd name="T9" fmla="*/ 6 h 94"/>
                <a:gd name="T10" fmla="*/ 0 w 156"/>
                <a:gd name="T11" fmla="*/ 6 h 9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6"/>
                <a:gd name="T19" fmla="*/ 0 h 94"/>
                <a:gd name="T20" fmla="*/ 156 w 156"/>
                <a:gd name="T21" fmla="*/ 94 h 9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6" h="94">
                  <a:moveTo>
                    <a:pt x="0" y="6"/>
                  </a:moveTo>
                  <a:lnTo>
                    <a:pt x="147" y="94"/>
                  </a:lnTo>
                  <a:lnTo>
                    <a:pt x="156" y="87"/>
                  </a:lnTo>
                  <a:lnTo>
                    <a:pt x="14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627" name="Freeform 67"/>
            <p:cNvSpPr>
              <a:spLocks/>
            </p:cNvSpPr>
            <p:nvPr/>
          </p:nvSpPr>
          <p:spPr bwMode="auto">
            <a:xfrm>
              <a:off x="4468" y="3944"/>
              <a:ext cx="73" cy="43"/>
            </a:xfrm>
            <a:custGeom>
              <a:avLst/>
              <a:gdLst>
                <a:gd name="T0" fmla="*/ 0 w 145"/>
                <a:gd name="T1" fmla="*/ 7 h 86"/>
                <a:gd name="T2" fmla="*/ 138 w 145"/>
                <a:gd name="T3" fmla="*/ 86 h 86"/>
                <a:gd name="T4" fmla="*/ 145 w 145"/>
                <a:gd name="T5" fmla="*/ 79 h 86"/>
                <a:gd name="T6" fmla="*/ 15 w 145"/>
                <a:gd name="T7" fmla="*/ 0 h 86"/>
                <a:gd name="T8" fmla="*/ 0 w 145"/>
                <a:gd name="T9" fmla="*/ 7 h 86"/>
                <a:gd name="T10" fmla="*/ 0 w 145"/>
                <a:gd name="T11" fmla="*/ 7 h 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5"/>
                <a:gd name="T19" fmla="*/ 0 h 86"/>
                <a:gd name="T20" fmla="*/ 145 w 145"/>
                <a:gd name="T21" fmla="*/ 86 h 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5" h="86">
                  <a:moveTo>
                    <a:pt x="0" y="7"/>
                  </a:moveTo>
                  <a:lnTo>
                    <a:pt x="138" y="86"/>
                  </a:lnTo>
                  <a:lnTo>
                    <a:pt x="145" y="79"/>
                  </a:lnTo>
                  <a:lnTo>
                    <a:pt x="15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628" name="Freeform 68"/>
            <p:cNvSpPr>
              <a:spLocks/>
            </p:cNvSpPr>
            <p:nvPr/>
          </p:nvSpPr>
          <p:spPr bwMode="auto">
            <a:xfrm>
              <a:off x="4467" y="3959"/>
              <a:ext cx="75" cy="55"/>
            </a:xfrm>
            <a:custGeom>
              <a:avLst/>
              <a:gdLst>
                <a:gd name="T0" fmla="*/ 151 w 151"/>
                <a:gd name="T1" fmla="*/ 4 h 111"/>
                <a:gd name="T2" fmla="*/ 13 w 151"/>
                <a:gd name="T3" fmla="*/ 111 h 111"/>
                <a:gd name="T4" fmla="*/ 0 w 151"/>
                <a:gd name="T5" fmla="*/ 100 h 111"/>
                <a:gd name="T6" fmla="*/ 142 w 151"/>
                <a:gd name="T7" fmla="*/ 0 h 111"/>
                <a:gd name="T8" fmla="*/ 151 w 151"/>
                <a:gd name="T9" fmla="*/ 4 h 111"/>
                <a:gd name="T10" fmla="*/ 151 w 151"/>
                <a:gd name="T11" fmla="*/ 4 h 1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1"/>
                <a:gd name="T19" fmla="*/ 0 h 111"/>
                <a:gd name="T20" fmla="*/ 151 w 151"/>
                <a:gd name="T21" fmla="*/ 111 h 1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1" h="111">
                  <a:moveTo>
                    <a:pt x="151" y="4"/>
                  </a:moveTo>
                  <a:lnTo>
                    <a:pt x="13" y="111"/>
                  </a:lnTo>
                  <a:lnTo>
                    <a:pt x="0" y="100"/>
                  </a:lnTo>
                  <a:lnTo>
                    <a:pt x="142" y="0"/>
                  </a:lnTo>
                  <a:lnTo>
                    <a:pt x="151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629" name="Freeform 69"/>
            <p:cNvSpPr>
              <a:spLocks/>
            </p:cNvSpPr>
            <p:nvPr/>
          </p:nvSpPr>
          <p:spPr bwMode="auto">
            <a:xfrm>
              <a:off x="4533" y="3800"/>
              <a:ext cx="954" cy="310"/>
            </a:xfrm>
            <a:custGeom>
              <a:avLst/>
              <a:gdLst>
                <a:gd name="T0" fmla="*/ 0 w 1908"/>
                <a:gd name="T1" fmla="*/ 146 h 620"/>
                <a:gd name="T2" fmla="*/ 94 w 1908"/>
                <a:gd name="T3" fmla="*/ 114 h 620"/>
                <a:gd name="T4" fmla="*/ 188 w 1908"/>
                <a:gd name="T5" fmla="*/ 0 h 620"/>
                <a:gd name="T6" fmla="*/ 385 w 1908"/>
                <a:gd name="T7" fmla="*/ 4 h 620"/>
                <a:gd name="T8" fmla="*/ 673 w 1908"/>
                <a:gd name="T9" fmla="*/ 50 h 620"/>
                <a:gd name="T10" fmla="*/ 846 w 1908"/>
                <a:gd name="T11" fmla="*/ 107 h 620"/>
                <a:gd name="T12" fmla="*/ 1123 w 1908"/>
                <a:gd name="T13" fmla="*/ 15 h 620"/>
                <a:gd name="T14" fmla="*/ 1355 w 1908"/>
                <a:gd name="T15" fmla="*/ 11 h 620"/>
                <a:gd name="T16" fmla="*/ 1453 w 1908"/>
                <a:gd name="T17" fmla="*/ 46 h 620"/>
                <a:gd name="T18" fmla="*/ 1541 w 1908"/>
                <a:gd name="T19" fmla="*/ 39 h 620"/>
                <a:gd name="T20" fmla="*/ 1593 w 1908"/>
                <a:gd name="T21" fmla="*/ 28 h 620"/>
                <a:gd name="T22" fmla="*/ 1687 w 1908"/>
                <a:gd name="T23" fmla="*/ 39 h 620"/>
                <a:gd name="T24" fmla="*/ 1779 w 1908"/>
                <a:gd name="T25" fmla="*/ 168 h 620"/>
                <a:gd name="T26" fmla="*/ 1908 w 1908"/>
                <a:gd name="T27" fmla="*/ 420 h 620"/>
                <a:gd name="T28" fmla="*/ 1525 w 1908"/>
                <a:gd name="T29" fmla="*/ 422 h 620"/>
                <a:gd name="T30" fmla="*/ 1311 w 1908"/>
                <a:gd name="T31" fmla="*/ 472 h 620"/>
                <a:gd name="T32" fmla="*/ 1093 w 1908"/>
                <a:gd name="T33" fmla="*/ 599 h 620"/>
                <a:gd name="T34" fmla="*/ 1029 w 1908"/>
                <a:gd name="T35" fmla="*/ 596 h 620"/>
                <a:gd name="T36" fmla="*/ 948 w 1908"/>
                <a:gd name="T37" fmla="*/ 620 h 620"/>
                <a:gd name="T38" fmla="*/ 559 w 1908"/>
                <a:gd name="T39" fmla="*/ 549 h 620"/>
                <a:gd name="T40" fmla="*/ 350 w 1908"/>
                <a:gd name="T41" fmla="*/ 557 h 620"/>
                <a:gd name="T42" fmla="*/ 114 w 1908"/>
                <a:gd name="T43" fmla="*/ 612 h 620"/>
                <a:gd name="T44" fmla="*/ 0 w 1908"/>
                <a:gd name="T45" fmla="*/ 146 h 620"/>
                <a:gd name="T46" fmla="*/ 0 w 1908"/>
                <a:gd name="T47" fmla="*/ 146 h 62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908"/>
                <a:gd name="T73" fmla="*/ 0 h 620"/>
                <a:gd name="T74" fmla="*/ 1908 w 1908"/>
                <a:gd name="T75" fmla="*/ 620 h 62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908" h="620">
                  <a:moveTo>
                    <a:pt x="0" y="146"/>
                  </a:moveTo>
                  <a:lnTo>
                    <a:pt x="94" y="114"/>
                  </a:lnTo>
                  <a:lnTo>
                    <a:pt x="188" y="0"/>
                  </a:lnTo>
                  <a:lnTo>
                    <a:pt x="385" y="4"/>
                  </a:lnTo>
                  <a:lnTo>
                    <a:pt x="673" y="50"/>
                  </a:lnTo>
                  <a:lnTo>
                    <a:pt x="846" y="107"/>
                  </a:lnTo>
                  <a:lnTo>
                    <a:pt x="1123" y="15"/>
                  </a:lnTo>
                  <a:lnTo>
                    <a:pt x="1355" y="11"/>
                  </a:lnTo>
                  <a:lnTo>
                    <a:pt x="1453" y="46"/>
                  </a:lnTo>
                  <a:lnTo>
                    <a:pt x="1541" y="39"/>
                  </a:lnTo>
                  <a:lnTo>
                    <a:pt x="1593" y="28"/>
                  </a:lnTo>
                  <a:lnTo>
                    <a:pt x="1687" y="39"/>
                  </a:lnTo>
                  <a:lnTo>
                    <a:pt x="1779" y="168"/>
                  </a:lnTo>
                  <a:lnTo>
                    <a:pt x="1908" y="420"/>
                  </a:lnTo>
                  <a:lnTo>
                    <a:pt x="1525" y="422"/>
                  </a:lnTo>
                  <a:lnTo>
                    <a:pt x="1311" y="472"/>
                  </a:lnTo>
                  <a:lnTo>
                    <a:pt x="1093" y="599"/>
                  </a:lnTo>
                  <a:lnTo>
                    <a:pt x="1029" y="596"/>
                  </a:lnTo>
                  <a:lnTo>
                    <a:pt x="948" y="620"/>
                  </a:lnTo>
                  <a:lnTo>
                    <a:pt x="559" y="549"/>
                  </a:lnTo>
                  <a:lnTo>
                    <a:pt x="350" y="557"/>
                  </a:lnTo>
                  <a:lnTo>
                    <a:pt x="114" y="612"/>
                  </a:lnTo>
                  <a:lnTo>
                    <a:pt x="0" y="146"/>
                  </a:lnTo>
                  <a:close/>
                </a:path>
              </a:pathLst>
            </a:custGeom>
            <a:solidFill>
              <a:srgbClr val="FFED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630" name="Freeform 70"/>
            <p:cNvSpPr>
              <a:spLocks/>
            </p:cNvSpPr>
            <p:nvPr/>
          </p:nvSpPr>
          <p:spPr bwMode="auto">
            <a:xfrm>
              <a:off x="4435" y="3943"/>
              <a:ext cx="78" cy="48"/>
            </a:xfrm>
            <a:custGeom>
              <a:avLst/>
              <a:gdLst>
                <a:gd name="T0" fmla="*/ 155 w 155"/>
                <a:gd name="T1" fmla="*/ 9 h 96"/>
                <a:gd name="T2" fmla="*/ 17 w 155"/>
                <a:gd name="T3" fmla="*/ 96 h 96"/>
                <a:gd name="T4" fmla="*/ 0 w 155"/>
                <a:gd name="T5" fmla="*/ 86 h 96"/>
                <a:gd name="T6" fmla="*/ 146 w 155"/>
                <a:gd name="T7" fmla="*/ 0 h 96"/>
                <a:gd name="T8" fmla="*/ 155 w 155"/>
                <a:gd name="T9" fmla="*/ 9 h 96"/>
                <a:gd name="T10" fmla="*/ 155 w 155"/>
                <a:gd name="T11" fmla="*/ 9 h 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5"/>
                <a:gd name="T19" fmla="*/ 0 h 96"/>
                <a:gd name="T20" fmla="*/ 155 w 155"/>
                <a:gd name="T21" fmla="*/ 96 h 9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5" h="96">
                  <a:moveTo>
                    <a:pt x="155" y="9"/>
                  </a:moveTo>
                  <a:lnTo>
                    <a:pt x="17" y="96"/>
                  </a:lnTo>
                  <a:lnTo>
                    <a:pt x="0" y="86"/>
                  </a:lnTo>
                  <a:lnTo>
                    <a:pt x="146" y="0"/>
                  </a:lnTo>
                  <a:lnTo>
                    <a:pt x="155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 txBox="1">
            <a:spLocks noGrp="1"/>
          </p:cNvSpPr>
          <p:nvPr>
            <p:ph idx="1"/>
          </p:nvPr>
        </p:nvSpPr>
        <p:spPr>
          <a:xfrm>
            <a:off x="500034" y="428604"/>
            <a:ext cx="8229600" cy="1862048"/>
          </a:xfrm>
        </p:spPr>
        <p:txBody>
          <a:bodyPr rtlCol="0">
            <a:spAutoFit/>
          </a:bodyPr>
          <a:lstStyle/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1500" dirty="0" smtClean="0">
                <a:ln w="22225" cap="rnd">
                  <a:gradFill>
                    <a:gsLst>
                      <a:gs pos="0">
                        <a:srgbClr val="0000FF"/>
                      </a:gs>
                      <a:gs pos="25000">
                        <a:srgbClr val="21D6E0"/>
                      </a:gs>
                      <a:gs pos="75000">
                        <a:srgbClr val="0087E6"/>
                      </a:gs>
                      <a:gs pos="100000">
                        <a:srgbClr val="005CBF"/>
                      </a:gs>
                    </a:gsLst>
                    <a:lin ang="5400000" scaled="0"/>
                  </a:gradFill>
                  <a:prstDash val="sysDash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Молодцы!</a:t>
            </a:r>
          </a:p>
        </p:txBody>
      </p:sp>
      <p:pic>
        <p:nvPicPr>
          <p:cNvPr id="67586" name="Picture 4" descr="http://img-fotki.yandex.ru/get/3207/v-dmitriev59.17/0_21bca_c67ef040_XL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3" y="3143250"/>
            <a:ext cx="2928937" cy="346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7" name="Picture 4" descr="http://img-fotki.yandex.ru/get/3207/v-dmitriev59.17/0_21bca_c67ef040_XL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0" y="2571750"/>
            <a:ext cx="2928938" cy="346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8" name="Picture 4" descr="http://img-fotki.yandex.ru/get/3207/v-dmitriev59.17/0_21bca_c67ef040_XL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63" y="2928938"/>
            <a:ext cx="2928937" cy="346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9" name="Picture 4" descr="http://img-fotki.yandex.ru/get/3207/v-dmitriev59.17/0_21bca_c67ef040_XL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2786063"/>
            <a:ext cx="2928937" cy="346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0" name="Picture 4" descr="http://img-fotki.yandex.ru/get/3207/v-dmitriev59.17/0_21bca_c67ef040_XL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88" y="2928938"/>
            <a:ext cx="2928937" cy="346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WordArt 2"/>
          <p:cNvSpPr>
            <a:spLocks noChangeArrowheads="1" noChangeShapeType="1" noTextEdit="1"/>
          </p:cNvSpPr>
          <p:nvPr/>
        </p:nvSpPr>
        <p:spPr bwMode="auto">
          <a:xfrm>
            <a:off x="4343400" y="381000"/>
            <a:ext cx="3124200" cy="8493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omic Sans MS"/>
              </a:rPr>
              <a:t>Ошибка!</a:t>
            </a:r>
          </a:p>
        </p:txBody>
      </p:sp>
      <p:pic>
        <p:nvPicPr>
          <p:cNvPr id="68610" name="Picture 3" descr="2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685800"/>
            <a:ext cx="26670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1" name="Rectangle 4"/>
          <p:cNvSpPr>
            <a:spLocks noChangeArrowheads="1"/>
          </p:cNvSpPr>
          <p:nvPr/>
        </p:nvSpPr>
        <p:spPr bwMode="auto">
          <a:xfrm>
            <a:off x="381000" y="5334000"/>
            <a:ext cx="76962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>
                <a:solidFill>
                  <a:srgbClr val="003399"/>
                </a:solidFill>
              </a:rPr>
              <a:t>Попробуй еще раз</a:t>
            </a:r>
          </a:p>
        </p:txBody>
      </p:sp>
      <p:sp>
        <p:nvSpPr>
          <p:cNvPr id="68612" name="AutoShape 5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 rot="10800000">
            <a:off x="7391400" y="5562600"/>
            <a:ext cx="685800" cy="609600"/>
          </a:xfrm>
          <a:prstGeom prst="actionButtonBackPrevious">
            <a:avLst/>
          </a:prstGeom>
          <a:gradFill rotWithShape="1">
            <a:gsLst>
              <a:gs pos="0">
                <a:srgbClr val="CC9900"/>
              </a:gs>
              <a:gs pos="50000">
                <a:srgbClr val="FFFFFF"/>
              </a:gs>
              <a:gs pos="100000">
                <a:srgbClr val="CC99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68613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21068" r="3088"/>
          <a:stretch>
            <a:fillRect/>
          </a:stretch>
        </p:blipFill>
        <p:spPr bwMode="auto">
          <a:xfrm>
            <a:off x="6572250" y="1600200"/>
            <a:ext cx="17145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4482" name="Group 274"/>
          <p:cNvGraphicFramePr>
            <a:graphicFrameLocks noGrp="1"/>
          </p:cNvGraphicFramePr>
          <p:nvPr/>
        </p:nvGraphicFramePr>
        <p:xfrm>
          <a:off x="827088" y="333375"/>
          <a:ext cx="7489825" cy="6138863"/>
        </p:xfrm>
        <a:graphic>
          <a:graphicData uri="http://schemas.openxmlformats.org/drawingml/2006/table">
            <a:tbl>
              <a:tblPr/>
              <a:tblGrid>
                <a:gridCol w="1498600"/>
                <a:gridCol w="1497012"/>
                <a:gridCol w="1498600"/>
                <a:gridCol w="1497013"/>
                <a:gridCol w="1498600"/>
              </a:tblGrid>
              <a:tr h="874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3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4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4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3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3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4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9508" name="Picture 233" descr="6DE4286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5313"/>
          <a:stretch>
            <a:fillRect/>
          </a:stretch>
        </p:blipFill>
        <p:spPr bwMode="auto">
          <a:xfrm>
            <a:off x="971550" y="404813"/>
            <a:ext cx="1223963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09" name="Picture 234" descr="6E71E515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84438" y="404813"/>
            <a:ext cx="1150937" cy="76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10" name="Picture 235" descr="5C1C001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95738" y="404813"/>
            <a:ext cx="11620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11" name="Picture 236" descr="808BE9F0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5600" y="404813"/>
            <a:ext cx="1187450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12" name="Picture 238" descr="1EC08131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4931"/>
          <a:stretch>
            <a:fillRect/>
          </a:stretch>
        </p:blipFill>
        <p:spPr bwMode="auto">
          <a:xfrm>
            <a:off x="7019925" y="404813"/>
            <a:ext cx="623888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13" name="Picture 239" descr="1EC08131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8813" b="75069"/>
          <a:stretch>
            <a:fillRect/>
          </a:stretch>
        </p:blipFill>
        <p:spPr bwMode="auto">
          <a:xfrm>
            <a:off x="7740650" y="404813"/>
            <a:ext cx="533400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14" name="Picture 240" descr="E109157E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2988" y="1268413"/>
            <a:ext cx="1008062" cy="74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15" name="Picture 241" descr="25544B67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4300" y="1268413"/>
            <a:ext cx="1223963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16" name="Picture 242" descr="9DFA0E56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3630"/>
          <a:stretch>
            <a:fillRect/>
          </a:stretch>
        </p:blipFill>
        <p:spPr bwMode="auto">
          <a:xfrm>
            <a:off x="5508625" y="1268413"/>
            <a:ext cx="558800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17" name="Picture 243" descr="9DFA0E56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979" b="76370"/>
          <a:stretch>
            <a:fillRect/>
          </a:stretch>
        </p:blipFill>
        <p:spPr bwMode="auto">
          <a:xfrm>
            <a:off x="6227763" y="1268413"/>
            <a:ext cx="50482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18" name="Picture 245" descr="3B01A7D9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92950" y="1268413"/>
            <a:ext cx="1055688" cy="74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19" name="Picture 246" descr="DCEFE5F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52481" r="65117"/>
          <a:stretch>
            <a:fillRect/>
          </a:stretch>
        </p:blipFill>
        <p:spPr bwMode="auto">
          <a:xfrm>
            <a:off x="1116013" y="2349500"/>
            <a:ext cx="576262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20" name="Picture 247" descr="DCEFE5F"/>
          <p:cNvPicPr>
            <a:picLocks noChangeAspect="1" noChangeArrowheads="1"/>
          </p:cNvPicPr>
          <p:nvPr/>
        </p:nvPicPr>
        <p:blipFill>
          <a:blip r:embed="rId1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r="67847" b="50079"/>
          <a:stretch>
            <a:fillRect/>
          </a:stretch>
        </p:blipFill>
        <p:spPr bwMode="auto">
          <a:xfrm>
            <a:off x="1692275" y="2133600"/>
            <a:ext cx="43180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21" name="Picture 248" descr="423C4D4"/>
          <p:cNvPicPr>
            <a:picLocks noChangeAspect="1" noChangeArrowheads="1"/>
          </p:cNvPicPr>
          <p:nvPr/>
        </p:nvPicPr>
        <p:blipFill>
          <a:blip r:embed="rId18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84438" y="2133600"/>
            <a:ext cx="107950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22" name="Picture 249" descr="C07D43B4"/>
          <p:cNvPicPr>
            <a:picLocks noChangeAspect="1" noChangeArrowheads="1"/>
          </p:cNvPicPr>
          <p:nvPr/>
        </p:nvPicPr>
        <p:blipFill>
          <a:blip r:embed="rId1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95738" y="2133600"/>
            <a:ext cx="1152525" cy="76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23" name="Picture 250" descr="4BEA2825"/>
          <p:cNvPicPr>
            <a:picLocks noChangeAspect="1" noChangeArrowheads="1"/>
          </p:cNvPicPr>
          <p:nvPr/>
        </p:nvPicPr>
        <p:blipFill>
          <a:blip r:embed="rId20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5600" y="2133600"/>
            <a:ext cx="1296988" cy="76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24" name="Picture 251" descr="C26FC06"/>
          <p:cNvPicPr>
            <a:picLocks noChangeAspect="1" noChangeArrowheads="1"/>
          </p:cNvPicPr>
          <p:nvPr/>
        </p:nvPicPr>
        <p:blipFill>
          <a:blip r:embed="rId2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8488" y="2133600"/>
            <a:ext cx="115252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25" name="Picture 252" descr="C2FB304F"/>
          <p:cNvPicPr>
            <a:picLocks noChangeAspect="1" noChangeArrowheads="1"/>
          </p:cNvPicPr>
          <p:nvPr/>
        </p:nvPicPr>
        <p:blipFill>
          <a:blip r:embed="rId2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2988" y="2997200"/>
            <a:ext cx="1081087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26" name="Picture 253" descr="5F33327B"/>
          <p:cNvPicPr>
            <a:picLocks noChangeAspect="1" noChangeArrowheads="1"/>
          </p:cNvPicPr>
          <p:nvPr/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44" t="32018"/>
          <a:stretch>
            <a:fillRect/>
          </a:stretch>
        </p:blipFill>
        <p:spPr bwMode="auto">
          <a:xfrm>
            <a:off x="4067175" y="2997200"/>
            <a:ext cx="630238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27" name="Picture 254" descr="5F33327B"/>
          <p:cNvPicPr>
            <a:picLocks noChangeAspect="1" noChangeArrowheads="1"/>
          </p:cNvPicPr>
          <p:nvPr/>
        </p:nvPicPr>
        <p:blipFill>
          <a:blip r:embed="rId2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388" b="74330"/>
          <a:stretch>
            <a:fillRect/>
          </a:stretch>
        </p:blipFill>
        <p:spPr bwMode="auto">
          <a:xfrm>
            <a:off x="4643438" y="2997200"/>
            <a:ext cx="568325" cy="33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28" name="Picture 255" descr="127FC7E2"/>
          <p:cNvPicPr>
            <a:picLocks noChangeAspect="1" noChangeArrowheads="1"/>
          </p:cNvPicPr>
          <p:nvPr/>
        </p:nvPicPr>
        <p:blipFill>
          <a:blip r:embed="rId2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5875" y="2997200"/>
            <a:ext cx="1152525" cy="70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29" name="Picture 256" descr="29B99240"/>
          <p:cNvPicPr>
            <a:picLocks noChangeAspect="1" noChangeArrowheads="1"/>
          </p:cNvPicPr>
          <p:nvPr/>
        </p:nvPicPr>
        <p:blipFill>
          <a:blip r:embed="rId2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80063" y="2997200"/>
            <a:ext cx="1008062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30" name="Picture 257" descr="56F1ED41"/>
          <p:cNvPicPr>
            <a:picLocks noChangeAspect="1" noChangeArrowheads="1"/>
          </p:cNvPicPr>
          <p:nvPr/>
        </p:nvPicPr>
        <p:blipFill>
          <a:blip r:embed="rId2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8488" y="2997200"/>
            <a:ext cx="1279525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31" name="Picture 258" descr="B3B7EE04"/>
          <p:cNvPicPr>
            <a:picLocks noChangeAspect="1" noChangeArrowheads="1"/>
          </p:cNvPicPr>
          <p:nvPr/>
        </p:nvPicPr>
        <p:blipFill>
          <a:blip r:embed="rId2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267" b="74931"/>
          <a:stretch>
            <a:fillRect/>
          </a:stretch>
        </p:blipFill>
        <p:spPr bwMode="auto">
          <a:xfrm>
            <a:off x="1763713" y="3860800"/>
            <a:ext cx="45085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32" name="Picture 259" descr="B3B7EE04"/>
          <p:cNvPicPr>
            <a:picLocks noChangeAspect="1" noChangeArrowheads="1"/>
          </p:cNvPicPr>
          <p:nvPr/>
        </p:nvPicPr>
        <p:blipFill>
          <a:blip r:embed="rId2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1267"/>
          <a:stretch>
            <a:fillRect/>
          </a:stretch>
        </p:blipFill>
        <p:spPr bwMode="auto">
          <a:xfrm>
            <a:off x="1042988" y="3860800"/>
            <a:ext cx="595312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33" name="Picture 260" descr="A790AE35"/>
          <p:cNvPicPr>
            <a:picLocks noChangeAspect="1" noChangeArrowheads="1"/>
          </p:cNvPicPr>
          <p:nvPr/>
        </p:nvPicPr>
        <p:blipFill>
          <a:blip r:embed="rId3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466" t="36102"/>
          <a:stretch>
            <a:fillRect/>
          </a:stretch>
        </p:blipFill>
        <p:spPr bwMode="auto">
          <a:xfrm>
            <a:off x="2484438" y="3860800"/>
            <a:ext cx="639762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34" name="Picture 261" descr="A790AE35"/>
          <p:cNvPicPr>
            <a:picLocks noChangeAspect="1" noChangeArrowheads="1"/>
          </p:cNvPicPr>
          <p:nvPr/>
        </p:nvPicPr>
        <p:blipFill>
          <a:blip r:embed="rId3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1086"/>
          <a:stretch>
            <a:fillRect/>
          </a:stretch>
        </p:blipFill>
        <p:spPr bwMode="auto">
          <a:xfrm>
            <a:off x="3059113" y="3860800"/>
            <a:ext cx="720725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35" name="Picture 263" descr="FA29F24E"/>
          <p:cNvPicPr>
            <a:picLocks noChangeAspect="1" noChangeArrowheads="1"/>
          </p:cNvPicPr>
          <p:nvPr/>
        </p:nvPicPr>
        <p:blipFill>
          <a:blip r:embed="rId3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4300" y="3860800"/>
            <a:ext cx="1223963" cy="79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36" name="Picture 264" descr="9F3A6F78"/>
          <p:cNvPicPr>
            <a:picLocks noChangeAspect="1" noChangeArrowheads="1"/>
          </p:cNvPicPr>
          <p:nvPr/>
        </p:nvPicPr>
        <p:blipFill>
          <a:blip r:embed="rId3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80063" y="3860800"/>
            <a:ext cx="1017587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37" name="Picture 265" descr="144A61F7"/>
          <p:cNvPicPr>
            <a:picLocks noChangeAspect="1" noChangeArrowheads="1"/>
          </p:cNvPicPr>
          <p:nvPr/>
        </p:nvPicPr>
        <p:blipFill>
          <a:blip r:embed="rId3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19925" y="3860800"/>
            <a:ext cx="115252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38" name="Picture 266" descr="41197919"/>
          <p:cNvPicPr>
            <a:picLocks noChangeAspect="1" noChangeArrowheads="1"/>
          </p:cNvPicPr>
          <p:nvPr/>
        </p:nvPicPr>
        <p:blipFill>
          <a:blip r:embed="rId3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1550" y="4797425"/>
            <a:ext cx="1152525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39" name="Picture 267" descr="47FC1C46"/>
          <p:cNvPicPr>
            <a:picLocks noChangeAspect="1" noChangeArrowheads="1"/>
          </p:cNvPicPr>
          <p:nvPr/>
        </p:nvPicPr>
        <p:blipFill>
          <a:blip r:embed="rId3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5875" y="4797425"/>
            <a:ext cx="10795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40" name="Picture 268" descr="C01EF375"/>
          <p:cNvPicPr>
            <a:picLocks noChangeAspect="1" noChangeArrowheads="1"/>
          </p:cNvPicPr>
          <p:nvPr/>
        </p:nvPicPr>
        <p:blipFill>
          <a:blip r:embed="rId3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4723" t="47701" r="66632" b="10645"/>
          <a:stretch>
            <a:fillRect/>
          </a:stretch>
        </p:blipFill>
        <p:spPr bwMode="auto">
          <a:xfrm>
            <a:off x="4211638" y="4941888"/>
            <a:ext cx="495300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41" name="Picture 269" descr="C01EF375"/>
          <p:cNvPicPr>
            <a:picLocks noChangeAspect="1" noChangeArrowheads="1"/>
          </p:cNvPicPr>
          <p:nvPr/>
        </p:nvPicPr>
        <p:blipFill>
          <a:blip r:embed="rId38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52361" b="58345"/>
          <a:stretch>
            <a:fillRect/>
          </a:stretch>
        </p:blipFill>
        <p:spPr bwMode="auto">
          <a:xfrm>
            <a:off x="7667625" y="4797425"/>
            <a:ext cx="577850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42" name="Picture 270" descr="C01EF375"/>
          <p:cNvPicPr>
            <a:picLocks noChangeAspect="1" noChangeArrowheads="1"/>
          </p:cNvPicPr>
          <p:nvPr/>
        </p:nvPicPr>
        <p:blipFill>
          <a:blip r:embed="rId3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-11124" t="6044" r="66632" b="58214"/>
          <a:stretch>
            <a:fillRect/>
          </a:stretch>
        </p:blipFill>
        <p:spPr bwMode="auto">
          <a:xfrm>
            <a:off x="4643438" y="4797425"/>
            <a:ext cx="57785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43" name="Picture 271" descr="C01EF375"/>
          <p:cNvPicPr>
            <a:picLocks noChangeAspect="1" noChangeArrowheads="1"/>
          </p:cNvPicPr>
          <p:nvPr/>
        </p:nvPicPr>
        <p:blipFill>
          <a:blip r:embed="rId40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52361" t="53613" b="10645"/>
          <a:stretch>
            <a:fillRect/>
          </a:stretch>
        </p:blipFill>
        <p:spPr bwMode="auto">
          <a:xfrm>
            <a:off x="6877050" y="5013325"/>
            <a:ext cx="792163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44" name="Picture 275" descr="3BEE638C"/>
          <p:cNvPicPr>
            <a:picLocks noChangeAspect="1" noChangeArrowheads="1"/>
          </p:cNvPicPr>
          <p:nvPr/>
        </p:nvPicPr>
        <p:blipFill>
          <a:blip r:embed="rId4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2988" y="5661025"/>
            <a:ext cx="1008062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45" name="Picture 276" descr="99013844"/>
          <p:cNvPicPr>
            <a:picLocks noChangeAspect="1" noChangeArrowheads="1"/>
          </p:cNvPicPr>
          <p:nvPr/>
        </p:nvPicPr>
        <p:blipFill>
          <a:blip r:embed="rId4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84438" y="5661025"/>
            <a:ext cx="1220787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46" name="Picture 277" descr="DDE7538F"/>
          <p:cNvPicPr>
            <a:picLocks noChangeAspect="1" noChangeArrowheads="1"/>
          </p:cNvPicPr>
          <p:nvPr/>
        </p:nvPicPr>
        <p:blipFill>
          <a:blip r:embed="rId4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95738" y="5661025"/>
            <a:ext cx="1152525" cy="78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47" name="Picture 278" descr="DCEFE5F"/>
          <p:cNvPicPr>
            <a:picLocks noChangeAspect="1" noChangeArrowheads="1"/>
          </p:cNvPicPr>
          <p:nvPr/>
        </p:nvPicPr>
        <p:blipFill>
          <a:blip r:embed="rId4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58624" t="58272" r="-1414"/>
          <a:stretch>
            <a:fillRect/>
          </a:stretch>
        </p:blipFill>
        <p:spPr bwMode="auto">
          <a:xfrm>
            <a:off x="5651500" y="5084763"/>
            <a:ext cx="649288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48" name="Picture 279" descr="DCEFE5F"/>
          <p:cNvPicPr>
            <a:picLocks noChangeAspect="1" noChangeArrowheads="1"/>
          </p:cNvPicPr>
          <p:nvPr/>
        </p:nvPicPr>
        <p:blipFill>
          <a:blip r:embed="rId4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58624" b="49817"/>
          <a:stretch>
            <a:fillRect/>
          </a:stretch>
        </p:blipFill>
        <p:spPr bwMode="auto">
          <a:xfrm>
            <a:off x="6084888" y="4797425"/>
            <a:ext cx="557212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49" name="Picture 280" descr="DCFFFAF2"/>
          <p:cNvPicPr>
            <a:picLocks noChangeAspect="1" noChangeArrowheads="1"/>
          </p:cNvPicPr>
          <p:nvPr/>
        </p:nvPicPr>
        <p:blipFill>
          <a:blip r:embed="rId4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5875" y="1268413"/>
            <a:ext cx="1008063" cy="73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550" name="AutoShape 28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164388" y="5734050"/>
            <a:ext cx="647700" cy="647700"/>
          </a:xfrm>
          <a:prstGeom prst="actionButtonEnd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651500" y="5373688"/>
            <a:ext cx="504825" cy="504825"/>
          </a:xfrm>
          <a:prstGeom prst="actionButtonBlank">
            <a:avLst/>
          </a:prstGeom>
          <a:solidFill>
            <a:srgbClr val="4A4AD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83" name="AutoShape 6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268538" y="5373688"/>
            <a:ext cx="504825" cy="504825"/>
          </a:xfrm>
          <a:prstGeom prst="actionButtonBlank">
            <a:avLst/>
          </a:prstGeom>
          <a:solidFill>
            <a:srgbClr val="4A4AD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84" name="AutoShape 7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165850"/>
            <a:ext cx="576262" cy="503238"/>
          </a:xfrm>
          <a:prstGeom prst="actionButtonHome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-71438" y="-136525"/>
            <a:ext cx="6072188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Минутка чистописания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9" name="Picture 5" descr="karanda1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9656304" flipV="1">
            <a:off x="6443663" y="4437063"/>
            <a:ext cx="1944687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AutoShape 12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524750" y="6165850"/>
            <a:ext cx="576263" cy="503238"/>
          </a:xfrm>
          <a:prstGeom prst="actionButtonReturn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08" name="AutoShape 1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215313" y="6143625"/>
            <a:ext cx="563562" cy="577850"/>
          </a:xfrm>
          <a:prstGeom prst="actionButtonForwardNext">
            <a:avLst/>
          </a:prstGeom>
          <a:gradFill rotWithShape="1">
            <a:gsLst>
              <a:gs pos="0">
                <a:srgbClr val="CC9900"/>
              </a:gs>
              <a:gs pos="50000">
                <a:srgbClr val="FFFFFF"/>
              </a:gs>
              <a:gs pos="100000">
                <a:srgbClr val="CC99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7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96296E-6 L -0.25573 -0.4571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" y="-2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573 -0.45717 C -0.25226 -0.46458 -0.24861 -0.47176 -0.24305 -0.47778 C -0.2375 -0.48379 -0.22986 -0.48889 -0.22239 -0.49305 C -0.21493 -0.49722 -0.20712 -0.50046 -0.19809 -0.50324 C -0.18906 -0.50602 -0.17691 -0.50995 -0.16857 -0.51018 C -0.16024 -0.51041 -0.15469 -0.50741 -0.14809 -0.50509 C -0.14149 -0.50278 -0.13524 -0.50139 -0.12882 -0.49653 C -0.12239 -0.49166 -0.11458 -0.48241 -0.10972 -0.47592 C -0.10486 -0.46944 -0.1026 -0.46366 -0.09948 -0.45717 C -0.09635 -0.45069 -0.09288 -0.4456 -0.09045 -0.43657 C -0.08802 -0.42754 -0.08542 -0.41458 -0.08524 -0.40254 C -0.08507 -0.39051 -0.08663 -0.37731 -0.08906 -0.36481 C -0.09149 -0.35231 -0.09392 -0.34004 -0.09948 -0.32731 C -0.10503 -0.31458 -0.11337 -0.29884 -0.12239 -0.28796 C -0.13142 -0.27708 -0.14288 -0.26875 -0.1533 -0.2625 C -0.16371 -0.25625 -0.17587 -0.25208 -0.18524 -0.24861 C -0.19462 -0.24514 -0.19965 -0.24305 -0.20972 -0.2419 C -0.21979 -0.24074 -0.24462 -0.24236 -0.24548 -0.2419 C -0.24635 -0.24143 -0.22378 -0.24097 -0.21476 -0.23842 C -0.20573 -0.23588 -0.19896 -0.23264 -0.19167 -0.22639 C -0.18437 -0.22014 -0.1776 -0.21065 -0.17118 -0.20069 C -0.16476 -0.19074 -0.15816 -0.17986 -0.1533 -0.16666 C -0.14844 -0.15347 -0.14288 -0.13912 -0.14167 -0.12222 C -0.14045 -0.10532 -0.14357 -0.08287 -0.14548 -0.06574 C -0.14739 -0.04861 -0.15017 -0.03518 -0.1533 -0.01991 C -0.15642 -0.00509 -0.16111 0.01296 -0.16476 0.02477 C -0.1684 0.03588 -0.16962 0.03704 -0.175 0.04838 C -0.18038 0.06042 -0.18941 0.08125 -0.19687 0.09491 C -0.20434 0.1081 -0.2118 0.11945 -0.21996 0.13033 C -0.22812 0.14144 -0.23715 0.15232 -0.24548 0.16158 C -0.25382 0.17037 -0.26198 0.17732 -0.26996 0.18334 C -0.27795 0.18982 -0.28542 0.19491 -0.29305 0.19931 C -0.30069 0.20301 -0.30885 0.20741 -0.31614 0.20903 C -0.32344 0.21065 -0.32917 0.21019 -0.33663 0.20903 C -0.3441 0.2081 -0.3526 0.20695 -0.36094 0.20417 C -0.36927 0.20139 -0.38003 0.19699 -0.38663 0.19213 C -0.39323 0.18727 -0.39514 0.18218 -0.40069 0.17477 C -0.40625 0.16759 -0.4151 0.15718 -0.41996 0.14954 C -0.42482 0.14144 -0.4276 0.1331 -0.43021 0.12709 C -0.43281 0.12176 -0.43403 0.11829 -0.43524 0.11505 " pathEditMode="relative" rAng="0" ptsTypes="aaaaaaaaaaaaaaaaaaaaaaaaaaaaaaaaaaaaaaaa">
                                      <p:cBhvr>
                                        <p:cTn id="10" dur="5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" y="3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749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AutoShape 12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524750" y="6165850"/>
            <a:ext cx="576263" cy="503238"/>
          </a:xfrm>
          <a:prstGeom prst="actionButtonReturn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2774" name="Picture 6" descr="karanda1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9915419" flipV="1">
            <a:off x="6372225" y="4652963"/>
            <a:ext cx="1944688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AutoShape 1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99438" y="6137275"/>
            <a:ext cx="563562" cy="577850"/>
          </a:xfrm>
          <a:prstGeom prst="actionButtonForwardNext">
            <a:avLst/>
          </a:prstGeom>
          <a:gradFill rotWithShape="1">
            <a:gsLst>
              <a:gs pos="0">
                <a:srgbClr val="CC9900"/>
              </a:gs>
              <a:gs pos="50000">
                <a:srgbClr val="FFFFFF"/>
              </a:gs>
              <a:gs pos="100000">
                <a:srgbClr val="CC99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7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96296E-6 L -0.31094 -0.6148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-3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1093 -0.61481 C -0.30868 -0.61968 -0.30642 -0.62454 -0.30069 -0.63194 C -0.29496 -0.63935 -0.28298 -0.65231 -0.27638 -0.65926 C -0.26979 -0.6662 -0.26684 -0.66875 -0.26093 -0.67292 C -0.25503 -0.67708 -0.24739 -0.68194 -0.24045 -0.68472 C -0.2335 -0.6875 -0.22569 -0.68935 -0.21857 -0.69005 C -0.21145 -0.69074 -0.20451 -0.69028 -0.19809 -0.68819 C -0.19166 -0.68611 -0.18541 -0.68403 -0.1802 -0.67801 C -0.175 -0.67199 -0.16996 -0.66088 -0.16736 -0.65231 C -0.16475 -0.64375 -0.16423 -0.63681 -0.16475 -0.62662 C -0.16527 -0.61644 -0.16649 -0.60347 -0.16996 -0.59074 C -0.17343 -0.57801 -0.17899 -0.56065 -0.18524 -0.54977 C -0.19149 -0.53889 -0.19982 -0.5331 -0.20711 -0.52593 C -0.2144 -0.51875 -0.22048 -0.51296 -0.22881 -0.50694 C -0.23715 -0.50093 -0.24774 -0.49375 -0.25711 -0.49005 C -0.26649 -0.48634 -0.27847 -0.48611 -0.28524 -0.48472 C -0.29201 -0.48333 -0.29722 -0.48194 -0.29809 -0.48148 C -0.29895 -0.48102 -0.29496 -0.48171 -0.29045 -0.48148 C -0.28593 -0.48125 -0.27777 -0.48171 -0.27118 -0.47963 C -0.26458 -0.47755 -0.25642 -0.47407 -0.25069 -0.46944 C -0.24496 -0.46481 -0.24027 -0.45949 -0.23663 -0.45231 C -0.23298 -0.44514 -0.2302 -0.43611 -0.22881 -0.42662 C -0.22743 -0.41713 -0.22864 -0.40787 -0.22881 -0.39583 C -0.22899 -0.3838 -0.22829 -0.36852 -0.2302 -0.35486 C -0.23211 -0.3412 -0.23541 -0.32986 -0.24045 -0.31389 C -0.24548 -0.29792 -0.25347 -0.27639 -0.26093 -0.25926 C -0.2684 -0.24213 -0.27621 -0.22593 -0.28524 -0.21134 C -0.29427 -0.19676 -0.30572 -0.1831 -0.31475 -0.17199 C -0.32378 -0.16088 -0.33246 -0.15093 -0.33923 -0.14468 C -0.346 -0.13843 -0.35121 -0.13588 -0.3559 -0.13449 C -0.36059 -0.1331 -0.36458 -0.13426 -0.36736 -0.13611 C -0.37013 -0.13796 -0.3717 -0.14097 -0.37256 -0.1463 C -0.37343 -0.15162 -0.3743 -0.1588 -0.37256 -0.16852 C -0.37083 -0.17824 -0.36666 -0.19236 -0.36215 -0.2044 C -0.35763 -0.21644 -0.35225 -0.22708 -0.34548 -0.24028 C -0.33871 -0.25347 -0.32951 -0.26991 -0.32118 -0.2831 C -0.31284 -0.29653 -0.30486 -0.30671 -0.29548 -0.31898 C -0.28611 -0.33148 -0.27534 -0.34514 -0.26475 -0.35694 C -0.25416 -0.36852 -0.24375 -0.37708 -0.23142 -0.38912 C -0.21909 -0.40116 -0.20208 -0.41829 -0.19045 -0.42847 C -0.17881 -0.43866 -0.17204 -0.44282 -0.16215 -0.45069 C -0.15225 -0.45856 -0.13663 -0.47245 -0.13142 -0.47639 " pathEditMode="relative" rAng="0" ptsTypes="aaaaaaaaaaaaaaaaaaaaaaaaaaaaaaaaaaaaaaaaaA">
                                      <p:cBhvr>
                                        <p:cTn id="10" dur="5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" y="2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77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/>
          <p:cNvPicPr>
            <a:picLocks noChangeAspect="1" noChangeArrowheads="1"/>
          </p:cNvPicPr>
          <p:nvPr/>
        </p:nvPicPr>
        <p:blipFill>
          <a:blip r:embed="rId2"/>
          <a:srcRect l="2325" t="21466" r="2267" b="24442"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3" descr="Рисунок1тт"/>
          <p:cNvPicPr>
            <a:picLocks noChangeAspect="1" noChangeArrowheads="1"/>
          </p:cNvPicPr>
          <p:nvPr/>
        </p:nvPicPr>
        <p:blipFill>
          <a:blip r:embed="rId3"/>
          <a:srcRect l="4510" b="2692"/>
          <a:stretch>
            <a:fillRect/>
          </a:stretch>
        </p:blipFill>
        <p:spPr bwMode="auto">
          <a:xfrm>
            <a:off x="0" y="4273550"/>
            <a:ext cx="3025775" cy="258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14375" y="2000250"/>
            <a:ext cx="4071938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5400" b="1" dirty="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Словарная</a:t>
            </a:r>
            <a:r>
              <a:rPr lang="ru-RU" sz="4800" b="1" dirty="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307013" y="2863850"/>
            <a:ext cx="2551112" cy="9239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5400" b="1" dirty="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работа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2113</TotalTime>
  <Words>429</Words>
  <Application>Microsoft Office PowerPoint</Application>
  <PresentationFormat>Экран (4:3)</PresentationFormat>
  <Paragraphs>174</Paragraphs>
  <Slides>45</Slides>
  <Notes>8</Notes>
  <HiddenSlides>1</HiddenSlides>
  <MMClips>3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Шаблон оформления</vt:lpstr>
      </vt:variant>
      <vt:variant>
        <vt:i4>9</vt:i4>
      </vt:variant>
      <vt:variant>
        <vt:lpstr>Заголовки слайдов</vt:lpstr>
      </vt:variant>
      <vt:variant>
        <vt:i4>45</vt:i4>
      </vt:variant>
    </vt:vector>
  </HeadingPairs>
  <TitlesOfParts>
    <vt:vector size="62" baseType="lpstr">
      <vt:lpstr>Arial</vt:lpstr>
      <vt:lpstr>Franklin Gothic Medium</vt:lpstr>
      <vt:lpstr>Franklin Gothic Book</vt:lpstr>
      <vt:lpstr>Wingdings 2</vt:lpstr>
      <vt:lpstr>Calibri</vt:lpstr>
      <vt:lpstr>Algerian</vt:lpstr>
      <vt:lpstr>Wingdings</vt:lpstr>
      <vt:lpstr>Times New Roman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ИМЯ ПРИЛАГАТЕЛЬНОЕ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</vt:vector>
  </TitlesOfParts>
  <Company>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435</cp:revision>
  <dcterms:created xsi:type="dcterms:W3CDTF">2008-07-31T12:50:42Z</dcterms:created>
  <dcterms:modified xsi:type="dcterms:W3CDTF">2011-06-20T06:59:52Z</dcterms:modified>
</cp:coreProperties>
</file>