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5" r:id="rId10"/>
    <p:sldId id="265" r:id="rId11"/>
    <p:sldId id="276" r:id="rId12"/>
    <p:sldId id="267" r:id="rId13"/>
    <p:sldId id="268" r:id="rId14"/>
    <p:sldId id="272" r:id="rId15"/>
    <p:sldId id="269" r:id="rId16"/>
    <p:sldId id="273" r:id="rId17"/>
    <p:sldId id="277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38260-F7FA-4C04-9CA0-0AFA388BFB2D}" type="datetimeFigureOut">
              <a:rPr lang="ru-RU" smtClean="0"/>
              <a:pPr/>
              <a:t>21.01.2011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2E5B-C5F1-4B2B-9E22-C54F7F884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38260-F7FA-4C04-9CA0-0AFA388BFB2D}" type="datetimeFigureOut">
              <a:rPr lang="ru-RU" smtClean="0"/>
              <a:pPr/>
              <a:t>21.01.2011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2E5B-C5F1-4B2B-9E22-C54F7F884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38260-F7FA-4C04-9CA0-0AFA388BFB2D}" type="datetimeFigureOut">
              <a:rPr lang="ru-RU" smtClean="0"/>
              <a:pPr/>
              <a:t>21.01.2011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2E5B-C5F1-4B2B-9E22-C54F7F884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38260-F7FA-4C04-9CA0-0AFA388BFB2D}" type="datetimeFigureOut">
              <a:rPr lang="ru-RU" smtClean="0"/>
              <a:pPr/>
              <a:t>21.01.2011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2E5B-C5F1-4B2B-9E22-C54F7F884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38260-F7FA-4C04-9CA0-0AFA388BFB2D}" type="datetimeFigureOut">
              <a:rPr lang="ru-RU" smtClean="0"/>
              <a:pPr/>
              <a:t>21.01.2011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2E5B-C5F1-4B2B-9E22-C54F7F884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38260-F7FA-4C04-9CA0-0AFA388BFB2D}" type="datetimeFigureOut">
              <a:rPr lang="ru-RU" smtClean="0"/>
              <a:pPr/>
              <a:t>21.01.2011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2E5B-C5F1-4B2B-9E22-C54F7F884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38260-F7FA-4C04-9CA0-0AFA388BFB2D}" type="datetimeFigureOut">
              <a:rPr lang="ru-RU" smtClean="0"/>
              <a:pPr/>
              <a:t>21.01.2011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2E5B-C5F1-4B2B-9E22-C54F7F884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38260-F7FA-4C04-9CA0-0AFA388BFB2D}" type="datetimeFigureOut">
              <a:rPr lang="ru-RU" smtClean="0"/>
              <a:pPr/>
              <a:t>21.01.2011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2E5B-C5F1-4B2B-9E22-C54F7F884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38260-F7FA-4C04-9CA0-0AFA388BFB2D}" type="datetimeFigureOut">
              <a:rPr lang="ru-RU" smtClean="0"/>
              <a:pPr/>
              <a:t>21.01.2011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2E5B-C5F1-4B2B-9E22-C54F7F884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38260-F7FA-4C04-9CA0-0AFA388BFB2D}" type="datetimeFigureOut">
              <a:rPr lang="ru-RU" smtClean="0"/>
              <a:pPr/>
              <a:t>21.01.2011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2E5B-C5F1-4B2B-9E22-C54F7F884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38260-F7FA-4C04-9CA0-0AFA388BFB2D}" type="datetimeFigureOut">
              <a:rPr lang="ru-RU" smtClean="0"/>
              <a:pPr/>
              <a:t>21.01.2011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2E5B-C5F1-4B2B-9E22-C54F7F884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77000">
              <a:schemeClr val="accent4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38260-F7FA-4C04-9CA0-0AFA388BFB2D}" type="datetimeFigureOut">
              <a:rPr lang="ru-RU" smtClean="0"/>
              <a:pPr/>
              <a:t>21.01.2011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32E5B-C5F1-4B2B-9E22-C54F7F884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jpeg"/><Relationship Id="rId7" Type="http://schemas.openxmlformats.org/officeDocument/2006/relationships/image" Target="../media/image1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Маска</a:t>
            </a:r>
            <a:endParaRPr lang="ru-RU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Медицинская повязка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маска врач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0892" y="1571612"/>
            <a:ext cx="4193184" cy="33575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Эта маска уберегает нас от инфекций передаваемых воздушно-капельным путём.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Маски из различных материалов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PIC_01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201" t="10712" r="1607" b="14306"/>
          <a:stretch>
            <a:fillRect/>
          </a:stretch>
        </p:blipFill>
        <p:spPr>
          <a:xfrm rot="16200000">
            <a:off x="-14319" y="1943089"/>
            <a:ext cx="3314722" cy="2000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4000504"/>
            <a:ext cx="3262303" cy="24467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PIC_0277.JPG"/>
          <p:cNvPicPr>
            <a:picLocks noChangeAspect="1"/>
          </p:cNvPicPr>
          <p:nvPr/>
        </p:nvPicPr>
        <p:blipFill>
          <a:blip r:embed="rId4" cstate="print"/>
          <a:srcRect t="15625"/>
          <a:stretch>
            <a:fillRect/>
          </a:stretch>
        </p:blipFill>
        <p:spPr>
          <a:xfrm>
            <a:off x="3000364" y="1357298"/>
            <a:ext cx="3286148" cy="20795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м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8926" y="4000504"/>
            <a:ext cx="2229667" cy="24367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mask_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10" y="4786322"/>
            <a:ext cx="2013422" cy="17002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0_aee4_ff50deb0_XL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15140" y="1214422"/>
            <a:ext cx="1774503" cy="25717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5786" y="4857760"/>
            <a:ext cx="8072494" cy="1571636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«</a:t>
            </a:r>
            <a:r>
              <a:rPr lang="ru-RU" sz="1600" b="1" dirty="0">
                <a:solidFill>
                  <a:srgbClr val="002060"/>
                </a:solidFill>
              </a:rPr>
              <a:t>Маска — мощный психологический фактор. В ней себя чувствуешь более </a:t>
            </a:r>
            <a:r>
              <a:rPr lang="ru-RU" sz="1600" b="1" dirty="0" smtClean="0">
                <a:solidFill>
                  <a:srgbClr val="002060"/>
                </a:solidFill>
              </a:rPr>
              <a:t>защищено. </a:t>
            </a:r>
            <a:r>
              <a:rPr lang="ru-RU" sz="1600" b="1" dirty="0">
                <a:solidFill>
                  <a:srgbClr val="002060"/>
                </a:solidFill>
              </a:rPr>
              <a:t>И дело здесь не в килограммах стали и пластика. Наденьте на себя карнавальную маску — миллиметр картона и прочей мишуры — все: вы другой человек. Вы уверены в себе и защищены. Даже если в вас из пистолета стрелять, будете вести себя по-другому. Доля бесстрашия увеличится в несколько раз</a:t>
            </a:r>
            <a:r>
              <a:rPr lang="ru-RU" sz="1600" b="1" dirty="0" smtClean="0">
                <a:solidFill>
                  <a:srgbClr val="002060"/>
                </a:solidFill>
              </a:rPr>
              <a:t>.»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pic>
        <p:nvPicPr>
          <p:cNvPr id="7" name="Содержимое 3" descr="мк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214290"/>
            <a:ext cx="6786610" cy="45705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24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Во все времена люди мастерили маски из различных материалов и рисовали их.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маска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58082" y="928670"/>
            <a:ext cx="1785918" cy="2090526"/>
          </a:xfrm>
        </p:spPr>
      </p:pic>
      <p:pic>
        <p:nvPicPr>
          <p:cNvPr id="5" name="Рисунок 4" descr="маска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1714488"/>
            <a:ext cx="3984216" cy="29815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маска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2857496"/>
            <a:ext cx="2776542" cy="37020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маски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3570" y="3000372"/>
            <a:ext cx="2591144" cy="35004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mask_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8992" y="5000636"/>
            <a:ext cx="1928826" cy="14659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Настроение и образ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м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571612"/>
            <a:ext cx="3500462" cy="48251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м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1571612"/>
            <a:ext cx="3211520" cy="48220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РИТУАЛЬНЫЕ МАСКИ РАЗНЫХ НАРОДОВ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м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0" y="1571612"/>
            <a:ext cx="2498669" cy="2286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африканская мас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1357298"/>
            <a:ext cx="2416056" cy="26432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Содержимое 10" descr="026_061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14282" y="1428736"/>
            <a:ext cx="3013896" cy="19640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 descr="0_aee4_ff50deb0_XL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00496" y="4143380"/>
            <a:ext cx="1687366" cy="24454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Рисунок 12" descr="k540329b.jpg"/>
          <p:cNvPicPr>
            <a:picLocks noChangeAspect="1"/>
          </p:cNvPicPr>
          <p:nvPr/>
        </p:nvPicPr>
        <p:blipFill>
          <a:blip r:embed="rId6"/>
          <a:srcRect l="7812" t="7386" r="39687" b="24431"/>
          <a:stretch>
            <a:fillRect/>
          </a:stretch>
        </p:blipFill>
        <p:spPr>
          <a:xfrm>
            <a:off x="6072198" y="4071942"/>
            <a:ext cx="2750363" cy="23574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Рисунок 14" descr="mask_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20" y="3643314"/>
            <a:ext cx="2000240" cy="16890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Рисунок 13" descr="182_4_o.jpg"/>
          <p:cNvPicPr>
            <a:picLocks noChangeAspect="1"/>
          </p:cNvPicPr>
          <p:nvPr/>
        </p:nvPicPr>
        <p:blipFill>
          <a:blip r:embed="rId8"/>
          <a:srcRect l="15882" t="10526" r="7039" b="18421"/>
          <a:stretch>
            <a:fillRect/>
          </a:stretch>
        </p:blipFill>
        <p:spPr>
          <a:xfrm>
            <a:off x="2071670" y="4572008"/>
            <a:ext cx="1571636" cy="19288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ars-op4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54" b="1554"/>
          <a:stretch>
            <a:fillRect/>
          </a:stretch>
        </p:blipFill>
        <p:spPr>
          <a:xfrm>
            <a:off x="2357422" y="285728"/>
            <a:ext cx="4000527" cy="3000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643314"/>
            <a:ext cx="8286808" cy="50006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РИТУАЛЬНАЯ МАСКА ЖИТЕЛЯ ПЛАНЕТЫ  МАРС. </a:t>
            </a:r>
            <a:r>
              <a:rPr lang="ru-RU" sz="2400" dirty="0" smtClean="0">
                <a:solidFill>
                  <a:srgbClr val="7030A0"/>
                </a:solidFill>
              </a:rPr>
              <a:t/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Маска должна соответствовать следующим требованиям: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143380"/>
            <a:ext cx="5486400" cy="2028820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</a:rPr>
              <a:t>Выполнена из прочных, морозостойких  материалов</a:t>
            </a:r>
          </a:p>
          <a:p>
            <a:pPr marL="342900" indent="-342900"/>
            <a:r>
              <a:rPr lang="ru-RU" sz="2000" b="1" dirty="0" smtClean="0">
                <a:solidFill>
                  <a:srgbClr val="002060"/>
                </a:solidFill>
              </a:rPr>
              <a:t>2. Не спадать с лица</a:t>
            </a:r>
          </a:p>
          <a:p>
            <a:pPr marL="342900" indent="-342900"/>
            <a:r>
              <a:rPr lang="ru-RU" sz="2000" b="1" dirty="0" smtClean="0">
                <a:solidFill>
                  <a:srgbClr val="002060"/>
                </a:solidFill>
              </a:rPr>
              <a:t>3. Пропускать воздух</a:t>
            </a:r>
          </a:p>
          <a:p>
            <a:pPr marL="342900" indent="-342900"/>
            <a:r>
              <a:rPr lang="ru-RU" sz="2000" b="1" dirty="0" smtClean="0">
                <a:solidFill>
                  <a:srgbClr val="002060"/>
                </a:solidFill>
              </a:rPr>
              <a:t>4. Выражать намерения </a:t>
            </a:r>
            <a:r>
              <a:rPr lang="ru-RU" sz="2000" b="1" smtClean="0">
                <a:solidFill>
                  <a:srgbClr val="002060"/>
                </a:solidFill>
              </a:rPr>
              <a:t>готовности </a:t>
            </a:r>
            <a:r>
              <a:rPr lang="ru-RU" sz="2000" b="1" smtClean="0">
                <a:solidFill>
                  <a:srgbClr val="002060"/>
                </a:solidFill>
              </a:rPr>
              <a:t>вступать </a:t>
            </a:r>
            <a:r>
              <a:rPr lang="ru-RU" sz="2000" b="1" dirty="0" smtClean="0">
                <a:solidFill>
                  <a:srgbClr val="002060"/>
                </a:solidFill>
              </a:rPr>
              <a:t>в контакт с другими цивилизациями, но показывая собственную мощь и силу (Марс – бог войны).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48607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85728"/>
            <a:ext cx="6215106" cy="62151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Желаю творческих успехов.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Работу выполнили художники – дизайнеры 3 класса  </a:t>
            </a:r>
            <a:r>
              <a:rPr lang="ru-RU" dirty="0" smtClean="0">
                <a:solidFill>
                  <a:srgbClr val="002060"/>
                </a:solidFill>
              </a:rPr>
              <a:t>ГОУ СОШ №……….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Наиболее интересными работами, заслуживающими интерес корпорации по производству ритуальных  масок неизученных планет, признаны работы следующих учащихся</a:t>
            </a:r>
            <a:r>
              <a:rPr lang="ru-RU" dirty="0" smtClean="0">
                <a:solidFill>
                  <a:srgbClr val="002060"/>
                </a:solidFill>
              </a:rPr>
              <a:t>:…..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Авторы лучших работ получают премию в виде 5, а всем остальным участникам творческой работы мы желаем не вешать нос и продолжить работу над совершенствованием маски и техники.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СПАСИБО ЗА УРОК! 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120"/>
                            </p:stCondLst>
                            <p:childTnLst>
                              <p:par>
                                <p:cTn id="1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Косметическая маска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маска пртив марщи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5925" y="1008856"/>
            <a:ext cx="3810000" cy="4381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dirty="0">
                <a:solidFill>
                  <a:srgbClr val="002060"/>
                </a:solidFill>
              </a:rPr>
              <a:t>Кожа вокруг глаз очень нежная, часто подвергается отрицательным атмосферным воздействиям, поэтому ей необходимо дополнительное питание. В этом случае поможет маска против морщин.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Вратарская маска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маска хоккеист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5900" y="818356"/>
            <a:ext cx="4210050" cy="4762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Она сразу же сделалась самой отличительной чертой вратарской амуниции. Вратари почувствовали себя уверенней. Но они навсегда закрыли от публики свое лицо, свои эмоции. Взамен получив защиту и способ самовыражения.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Сварочная маска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маска сварщи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2174" y="1246980"/>
            <a:ext cx="3060207" cy="41822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Специальные </a:t>
            </a:r>
            <a:r>
              <a:rPr lang="ru-RU" sz="2000" dirty="0">
                <a:solidFill>
                  <a:srgbClr val="002060"/>
                </a:solidFill>
              </a:rPr>
              <a:t>очки, для людей с обостренной чувствительностью на </a:t>
            </a:r>
            <a:r>
              <a:rPr lang="ru-RU" sz="2000" dirty="0" smtClean="0">
                <a:solidFill>
                  <a:srgbClr val="002060"/>
                </a:solidFill>
              </a:rPr>
              <a:t>свет и сварочный щиток </a:t>
            </a:r>
            <a:r>
              <a:rPr lang="ru-RU" sz="2000" dirty="0">
                <a:solidFill>
                  <a:srgbClr val="002060"/>
                </a:solidFill>
              </a:rPr>
              <a:t>с мгновенным затемнением при зажигании </a:t>
            </a:r>
            <a:r>
              <a:rPr lang="ru-RU" sz="2000" dirty="0" smtClean="0">
                <a:solidFill>
                  <a:srgbClr val="002060"/>
                </a:solidFill>
              </a:rPr>
              <a:t>дуги.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Театральная маска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м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4425" y="1385094"/>
            <a:ext cx="4953000" cy="36290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Маска используемая актёрами для перевоплощения.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Карнавальная маска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мк5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9124" y="801391"/>
            <a:ext cx="3500462" cy="46672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Эту маску может надеть любой человек, желающий на время праздника скрыть своё имя  и титул. 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Кислородная маска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кислородная мас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7620" y="1071546"/>
            <a:ext cx="4640288" cy="4640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Эту маску надевают на лицо во время операций в качестве наркоза.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Защитная маска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маска маскировочна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714356"/>
            <a:ext cx="3500462" cy="52436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Эта маска помогает человеку оставаться незаметным для врагов  или просто насекомых, например таких, как пчёлы.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Маска Зоре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маска зорр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02125" y="1370806"/>
            <a:ext cx="3657600" cy="3657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Маска наиболее известного персонажа литературы и кино.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376</Words>
  <Application>Microsoft Office PowerPoint</Application>
  <PresentationFormat>Экран (4:3)</PresentationFormat>
  <Paragraphs>34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Маска</vt:lpstr>
      <vt:lpstr>Косметическая маска</vt:lpstr>
      <vt:lpstr>Вратарская маска</vt:lpstr>
      <vt:lpstr>Сварочная маска</vt:lpstr>
      <vt:lpstr>Театральная маска</vt:lpstr>
      <vt:lpstr>Карнавальная маска</vt:lpstr>
      <vt:lpstr>Кислородная маска</vt:lpstr>
      <vt:lpstr>Защитная маска</vt:lpstr>
      <vt:lpstr>Маска Зоре</vt:lpstr>
      <vt:lpstr>Медицинская повязка</vt:lpstr>
      <vt:lpstr>Маски из различных материалов</vt:lpstr>
      <vt:lpstr>Слайд 12</vt:lpstr>
      <vt:lpstr>Во все времена люди мастерили маски из различных материалов и рисовали их.</vt:lpstr>
      <vt:lpstr>Настроение и образ</vt:lpstr>
      <vt:lpstr>РИТУАЛЬНЫЕ МАСКИ РАЗНЫХ НАРОДОВ</vt:lpstr>
      <vt:lpstr>РИТУАЛЬНАЯ МАСКА ЖИТЕЛЯ ПЛАНЕТЫ  МАРС.  Маска должна соответствовать следующим требованиям:</vt:lpstr>
      <vt:lpstr>Слайд 17</vt:lpstr>
      <vt:lpstr>Желаю творческих успехов.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Маска</dc:title>
  <dc:creator>Nina</dc:creator>
  <cp:lastModifiedBy>Nina</cp:lastModifiedBy>
  <cp:revision>30</cp:revision>
  <dcterms:created xsi:type="dcterms:W3CDTF">2010-04-05T17:33:09Z</dcterms:created>
  <dcterms:modified xsi:type="dcterms:W3CDTF">2011-01-21T11:33:05Z</dcterms:modified>
</cp:coreProperties>
</file>