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000240"/>
            <a:ext cx="8458200" cy="27182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«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Самый грамотный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или </a:t>
            </a:r>
            <a:br>
              <a:rPr lang="ru-RU" b="1" dirty="0" smtClean="0"/>
            </a:b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как не стать двоечником</a:t>
            </a:r>
            <a:r>
              <a:rPr lang="ru-RU" b="1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928670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Урок-игра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857495"/>
            <a:ext cx="8401080" cy="3222629"/>
          </a:xfrm>
        </p:spPr>
        <p:txBody>
          <a:bodyPr>
            <a:normAutofit/>
          </a:bodyPr>
          <a:lstStyle/>
          <a:p>
            <a:pPr>
              <a:lnSpc>
                <a:spcPct val="300000"/>
              </a:lnSpc>
            </a:pPr>
            <a:endParaRPr lang="ru-RU" sz="16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300000"/>
              </a:lnSpc>
            </a:pPr>
            <a:r>
              <a:rPr lang="ru-RU" sz="1600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заносзаносподносподносотделотделвиноватавиноватаполосаполоса</a:t>
            </a:r>
            <a:endParaRPr lang="ru-RU" sz="16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1828792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200000"/>
              </a:lnSpc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Сколько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слов спрятано ниже, запишите их: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615006"/>
          </a:xfrm>
        </p:spPr>
        <p:txBody>
          <a:bodyPr>
            <a:normAutofit fontScale="90000"/>
          </a:bodyPr>
          <a:lstStyle/>
          <a:p>
            <a:pPr lvl="0">
              <a:lnSpc>
                <a:spcPct val="150000"/>
              </a:lnSpc>
            </a:pPr>
            <a:r>
              <a:rPr lang="ru-RU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>Спишите </a:t>
            </a:r>
            <a:r>
              <a:rPr lang="ru-RU" sz="2700" b="1" dirty="0" smtClean="0">
                <a:latin typeface="Arial" pitchFamily="34" charset="0"/>
                <a:cs typeface="Arial" pitchFamily="34" charset="0"/>
              </a:rPr>
              <a:t>текст, заменяя цифры словами. Расставьте знаки препинания:</a:t>
            </a:r>
            <a:br>
              <a:rPr lang="ru-RU" sz="2700" b="1" dirty="0" smtClean="0">
                <a:latin typeface="Arial" pitchFamily="34" charset="0"/>
                <a:cs typeface="Arial" pitchFamily="34" charset="0"/>
              </a:rPr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Вскоре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7я 40 сядет за 100л блещущий чи100тою. Сес3цы 40и е2 ухи3лись пре2рительно приготовить обед отыскать вме100 осе3ны 100лько ус3ц что пред100ит целый пир…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543956" cy="1543040"/>
          </a:xfrm>
        </p:spPr>
        <p:txBody>
          <a:bodyPr>
            <a:normAutofit fontScale="90000"/>
          </a:bodyPr>
          <a:lstStyle/>
          <a:p>
            <a:pPr lvl="0">
              <a:lnSpc>
                <a:spcPct val="150000"/>
              </a:lnSpc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Даны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характеристики трех причастий. Найдите среди них ту, в которой содержатся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противоречащие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друг другу грамматические признаки.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Обоснуйте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свою точку зрения.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Подберите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причастия, соответствующие возможным характеристикам: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1)</a:t>
            </a:r>
            <a:r>
              <a:rPr lang="ru-RU" sz="2000" dirty="0" smtClean="0"/>
              <a:t>Страдательное </a:t>
            </a:r>
            <a:r>
              <a:rPr lang="ru-RU" sz="2000" dirty="0" smtClean="0"/>
              <a:t>краткое причастие прошедшего времени, совершенного вида, невозвратное, ж.р., ед.ч., им.п., в предложении является сказуемым.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2) </a:t>
            </a:r>
            <a:r>
              <a:rPr lang="ru-RU" sz="2000" dirty="0" smtClean="0"/>
              <a:t>Действительное полное причастие прошедшего времени, совершенного вида, невозвратное, ж.р., ед.ч., р.п.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3) </a:t>
            </a:r>
            <a:r>
              <a:rPr lang="ru-RU" sz="2000" dirty="0" smtClean="0"/>
              <a:t>Действительное полное причастие прошедшего времени, несовершенного вида, невозвратное, ср.р., мн.ч., д.п.</a:t>
            </a:r>
            <a:br>
              <a:rPr lang="ru-RU" sz="2000" dirty="0" smtClean="0"/>
            </a:br>
            <a:r>
              <a:rPr lang="ru-RU" sz="2000" dirty="0" smtClean="0"/>
              <a:t> 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20" y="2000240"/>
            <a:ext cx="7767063" cy="3140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Можно ли бродящую по двору собаку назвать бродячей?</a:t>
            </a:r>
          </a:p>
          <a:p>
            <a:pPr marL="0" marR="0" lvl="0" indent="0" algn="ctr" defTabSz="914400" rtl="0" eaLnBrk="1" fontAlgn="base" latinLnBrk="0" hangingPunct="1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 каком языковом различии говорит данный вопрос?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428604"/>
            <a:ext cx="91440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Найдите ошибки в предложениях, исправьте их: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Она громко вскрикнула, онемев от страха.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Подбежав к станции, поезд уже ушел.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Еле передвигая ноги, старик произвел на меня тяжелое впечатление.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Стоя у перрона, ее глаза были полны слез.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Увидев приближающегося князя, лицо ее осветилось улыбкой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785786" y="500042"/>
            <a:ext cx="7286676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Где возможно только одно написание?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что/бы 2) как/бы 3)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и,е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то/же 2) прим(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е,и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рять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3) к(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о,а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мпания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4) как/будто.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теч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(ь) 2) от/того 3) плач(ь)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на/встречу 2) в/течение 3) в/следствии(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е,и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4) туш(ь).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</TotalTime>
  <Words>127</Words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 «Самый грамотный  или  как не стать двоечником» </vt:lpstr>
      <vt:lpstr> Сколько слов спрятано ниже, запишите их: </vt:lpstr>
      <vt:lpstr> Спишите текст, заменяя цифры словами. Расставьте знаки препинания:  Вскоре 7я 40 сядет за 100л блещущий чи100тою. Сес3цы 40и е2 ухи3лись пре2рительно приготовить обед отыскать вме100 осе3ны 100лько ус3ц что пред100ит целый пир… </vt:lpstr>
      <vt:lpstr>      Даны характеристики трех причастий. Найдите среди них ту, в которой содержатся противоречащие друг другу грамматические признаки.  Обоснуйте свою точку зрения.  Подберите причастия, соответствующие возможным характеристикам:   1)Страдательное краткое причастие прошедшего времени, совершенного вида, невозвратное, ж.р., ед.ч., им.п., в предложении является сказуемым.  2) Действительное полное причастие прошедшего времени, совершенного вида, невозвратное, ж.р., ед.ч., р.п.  3) Действительное полное причастие прошедшего времени, несовершенного вида, невозвратное, ср.р., мн.ч., д.п.   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«Самый грамотный  или  как не стать двоечником» </dc:title>
  <cp:lastModifiedBy>комп</cp:lastModifiedBy>
  <cp:revision>3</cp:revision>
  <dcterms:modified xsi:type="dcterms:W3CDTF">2011-01-31T06:56:18Z</dcterms:modified>
</cp:coreProperties>
</file>