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0" r:id="rId13"/>
    <p:sldId id="268" r:id="rId14"/>
    <p:sldId id="269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D1592-6F66-403B-A129-A81B35C2EEAB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A3BBA-7DC8-42EB-B935-AB0285FB58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A3BBA-7DC8-42EB-B935-AB0285FB58A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656D9-CAF4-4284-B380-95486BF5AAE9}" type="datetimeFigureOut">
              <a:rPr lang="ru-RU" smtClean="0"/>
              <a:pPr/>
              <a:t>28.01.2011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B064D-1994-49DE-BEA3-82A8C38448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Птицы антропогенного ландшафта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 descr="D:\Мама\Птицы антропогенного ландшафта\8 slaid\1243943475_nest-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42852"/>
            <a:ext cx="2786082" cy="2085581"/>
          </a:xfrm>
          <a:prstGeom prst="rect">
            <a:avLst/>
          </a:prstGeom>
          <a:noFill/>
        </p:spPr>
      </p:pic>
      <p:pic>
        <p:nvPicPr>
          <p:cNvPr id="1030" name="Picture 6" descr="D:\Мама\Птицы антропогенного ландшафта\8 slaid\1243943490_nest-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42852"/>
            <a:ext cx="2857520" cy="2143140"/>
          </a:xfrm>
          <a:prstGeom prst="rect">
            <a:avLst/>
          </a:prstGeom>
          <a:noFill/>
        </p:spPr>
      </p:pic>
      <p:pic>
        <p:nvPicPr>
          <p:cNvPr id="1026" name="Picture 2" descr="D:\Мама\0_13bfe_a2bdc716_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97000" y="3571876"/>
            <a:ext cx="2817810" cy="2638424"/>
          </a:xfrm>
          <a:prstGeom prst="rect">
            <a:avLst/>
          </a:prstGeom>
          <a:noFill/>
        </p:spPr>
      </p:pic>
      <p:pic>
        <p:nvPicPr>
          <p:cNvPr id="5" name="Picture 4" descr="D:\Мама\2087b203a13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3571876"/>
            <a:ext cx="307183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Вороны</a:t>
            </a:r>
            <a:endParaRPr lang="ru-RU" dirty="0"/>
          </a:p>
        </p:txBody>
      </p:sp>
      <p:pic>
        <p:nvPicPr>
          <p:cNvPr id="10242" name="Picture 2" descr="D:\Мама\Птицы антропогенного ландшафта\2 slaid\1Вороны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4214842" cy="5072098"/>
          </a:xfrm>
          <a:prstGeom prst="rect">
            <a:avLst/>
          </a:prstGeom>
          <a:noFill/>
        </p:spPr>
      </p:pic>
      <p:pic>
        <p:nvPicPr>
          <p:cNvPr id="10243" name="Picture 3" descr="D:\Мама\Птицы антропогенного ландшафта\2 slaid\1Вороны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929190" y="1071546"/>
            <a:ext cx="3929090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Галки</a:t>
            </a:r>
            <a:endParaRPr lang="ru-RU" dirty="0"/>
          </a:p>
        </p:txBody>
      </p:sp>
      <p:pic>
        <p:nvPicPr>
          <p:cNvPr id="12290" name="Picture 2" descr="D:\Мама\Птицы антропогенного ландшафта\2 slaid\Галки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1" y="928670"/>
            <a:ext cx="821537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Зяблик</a:t>
            </a:r>
            <a:endParaRPr lang="ru-RU" dirty="0"/>
          </a:p>
        </p:txBody>
      </p:sp>
      <p:pic>
        <p:nvPicPr>
          <p:cNvPr id="15362" name="Picture 2" descr="D:\Мама\Птицы антропогенного ландшафта\3 slaid\Зябли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8286808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357322"/>
          </a:xfrm>
        </p:spPr>
        <p:txBody>
          <a:bodyPr/>
          <a:lstStyle/>
          <a:p>
            <a:r>
              <a:rPr lang="ru-RU" dirty="0" smtClean="0"/>
              <a:t>Чайки</a:t>
            </a:r>
            <a:endParaRPr lang="ru-RU" dirty="0"/>
          </a:p>
        </p:txBody>
      </p:sp>
      <p:pic>
        <p:nvPicPr>
          <p:cNvPr id="13314" name="Picture 2" descr="D:\Мама\Птицы антропогенного ландшафта\2 slaid\2Чайки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8"/>
            <a:ext cx="7858180" cy="5340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Стая уток</a:t>
            </a:r>
            <a:endParaRPr lang="ru-RU" dirty="0"/>
          </a:p>
        </p:txBody>
      </p:sp>
      <p:pic>
        <p:nvPicPr>
          <p:cNvPr id="14338" name="Picture 2" descr="D:\Мама\Птицы антропогенного ландшафта\2 slaid\3Стая уто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3" y="928670"/>
            <a:ext cx="735811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Ремез</a:t>
            </a:r>
            <a:endParaRPr lang="ru-RU" dirty="0"/>
          </a:p>
        </p:txBody>
      </p:sp>
      <p:pic>
        <p:nvPicPr>
          <p:cNvPr id="16386" name="Picture 2" descr="D:\Мама\Птицы антропогенного ландшафта\4 slaid\Ремез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857232"/>
            <a:ext cx="8286808" cy="526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85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Щурка</a:t>
            </a:r>
            <a:endParaRPr lang="ru-RU" dirty="0"/>
          </a:p>
        </p:txBody>
      </p:sp>
      <p:pic>
        <p:nvPicPr>
          <p:cNvPr id="18434" name="Picture 2" descr="D:\Мама\Птицы антропогенного ландшафта\6 slaid\Щур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358246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Искусственный материал в гнездах</a:t>
            </a:r>
            <a:br>
              <a:rPr lang="ru-RU" dirty="0" smtClean="0"/>
            </a:br>
            <a:r>
              <a:rPr lang="ru-RU" dirty="0" smtClean="0"/>
              <a:t>птиц</a:t>
            </a:r>
            <a:endParaRPr lang="ru-RU" dirty="0"/>
          </a:p>
        </p:txBody>
      </p:sp>
      <p:pic>
        <p:nvPicPr>
          <p:cNvPr id="19458" name="Picture 2" descr="D:\Мама\Птицы антропогенного ландшафта\7 slaid\в гнездо вплетена алюминевая провола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786741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Гнездо в мотке проволоки</a:t>
            </a:r>
            <a:endParaRPr lang="ru-RU" dirty="0"/>
          </a:p>
        </p:txBody>
      </p:sp>
      <p:pic>
        <p:nvPicPr>
          <p:cNvPr id="20482" name="Picture 2" descr="D:\Мама\Птицы антропогенного ландшафта\7 slaid\гнездо в мотке проволок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8001056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D:\Мама\Птицы антропогенного ландшафта\7 slaid\гнездо вороны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358246" cy="5554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Зяблик</a:t>
            </a:r>
            <a:endParaRPr lang="ru-RU" dirty="0"/>
          </a:p>
        </p:txBody>
      </p:sp>
      <p:pic>
        <p:nvPicPr>
          <p:cNvPr id="2050" name="Picture 2" descr="D:\Мама\Птицы антропогенного ландшафта\1 slaid\1Зябли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7917615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D:\Мама\Птицы антропогенного ландшафта\7 slaid\1243943472_nest-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80"/>
            <a:ext cx="7072362" cy="5554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Необычные места гнездования птиц</a:t>
            </a:r>
            <a:endParaRPr lang="ru-RU" dirty="0"/>
          </a:p>
        </p:txBody>
      </p:sp>
      <p:pic>
        <p:nvPicPr>
          <p:cNvPr id="23554" name="Picture 2" descr="D:\Мама\Птицы антропогенного ландшафта\8 slaid\1243943456_nest-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800105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D:\Мама\Птицы антропогенного ландшафта\8 slaid\1243943456_nest-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5863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D:\Мама\Птицы антропогенного ландшафта\8 slaid\1243943473_nest-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8246" cy="5720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D:\Мама\Птицы антропогенного ландшафта\8 slaid\1243943475_nest-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58245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D:\Мама\Птицы антропогенного ландшафта\8 slaid\1243943490_nest-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86807" cy="5911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Бесценное богатство Земли</a:t>
            </a:r>
            <a:endParaRPr lang="ru-RU" dirty="0"/>
          </a:p>
        </p:txBody>
      </p:sp>
      <p:pic>
        <p:nvPicPr>
          <p:cNvPr id="28674" name="Picture 2" descr="D:\Мама\Птицы антропогенного ландшафта\9 slaid\Природа1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8397040" cy="5168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D:\Мама\Птицы антропогенного ландшафта\9 slaid\Природа2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286808" cy="5911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D:\Мама\Птицы антропогенного ландшафта\9 slaid\Природа4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58246" cy="5911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D:\Мама\Птицы антропогенного ландшафта\9 slaid\Природа6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286808" cy="5911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Серая мухоловка</a:t>
            </a:r>
            <a:endParaRPr lang="ru-RU" dirty="0"/>
          </a:p>
        </p:txBody>
      </p:sp>
      <p:pic>
        <p:nvPicPr>
          <p:cNvPr id="3074" name="Picture 2" descr="D:\Мама\Птицы антропогенного ландшафта\1 slaid\2Серая мухолов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7488922" cy="5625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2771" name="Picture 3" descr="D:\Мама\Птицы антропогенного ландшафта\9 slaid\Природа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29684" cy="6072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Синица</a:t>
            </a:r>
            <a:endParaRPr lang="ru-RU" dirty="0"/>
          </a:p>
        </p:txBody>
      </p:sp>
      <p:pic>
        <p:nvPicPr>
          <p:cNvPr id="4098" name="Picture 2" descr="D:\Мама\Птицы антропогенного ландшафта\1 slaid\3Синица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928670"/>
            <a:ext cx="7572429" cy="5679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Пеночка</a:t>
            </a:r>
            <a:endParaRPr lang="ru-RU" dirty="0"/>
          </a:p>
        </p:txBody>
      </p:sp>
      <p:pic>
        <p:nvPicPr>
          <p:cNvPr id="5122" name="Picture 2" descr="D:\Мама\Птицы антропогенного ландшафта\1 slaid\4Пено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8198541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/>
              <a:t>Д</a:t>
            </a:r>
            <a:r>
              <a:rPr lang="ru-RU" dirty="0" smtClean="0"/>
              <a:t>розд</a:t>
            </a:r>
            <a:endParaRPr lang="ru-RU" dirty="0"/>
          </a:p>
        </p:txBody>
      </p:sp>
      <p:pic>
        <p:nvPicPr>
          <p:cNvPr id="6146" name="Picture 2" descr="D:\Мама\Птицы антропогенного ландшафта\1 slaid\5Дрозд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916365"/>
            <a:ext cx="8072494" cy="5155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Соловей</a:t>
            </a:r>
            <a:endParaRPr lang="ru-RU" dirty="0"/>
          </a:p>
        </p:txBody>
      </p:sp>
      <p:pic>
        <p:nvPicPr>
          <p:cNvPr id="7170" name="Picture 2" descr="D:\Мама\Птицы антропогенного ландшафта\1 slaid\6Соловей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21537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/>
              <a:t>О</a:t>
            </a:r>
            <a:r>
              <a:rPr lang="ru-RU" dirty="0" smtClean="0"/>
              <a:t>всянка</a:t>
            </a:r>
            <a:endParaRPr lang="ru-RU" dirty="0"/>
          </a:p>
        </p:txBody>
      </p:sp>
      <p:pic>
        <p:nvPicPr>
          <p:cNvPr id="8194" name="Picture 2" descr="D:\Мама\Птицы антропогенного ландшафта\1 slaid\7Овсян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785818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Камышевка</a:t>
            </a:r>
            <a:endParaRPr lang="ru-RU" dirty="0"/>
          </a:p>
        </p:txBody>
      </p:sp>
      <p:pic>
        <p:nvPicPr>
          <p:cNvPr id="9218" name="Picture 2" descr="D:\Мама\Птицы антропогенного ландшафта\1 slaid\8Камышев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1" y="785794"/>
            <a:ext cx="785818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36</Words>
  <Application>Microsoft Office PowerPoint</Application>
  <PresentationFormat>Экран (4:3)</PresentationFormat>
  <Paragraphs>21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Птицы антропогенного ландшафта</vt:lpstr>
      <vt:lpstr>Зяблик</vt:lpstr>
      <vt:lpstr>Серая мухоловка</vt:lpstr>
      <vt:lpstr>Синица</vt:lpstr>
      <vt:lpstr>Пеночка</vt:lpstr>
      <vt:lpstr>Дрозд</vt:lpstr>
      <vt:lpstr>Соловей</vt:lpstr>
      <vt:lpstr>Овсянка</vt:lpstr>
      <vt:lpstr>Камышевка</vt:lpstr>
      <vt:lpstr>Вороны</vt:lpstr>
      <vt:lpstr>Галки</vt:lpstr>
      <vt:lpstr>Зяблик</vt:lpstr>
      <vt:lpstr>Чайки</vt:lpstr>
      <vt:lpstr>Стая уток</vt:lpstr>
      <vt:lpstr>Ремез</vt:lpstr>
      <vt:lpstr>Щурка</vt:lpstr>
      <vt:lpstr>Искусственный материал в гнездах птиц</vt:lpstr>
      <vt:lpstr>Гнездо в мотке проволоки</vt:lpstr>
      <vt:lpstr>Слайд 19</vt:lpstr>
      <vt:lpstr>Слайд 20</vt:lpstr>
      <vt:lpstr>Необычные места гнездования птиц</vt:lpstr>
      <vt:lpstr>Слайд 22</vt:lpstr>
      <vt:lpstr>Слайд 23</vt:lpstr>
      <vt:lpstr>Слайд 24</vt:lpstr>
      <vt:lpstr>Слайд 25</vt:lpstr>
      <vt:lpstr>Бесценное богатство Земли</vt:lpstr>
      <vt:lpstr>Слайд 27</vt:lpstr>
      <vt:lpstr>Слайд 28</vt:lpstr>
      <vt:lpstr>Слайд 29</vt:lpstr>
      <vt:lpstr>Слайд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Птицы антропогенного ландшафта</dc:title>
  <dc:creator>Александр</dc:creator>
  <cp:lastModifiedBy>Александр</cp:lastModifiedBy>
  <cp:revision>12</cp:revision>
  <dcterms:created xsi:type="dcterms:W3CDTF">2011-01-26T19:34:30Z</dcterms:created>
  <dcterms:modified xsi:type="dcterms:W3CDTF">2011-01-28T18:24:24Z</dcterms:modified>
</cp:coreProperties>
</file>