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8" r:id="rId2"/>
    <p:sldId id="278" r:id="rId3"/>
    <p:sldId id="274" r:id="rId4"/>
    <p:sldId id="277" r:id="rId5"/>
    <p:sldId id="266" r:id="rId6"/>
    <p:sldId id="265" r:id="rId7"/>
    <p:sldId id="263" r:id="rId8"/>
    <p:sldId id="262" r:id="rId9"/>
    <p:sldId id="264" r:id="rId10"/>
    <p:sldId id="272" r:id="rId11"/>
    <p:sldId id="273" r:id="rId12"/>
    <p:sldId id="275" r:id="rId13"/>
    <p:sldId id="276" r:id="rId14"/>
    <p:sldId id="279" r:id="rId15"/>
    <p:sldId id="267" r:id="rId16"/>
    <p:sldId id="259" r:id="rId17"/>
    <p:sldId id="257" r:id="rId18"/>
    <p:sldId id="260" r:id="rId19"/>
    <p:sldId id="269" r:id="rId20"/>
    <p:sldId id="270" r:id="rId21"/>
    <p:sldId id="271" r:id="rId2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Заголовок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Овал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Дата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DF1A7-5A2D-47D2-969D-8497D5FB8ABC}" type="datetimeFigureOut">
              <a:rPr lang="ru-RU" smtClean="0"/>
              <a:pPr/>
              <a:t>21.01.2011</a:t>
            </a:fld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6834E63-E56F-44EA-949D-1A0B9892EDB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DF1A7-5A2D-47D2-969D-8497D5FB8ABC}" type="datetimeFigureOut">
              <a:rPr lang="ru-RU" smtClean="0"/>
              <a:pPr/>
              <a:t>21.01.2011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34E63-E56F-44EA-949D-1A0B9892EDB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DF1A7-5A2D-47D2-969D-8497D5FB8ABC}" type="datetimeFigureOut">
              <a:rPr lang="ru-RU" smtClean="0"/>
              <a:pPr/>
              <a:t>21.01.2011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34E63-E56F-44EA-949D-1A0B9892EDB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Содержимое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F8CDF1A7-5A2D-47D2-969D-8497D5FB8ABC}" type="datetimeFigureOut">
              <a:rPr lang="ru-RU" smtClean="0"/>
              <a:pPr/>
              <a:t>21.01.2011</a:t>
            </a:fld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B6834E63-E56F-44EA-949D-1A0B9892EDB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6" name="Нижний колонтитул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DF1A7-5A2D-47D2-969D-8497D5FB8ABC}" type="datetimeFigureOut">
              <a:rPr lang="ru-RU" smtClean="0"/>
              <a:pPr/>
              <a:t>21.01.2011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34E63-E56F-44EA-949D-1A0B9892EDB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DF1A7-5A2D-47D2-969D-8497D5FB8ABC}" type="datetimeFigureOut">
              <a:rPr lang="ru-RU" smtClean="0"/>
              <a:pPr/>
              <a:t>21.01.2011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34E63-E56F-44EA-949D-1A0B9892EDB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34E63-E56F-44EA-949D-1A0B9892EDB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DF1A7-5A2D-47D2-969D-8497D5FB8ABC}" type="datetimeFigureOut">
              <a:rPr lang="ru-RU" smtClean="0"/>
              <a:pPr/>
              <a:t>21.01.2011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2" name="Содержимое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4" name="Содержимое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DF1A7-5A2D-47D2-969D-8497D5FB8ABC}" type="datetimeFigureOut">
              <a:rPr lang="ru-RU" smtClean="0"/>
              <a:pPr/>
              <a:t>21.01.2011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34E63-E56F-44EA-949D-1A0B9892EDB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DF1A7-5A2D-47D2-969D-8497D5FB8ABC}" type="datetimeFigureOut">
              <a:rPr lang="ru-RU" smtClean="0"/>
              <a:pPr/>
              <a:t>21.01.2011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34E63-E56F-44EA-949D-1A0B9892EDB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Содержимое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1" name="Заголовок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Дата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F8CDF1A7-5A2D-47D2-969D-8497D5FB8ABC}" type="datetimeFigureOut">
              <a:rPr lang="ru-RU" smtClean="0"/>
              <a:pPr/>
              <a:t>21.01.2011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6834E63-E56F-44EA-949D-1A0B9892EDB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DF1A7-5A2D-47D2-969D-8497D5FB8ABC}" type="datetimeFigureOut">
              <a:rPr lang="ru-RU" smtClean="0"/>
              <a:pPr/>
              <a:t>21.01.2011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6834E63-E56F-44EA-949D-1A0B9892EDB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F8CDF1A7-5A2D-47D2-969D-8497D5FB8ABC}" type="datetimeFigureOut">
              <a:rPr lang="ru-RU" smtClean="0"/>
              <a:pPr/>
              <a:t>21.01.2011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B6834E63-E56F-44EA-949D-1A0B9892EDB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/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57200" y="1142984"/>
            <a:ext cx="8229600" cy="2714644"/>
          </a:xfrm>
        </p:spPr>
        <p:txBody>
          <a:bodyPr>
            <a:normAutofit fontScale="90000"/>
          </a:bodyPr>
          <a:lstStyle/>
          <a:p>
            <a:r>
              <a:rPr lang="ru-RU" sz="8000" b="1" dirty="0" smtClean="0">
                <a:solidFill>
                  <a:srgbClr val="FFFF00"/>
                </a:solidFill>
              </a:rPr>
              <a:t>Великие русские писатели</a:t>
            </a:r>
            <a:endParaRPr lang="ru-RU" sz="8000" b="1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584"/>
          </a:xfrm>
        </p:spPr>
        <p:txBody>
          <a:bodyPr/>
          <a:lstStyle/>
          <a:p>
            <a:r>
              <a:rPr lang="ru-RU" b="1" dirty="0" smtClean="0">
                <a:solidFill>
                  <a:schemeClr val="tx2"/>
                </a:solidFill>
              </a:rPr>
              <a:t>           Пушкин - ребёнок</a:t>
            </a:r>
            <a:endParaRPr lang="ru-RU" b="1" dirty="0">
              <a:solidFill>
                <a:schemeClr val="tx2"/>
              </a:solidFill>
            </a:endParaRPr>
          </a:p>
        </p:txBody>
      </p:sp>
      <p:pic>
        <p:nvPicPr>
          <p:cNvPr id="1026" name="Picture 2" descr="C:\Documents and Settings\Администратор\Рабочий стол\i.jpe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500166" y="1214422"/>
            <a:ext cx="5715040" cy="5429288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solidFill>
                  <a:schemeClr val="tx2"/>
                </a:solidFill>
              </a:rPr>
              <a:t>А.С.Пушкин – лицеист.</a:t>
            </a:r>
            <a:endParaRPr lang="ru-RU" b="1" dirty="0">
              <a:solidFill>
                <a:schemeClr val="tx2"/>
              </a:solidFill>
            </a:endParaRPr>
          </a:p>
        </p:txBody>
      </p:sp>
      <p:pic>
        <p:nvPicPr>
          <p:cNvPr id="1026" name="Picture 2" descr="C:\Documents and Settings\Администратор\Рабочий стол\pushkin_29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000232" y="1571612"/>
            <a:ext cx="5643602" cy="4929222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847708"/>
          </a:xfrm>
        </p:spPr>
        <p:txBody>
          <a:bodyPr/>
          <a:lstStyle/>
          <a:p>
            <a:r>
              <a:rPr lang="ru-RU" b="1" dirty="0" smtClean="0">
                <a:solidFill>
                  <a:schemeClr val="tx2"/>
                </a:solidFill>
              </a:rPr>
              <a:t>                  Юный Пушкин</a:t>
            </a:r>
            <a:endParaRPr lang="ru-RU" b="1" dirty="0">
              <a:solidFill>
                <a:schemeClr val="tx2"/>
              </a:solidFill>
            </a:endParaRPr>
          </a:p>
        </p:txBody>
      </p:sp>
      <p:pic>
        <p:nvPicPr>
          <p:cNvPr id="2050" name="Picture 2" descr="C:\Documents and Settings\Администратор\Мои документы\pushkin_1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14480" y="1428736"/>
            <a:ext cx="6286543" cy="5000660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584"/>
          </a:xfrm>
        </p:spPr>
        <p:txBody>
          <a:bodyPr/>
          <a:lstStyle/>
          <a:p>
            <a:r>
              <a:rPr lang="ru-RU" b="1" dirty="0" smtClean="0">
                <a:solidFill>
                  <a:schemeClr val="tx2"/>
                </a:solidFill>
              </a:rPr>
              <a:t>      Пушкин в Царском Селе</a:t>
            </a:r>
            <a:endParaRPr lang="ru-RU" b="1" dirty="0">
              <a:solidFill>
                <a:schemeClr val="tx2"/>
              </a:solidFill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85785" y="1214422"/>
            <a:ext cx="7359677" cy="4929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19146"/>
          </a:xfrm>
        </p:spPr>
        <p:txBody>
          <a:bodyPr/>
          <a:lstStyle/>
          <a:p>
            <a:r>
              <a:rPr lang="ru-RU" b="1" dirty="0" smtClean="0">
                <a:solidFill>
                  <a:schemeClr val="tx2"/>
                </a:solidFill>
              </a:rPr>
              <a:t>    Пушкин в Михайловском</a:t>
            </a:r>
            <a:endParaRPr lang="ru-RU" b="1" dirty="0">
              <a:solidFill>
                <a:schemeClr val="tx2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4348" y="1643050"/>
            <a:ext cx="7858179" cy="49292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G:\840708626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00166" y="214290"/>
            <a:ext cx="6215106" cy="6357982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28596" y="571480"/>
            <a:ext cx="8072494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7200" b="1" dirty="0" smtClean="0">
                <a:solidFill>
                  <a:schemeClr val="tx2"/>
                </a:solidFill>
              </a:rPr>
              <a:t>   Караван –</a:t>
            </a:r>
            <a:r>
              <a:rPr lang="ru-RU" sz="7200" dirty="0" smtClean="0">
                <a:solidFill>
                  <a:schemeClr val="tx2"/>
                </a:solidFill>
              </a:rPr>
              <a:t> движущая вереница, друг за другом.</a:t>
            </a:r>
            <a:endParaRPr lang="ru-RU" sz="7200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57158" y="928670"/>
            <a:ext cx="8429684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7200" b="1" dirty="0" smtClean="0">
                <a:solidFill>
                  <a:schemeClr val="tx2"/>
                </a:solidFill>
              </a:rPr>
              <a:t>   Сень</a:t>
            </a:r>
            <a:r>
              <a:rPr lang="ru-RU" sz="7200" dirty="0" smtClean="0">
                <a:solidFill>
                  <a:schemeClr val="tx2"/>
                </a:solidFill>
              </a:rPr>
              <a:t> – то, что </a:t>
            </a:r>
            <a:br>
              <a:rPr lang="ru-RU" sz="7200" dirty="0" smtClean="0">
                <a:solidFill>
                  <a:schemeClr val="tx2"/>
                </a:solidFill>
              </a:rPr>
            </a:br>
            <a:r>
              <a:rPr lang="ru-RU" sz="7200" dirty="0" smtClean="0">
                <a:solidFill>
                  <a:schemeClr val="tx2"/>
                </a:solidFill>
              </a:rPr>
              <a:t>покрывает кого-нибудь, что-нибудь.</a:t>
            </a:r>
            <a:r>
              <a:rPr lang="ru-RU" sz="7200" dirty="0" smtClean="0"/>
              <a:t/>
            </a:r>
            <a:br>
              <a:rPr lang="ru-RU" sz="7200" dirty="0" smtClean="0"/>
            </a:br>
            <a:endParaRPr lang="ru-RU" sz="72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928662" y="928670"/>
            <a:ext cx="7429552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7200" b="1" dirty="0" smtClean="0">
                <a:solidFill>
                  <a:schemeClr val="tx2"/>
                </a:solidFill>
              </a:rPr>
              <a:t>Куртины</a:t>
            </a:r>
            <a:r>
              <a:rPr lang="ru-RU" sz="7200" dirty="0" smtClean="0">
                <a:solidFill>
                  <a:schemeClr val="tx2"/>
                </a:solidFill>
              </a:rPr>
              <a:t> – цветочные грядки, клумбы.</a:t>
            </a:r>
            <a:endParaRPr lang="ru-RU" sz="7200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214282" y="923329"/>
            <a:ext cx="8929718" cy="42473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5400" b="1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ea typeface="Times New Roman" pitchFamily="18" charset="0"/>
              </a:rPr>
              <a:t>Метафора </a:t>
            </a:r>
            <a:r>
              <a:rPr kumimoji="0" lang="ru-RU" sz="5400" b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ea typeface="Times New Roman" pitchFamily="18" charset="0"/>
              </a:rPr>
              <a:t>- оборот речи, состоящий в употреблении слов и выражений в переносном смысле на основе аналогии, сходства. </a:t>
            </a:r>
            <a:endParaRPr kumimoji="0" lang="ru-RU" sz="5400" b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6000" b="1" dirty="0" smtClean="0">
                <a:solidFill>
                  <a:srgbClr val="FFFF00"/>
                </a:solidFill>
              </a:rPr>
              <a:t>                Тема урока</a:t>
            </a:r>
            <a:endParaRPr lang="ru-RU" sz="6000" b="1" dirty="0">
              <a:solidFill>
                <a:srgbClr val="FFFF00"/>
              </a:solidFill>
            </a:endParaRPr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357158" y="1846660"/>
            <a:ext cx="8786842" cy="28315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Times New Roman" pitchFamily="18" charset="0"/>
              </a:rPr>
              <a:t>А. Пушкин. «Уж небо осенью дышало...»,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+mj-lt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Times New Roman" pitchFamily="18" charset="0"/>
              </a:rPr>
              <a:t>«В тот год осенняя погода...»,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+mj-lt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Times New Roman" pitchFamily="18" charset="0"/>
              </a:rPr>
              <a:t>«За весной, красой природы...»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+mj-lt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10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10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10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025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714349" y="785794"/>
            <a:ext cx="7786742" cy="42473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5400" b="1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ea typeface="Times New Roman" pitchFamily="18" charset="0"/>
              </a:rPr>
              <a:t>Итог урока</a:t>
            </a:r>
            <a:endParaRPr kumimoji="0" lang="ru-RU" sz="54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54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ea typeface="Times New Roman" pitchFamily="18" charset="0"/>
              </a:rPr>
              <a:t>-  Какой раздел мы начали изучать?</a:t>
            </a:r>
            <a:endParaRPr kumimoji="0" lang="ru-RU" sz="54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54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ea typeface="Times New Roman" pitchFamily="18" charset="0"/>
              </a:rPr>
              <a:t>-  Что нового узнали на уроке?</a:t>
            </a:r>
            <a:endParaRPr kumimoji="0" lang="ru-RU" sz="54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14348" y="1285860"/>
            <a:ext cx="8001056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b="1" dirty="0" smtClean="0">
                <a:solidFill>
                  <a:schemeClr val="tx2"/>
                </a:solidFill>
              </a:rPr>
              <a:t>Домашнее  задание: </a:t>
            </a:r>
            <a:r>
              <a:rPr lang="ru-RU" sz="5400" dirty="0" smtClean="0">
                <a:solidFill>
                  <a:schemeClr val="tx2"/>
                </a:solidFill>
              </a:rPr>
              <a:t>выучить понравившийся отрывок.</a:t>
            </a:r>
          </a:p>
          <a:p>
            <a:endParaRPr lang="ru-RU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одзаголовок 1"/>
          <p:cNvSpPr>
            <a:spLocks noGrp="1"/>
          </p:cNvSpPr>
          <p:nvPr>
            <p:ph type="subTitle" idx="1"/>
          </p:nvPr>
        </p:nvSpPr>
        <p:spPr>
          <a:xfrm>
            <a:off x="457200" y="2500306"/>
            <a:ext cx="8305800" cy="2342498"/>
          </a:xfrm>
        </p:spPr>
        <p:txBody>
          <a:bodyPr/>
          <a:lstStyle/>
          <a:p>
            <a:pPr algn="l"/>
            <a:r>
              <a:rPr lang="ru-RU" i="1" dirty="0" smtClean="0"/>
              <a:t> </a:t>
            </a:r>
            <a:r>
              <a:rPr lang="ru-RU" sz="4000" dirty="0" smtClean="0"/>
              <a:t>-ознакомить учащихся с жизнью и творчеством А.С. Пуш­кина;</a:t>
            </a:r>
          </a:p>
          <a:p>
            <a:pPr algn="l"/>
            <a:r>
              <a:rPr lang="ru-RU" sz="4000" dirty="0" smtClean="0"/>
              <a:t> -работать над стихотворениями поэта; </a:t>
            </a:r>
          </a:p>
          <a:p>
            <a:pPr algn="l"/>
            <a:r>
              <a:rPr lang="ru-RU" sz="4000" dirty="0" smtClean="0"/>
              <a:t>-прививать любовь к природе.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ctrTitle"/>
          </p:nvPr>
        </p:nvSpPr>
        <p:spPr>
          <a:xfrm>
            <a:off x="457200" y="428604"/>
            <a:ext cx="8305800" cy="1500198"/>
          </a:xfrm>
        </p:spPr>
        <p:txBody>
          <a:bodyPr/>
          <a:lstStyle/>
          <a:p>
            <a:r>
              <a:rPr lang="ru-RU" sz="8000" b="1" i="1" dirty="0" smtClean="0">
                <a:solidFill>
                  <a:srgbClr val="FFFF00"/>
                </a:solidFill>
              </a:rPr>
              <a:t>Цели урока:</a:t>
            </a:r>
            <a:endParaRPr lang="ru-RU" sz="8000" b="1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1000108"/>
            <a:ext cx="8229600" cy="509589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3600" b="1" dirty="0" smtClean="0">
                <a:solidFill>
                  <a:schemeClr val="tx2"/>
                </a:solidFill>
              </a:rPr>
              <a:t>Скинуло кафтан зелёный лето,</a:t>
            </a:r>
          </a:p>
          <a:p>
            <a:pPr>
              <a:buNone/>
            </a:pPr>
            <a:r>
              <a:rPr lang="ru-RU" sz="3600" b="1" dirty="0" err="1" smtClean="0">
                <a:solidFill>
                  <a:schemeClr val="tx2"/>
                </a:solidFill>
              </a:rPr>
              <a:t>Отсвистели</a:t>
            </a:r>
            <a:r>
              <a:rPr lang="ru-RU" sz="3600" b="1" dirty="0" smtClean="0">
                <a:solidFill>
                  <a:schemeClr val="tx2"/>
                </a:solidFill>
              </a:rPr>
              <a:t> жаворонки всласть,</a:t>
            </a:r>
          </a:p>
          <a:p>
            <a:pPr>
              <a:buNone/>
            </a:pPr>
            <a:r>
              <a:rPr lang="ru-RU" sz="3600" b="1" dirty="0" smtClean="0">
                <a:solidFill>
                  <a:schemeClr val="tx2"/>
                </a:solidFill>
              </a:rPr>
              <a:t>Осень, в шубу жёлтую одета,</a:t>
            </a:r>
          </a:p>
          <a:p>
            <a:pPr>
              <a:buNone/>
            </a:pPr>
            <a:r>
              <a:rPr lang="ru-RU" sz="3600" b="1" dirty="0" smtClean="0">
                <a:solidFill>
                  <a:schemeClr val="tx2"/>
                </a:solidFill>
              </a:rPr>
              <a:t>По лесам с метёлкою прошлась.</a:t>
            </a:r>
          </a:p>
          <a:p>
            <a:pPr>
              <a:buNone/>
            </a:pPr>
            <a:r>
              <a:rPr lang="ru-RU" sz="3600" b="1" dirty="0" smtClean="0">
                <a:solidFill>
                  <a:schemeClr val="tx2"/>
                </a:solidFill>
              </a:rPr>
              <a:t>Раструбили журавли по рощам,</a:t>
            </a:r>
          </a:p>
          <a:p>
            <a:pPr>
              <a:buNone/>
            </a:pPr>
            <a:r>
              <a:rPr lang="ru-RU" sz="3600" b="1" dirty="0" smtClean="0">
                <a:solidFill>
                  <a:schemeClr val="tx2"/>
                </a:solidFill>
              </a:rPr>
              <a:t>Будто осень замуж собралась.</a:t>
            </a:r>
          </a:p>
          <a:p>
            <a:pPr>
              <a:buNone/>
            </a:pPr>
            <a:r>
              <a:rPr lang="ru-RU" sz="3600" b="1" dirty="0" smtClean="0">
                <a:solidFill>
                  <a:schemeClr val="tx2"/>
                </a:solidFill>
              </a:rPr>
              <a:t>Верба платье в озере полощет.</a:t>
            </a:r>
          </a:p>
          <a:p>
            <a:pPr>
              <a:buNone/>
            </a:pPr>
            <a:r>
              <a:rPr lang="ru-RU" sz="3600" b="1" dirty="0" smtClean="0">
                <a:solidFill>
                  <a:schemeClr val="tx2"/>
                </a:solidFill>
              </a:rPr>
              <a:t>Лисью шапку примеряет вяз.</a:t>
            </a:r>
          </a:p>
          <a:p>
            <a:endParaRPr lang="ru-RU" sz="3600" b="1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776270"/>
          </a:xfrm>
        </p:spPr>
        <p:txBody>
          <a:bodyPr/>
          <a:lstStyle/>
          <a:p>
            <a:r>
              <a:rPr lang="ru-RU" b="1" dirty="0" smtClean="0"/>
              <a:t>       </a:t>
            </a:r>
            <a:r>
              <a:rPr lang="ru-RU" b="1" dirty="0" smtClean="0">
                <a:solidFill>
                  <a:srgbClr val="FFFF00"/>
                </a:solidFill>
              </a:rPr>
              <a:t>Речевая гимнастика</a:t>
            </a:r>
            <a:endParaRPr lang="ru-RU" b="1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28728" y="214290"/>
            <a:ext cx="6143668" cy="64294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C:\Documents and Settings\Администратор\Рабочий стол\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3108" y="214290"/>
            <a:ext cx="5357849" cy="6429420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G:\467068843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71604" y="214290"/>
            <a:ext cx="6000792" cy="6429420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G:\Bryullov_70-C561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928794" y="214290"/>
            <a:ext cx="6215106" cy="6357982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ru-RU" sz="6600" b="1" dirty="0" smtClean="0"/>
              <a:t>1799 - 1837</a:t>
            </a:r>
            <a:endParaRPr lang="ru-RU" sz="6600" b="1" dirty="0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928671"/>
            <a:ext cx="7772400" cy="2671780"/>
          </a:xfrm>
        </p:spPr>
        <p:txBody>
          <a:bodyPr>
            <a:noAutofit/>
          </a:bodyPr>
          <a:lstStyle/>
          <a:p>
            <a:r>
              <a:rPr lang="ru-RU" sz="6000" b="1" dirty="0" smtClean="0">
                <a:solidFill>
                  <a:schemeClr val="tx2"/>
                </a:solidFill>
              </a:rPr>
              <a:t>Александр Сергеевич Пушкин</a:t>
            </a:r>
            <a:endParaRPr lang="ru-RU" sz="6000" b="1" dirty="0">
              <a:solidFill>
                <a:schemeClr val="tx2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 flipV="1">
            <a:off x="2286000" y="642918"/>
            <a:ext cx="4572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/>
              <a:t> </a:t>
            </a:r>
            <a:endParaRPr lang="ru-RU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Бумажная">
  <a:themeElements>
    <a:clrScheme name="Бумажная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Бумажная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Бумажная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268</TotalTime>
  <Words>197</Words>
  <Application>Microsoft Office PowerPoint</Application>
  <PresentationFormat>Экран (4:3)</PresentationFormat>
  <Paragraphs>34</Paragraphs>
  <Slides>21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2" baseType="lpstr">
      <vt:lpstr>Бумажная</vt:lpstr>
      <vt:lpstr>Великие русские писатели</vt:lpstr>
      <vt:lpstr>                Тема урока</vt:lpstr>
      <vt:lpstr>Цели урока:</vt:lpstr>
      <vt:lpstr>       Речевая гимнастика</vt:lpstr>
      <vt:lpstr>Слайд 5</vt:lpstr>
      <vt:lpstr>Слайд 6</vt:lpstr>
      <vt:lpstr>Слайд 7</vt:lpstr>
      <vt:lpstr>Слайд 8</vt:lpstr>
      <vt:lpstr>Александр Сергеевич Пушкин</vt:lpstr>
      <vt:lpstr>           Пушкин - ребёнок</vt:lpstr>
      <vt:lpstr>А.С.Пушкин – лицеист.</vt:lpstr>
      <vt:lpstr>                  Юный Пушкин</vt:lpstr>
      <vt:lpstr>      Пушкин в Царском Селе</vt:lpstr>
      <vt:lpstr>    Пушкин в Михайловском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</vt:vector>
  </TitlesOfParts>
  <Company>домашнее пользование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Александр Сергеевич Пушкин</dc:title>
  <dc:creator>Ольчик</dc:creator>
  <cp:lastModifiedBy>Ольчик</cp:lastModifiedBy>
  <cp:revision>32</cp:revision>
  <dcterms:created xsi:type="dcterms:W3CDTF">2010-10-15T04:47:59Z</dcterms:created>
  <dcterms:modified xsi:type="dcterms:W3CDTF">2011-01-21T17:31:55Z</dcterms:modified>
</cp:coreProperties>
</file>