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66" r:id="rId2"/>
    <p:sldId id="265" r:id="rId3"/>
    <p:sldId id="256" r:id="rId4"/>
    <p:sldId id="264" r:id="rId5"/>
    <p:sldId id="259" r:id="rId6"/>
    <p:sldId id="260" r:id="rId7"/>
    <p:sldId id="258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" initials="1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8002DF-F073-4836-A619-C8A16572C43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638177-9EBC-4741-AB19-2196FDE4FCE9}">
      <dgm:prSet phldrT="[Текст]" custT="1"/>
      <dgm:spPr/>
      <dgm:t>
        <a:bodyPr/>
        <a:lstStyle/>
        <a:p>
          <a:r>
            <a:rPr lang="ru-RU" sz="4000" b="1" dirty="0" smtClean="0">
              <a:cs typeface="Aharoni" pitchFamily="2" charset="-79"/>
            </a:rPr>
            <a:t>слова</a:t>
          </a:r>
          <a:endParaRPr lang="ru-RU" sz="4000" b="1" dirty="0">
            <a:cs typeface="Aharoni" pitchFamily="2" charset="-79"/>
          </a:endParaRPr>
        </a:p>
      </dgm:t>
    </dgm:pt>
    <dgm:pt modelId="{2E6D0B77-F74F-46BD-96B0-9CD33A8AADD3}" type="parTrans" cxnId="{CDF131AF-528E-4F05-ACD7-2566850BC8F4}">
      <dgm:prSet/>
      <dgm:spPr/>
      <dgm:t>
        <a:bodyPr/>
        <a:lstStyle/>
        <a:p>
          <a:endParaRPr lang="ru-RU"/>
        </a:p>
      </dgm:t>
    </dgm:pt>
    <dgm:pt modelId="{7DF40F38-8089-477B-9230-E7DA26ED44D9}" type="sibTrans" cxnId="{CDF131AF-528E-4F05-ACD7-2566850BC8F4}">
      <dgm:prSet/>
      <dgm:spPr/>
      <dgm:t>
        <a:bodyPr/>
        <a:lstStyle/>
        <a:p>
          <a:endParaRPr lang="ru-RU"/>
        </a:p>
      </dgm:t>
    </dgm:pt>
    <dgm:pt modelId="{DDFCBCB2-B3B4-4EA5-9C31-37CA342C4F2D}">
      <dgm:prSet phldrT="[Текст]" custT="1"/>
      <dgm:spPr/>
      <dgm:t>
        <a:bodyPr/>
        <a:lstStyle/>
        <a:p>
          <a:r>
            <a:rPr lang="ru-RU" sz="2400" b="1" dirty="0" smtClean="0"/>
            <a:t>названия</a:t>
          </a:r>
          <a:endParaRPr lang="ru-RU" sz="2400" b="1" dirty="0"/>
        </a:p>
      </dgm:t>
    </dgm:pt>
    <dgm:pt modelId="{155E71FE-6871-4FC8-A54F-92180FD950E9}" type="parTrans" cxnId="{1A8B2287-D121-4C32-BACC-0BC0C7645E63}">
      <dgm:prSet/>
      <dgm:spPr/>
      <dgm:t>
        <a:bodyPr/>
        <a:lstStyle/>
        <a:p>
          <a:endParaRPr lang="ru-RU"/>
        </a:p>
      </dgm:t>
    </dgm:pt>
    <dgm:pt modelId="{5A42B77A-5E1A-4B9C-ADFB-F29FB5057E4E}" type="sibTrans" cxnId="{1A8B2287-D121-4C32-BACC-0BC0C7645E63}">
      <dgm:prSet/>
      <dgm:spPr/>
      <dgm:t>
        <a:bodyPr/>
        <a:lstStyle/>
        <a:p>
          <a:endParaRPr lang="ru-RU"/>
        </a:p>
      </dgm:t>
    </dgm:pt>
    <dgm:pt modelId="{0BC3022D-0862-480B-9112-6916AE814191}">
      <dgm:prSet phldrT="[Текст]" custT="1"/>
      <dgm:spPr/>
      <dgm:t>
        <a:bodyPr/>
        <a:lstStyle/>
        <a:p>
          <a:r>
            <a:rPr lang="ru-RU" sz="1400" b="1" dirty="0" smtClean="0"/>
            <a:t>Имя существительное</a:t>
          </a:r>
        </a:p>
        <a:p>
          <a:r>
            <a:rPr lang="ru-RU" sz="1400" b="1" dirty="0" smtClean="0"/>
            <a:t>Имя прилагательное</a:t>
          </a:r>
        </a:p>
        <a:p>
          <a:r>
            <a:rPr lang="ru-RU" sz="1400" b="1" dirty="0" smtClean="0"/>
            <a:t>Имя числительное</a:t>
          </a:r>
          <a:endParaRPr lang="ru-RU" sz="1400" b="1" dirty="0"/>
        </a:p>
      </dgm:t>
    </dgm:pt>
    <dgm:pt modelId="{F9429D6D-643F-42A6-B1F2-74A28450C8B0}" type="parTrans" cxnId="{8D808ED6-0FAB-444C-B87B-52A69B3C525E}">
      <dgm:prSet/>
      <dgm:spPr/>
      <dgm:t>
        <a:bodyPr/>
        <a:lstStyle/>
        <a:p>
          <a:endParaRPr lang="ru-RU"/>
        </a:p>
      </dgm:t>
    </dgm:pt>
    <dgm:pt modelId="{BF1C67A6-8881-4691-A04A-843165C6619D}" type="sibTrans" cxnId="{8D808ED6-0FAB-444C-B87B-52A69B3C525E}">
      <dgm:prSet/>
      <dgm:spPr/>
      <dgm:t>
        <a:bodyPr/>
        <a:lstStyle/>
        <a:p>
          <a:endParaRPr lang="ru-RU"/>
        </a:p>
      </dgm:t>
    </dgm:pt>
    <dgm:pt modelId="{FC0ACA64-8696-4394-9975-77EBF258DD7F}">
      <dgm:prSet phldrT="[Текст]" custT="1"/>
      <dgm:spPr/>
      <dgm:t>
        <a:bodyPr/>
        <a:lstStyle/>
        <a:p>
          <a:r>
            <a:rPr lang="ru-RU" sz="2800" b="1" dirty="0" smtClean="0"/>
            <a:t>глагол</a:t>
          </a:r>
          <a:endParaRPr lang="ru-RU" sz="2800" b="1" dirty="0"/>
        </a:p>
      </dgm:t>
    </dgm:pt>
    <dgm:pt modelId="{223A5DB8-6ED2-4F59-B07B-2C528D0CCCE2}" type="parTrans" cxnId="{614A3A4E-B849-4796-9BDE-486FC1668637}">
      <dgm:prSet/>
      <dgm:spPr/>
      <dgm:t>
        <a:bodyPr/>
        <a:lstStyle/>
        <a:p>
          <a:endParaRPr lang="ru-RU"/>
        </a:p>
      </dgm:t>
    </dgm:pt>
    <dgm:pt modelId="{6B0646B5-AEB0-4079-A655-E8EC1930D2E5}" type="sibTrans" cxnId="{614A3A4E-B849-4796-9BDE-486FC1668637}">
      <dgm:prSet/>
      <dgm:spPr/>
      <dgm:t>
        <a:bodyPr/>
        <a:lstStyle/>
        <a:p>
          <a:endParaRPr lang="ru-RU"/>
        </a:p>
      </dgm:t>
    </dgm:pt>
    <dgm:pt modelId="{89B44BA4-1EF4-4200-AE8A-E333AAC94BC1}">
      <dgm:prSet phldrT="[Текст]" custT="1"/>
      <dgm:spPr/>
      <dgm:t>
        <a:bodyPr/>
        <a:lstStyle/>
        <a:p>
          <a:r>
            <a:rPr lang="ru-RU" sz="2000" b="1" dirty="0" smtClean="0"/>
            <a:t>помощники</a:t>
          </a:r>
          <a:endParaRPr lang="ru-RU" sz="2000" b="1" dirty="0"/>
        </a:p>
      </dgm:t>
    </dgm:pt>
    <dgm:pt modelId="{4638F9D4-3250-4D15-BF8B-4DE4F168D959}" type="parTrans" cxnId="{89D44A01-4CEC-4591-AEC9-34F7EE3C31CF}">
      <dgm:prSet/>
      <dgm:spPr/>
      <dgm:t>
        <a:bodyPr/>
        <a:lstStyle/>
        <a:p>
          <a:endParaRPr lang="ru-RU"/>
        </a:p>
      </dgm:t>
    </dgm:pt>
    <dgm:pt modelId="{AFAA134D-1E27-4668-9ACF-DEECDD9D8FBD}" type="sibTrans" cxnId="{89D44A01-4CEC-4591-AEC9-34F7EE3C31CF}">
      <dgm:prSet/>
      <dgm:spPr/>
      <dgm:t>
        <a:bodyPr/>
        <a:lstStyle/>
        <a:p>
          <a:endParaRPr lang="ru-RU"/>
        </a:p>
      </dgm:t>
    </dgm:pt>
    <dgm:pt modelId="{444AE451-ED02-46A6-B76E-7122FB159128}">
      <dgm:prSet phldrT="[Текст]" custT="1"/>
      <dgm:spPr/>
      <dgm:t>
        <a:bodyPr/>
        <a:lstStyle/>
        <a:p>
          <a:endParaRPr lang="ru-RU" sz="2000" dirty="0" smtClean="0"/>
        </a:p>
        <a:p>
          <a:endParaRPr lang="ru-RU" sz="1700" dirty="0"/>
        </a:p>
      </dgm:t>
    </dgm:pt>
    <dgm:pt modelId="{DA421CAD-6222-4563-8DA3-DB03D9B6F53C}" type="parTrans" cxnId="{00E80E38-21F4-45BE-B145-A64889427741}">
      <dgm:prSet/>
      <dgm:spPr/>
      <dgm:t>
        <a:bodyPr/>
        <a:lstStyle/>
        <a:p>
          <a:endParaRPr lang="ru-RU"/>
        </a:p>
      </dgm:t>
    </dgm:pt>
    <dgm:pt modelId="{30F0C948-0F15-47A8-B9BC-26783925B75B}" type="sibTrans" cxnId="{00E80E38-21F4-45BE-B145-A64889427741}">
      <dgm:prSet/>
      <dgm:spPr/>
      <dgm:t>
        <a:bodyPr/>
        <a:lstStyle/>
        <a:p>
          <a:endParaRPr lang="ru-RU"/>
        </a:p>
      </dgm:t>
    </dgm:pt>
    <dgm:pt modelId="{3E4C7D94-6EE9-4FE5-B5D1-67FAE2AB0FE8}">
      <dgm:prSet phldrT="[Текст]" custT="1"/>
      <dgm:spPr/>
      <dgm:t>
        <a:bodyPr/>
        <a:lstStyle/>
        <a:p>
          <a:r>
            <a:rPr lang="ru-RU" sz="2400" b="1" dirty="0" smtClean="0"/>
            <a:t>указатели</a:t>
          </a:r>
          <a:endParaRPr lang="ru-RU" sz="2400" b="1" dirty="0"/>
        </a:p>
      </dgm:t>
    </dgm:pt>
    <dgm:pt modelId="{3E5E8C61-A628-470E-8F71-F3F9B4BCB4E1}" type="parTrans" cxnId="{A5355E36-FC66-431F-B831-9586C48110F6}">
      <dgm:prSet/>
      <dgm:spPr/>
      <dgm:t>
        <a:bodyPr/>
        <a:lstStyle/>
        <a:p>
          <a:endParaRPr lang="ru-RU"/>
        </a:p>
      </dgm:t>
    </dgm:pt>
    <dgm:pt modelId="{3FCAB44A-5EF7-444C-A6FA-D2EAE1ABE026}" type="sibTrans" cxnId="{A5355E36-FC66-431F-B831-9586C48110F6}">
      <dgm:prSet/>
      <dgm:spPr/>
      <dgm:t>
        <a:bodyPr/>
        <a:lstStyle/>
        <a:p>
          <a:endParaRPr lang="ru-RU"/>
        </a:p>
      </dgm:t>
    </dgm:pt>
    <dgm:pt modelId="{3ED97F88-8522-4260-AA32-77FC0821533A}">
      <dgm:prSet phldrT="[Текст]" custT="1"/>
      <dgm:spPr/>
      <dgm:t>
        <a:bodyPr/>
        <a:lstStyle/>
        <a:p>
          <a:endParaRPr lang="ru-RU" sz="1600" b="1" dirty="0" smtClean="0"/>
        </a:p>
        <a:p>
          <a:r>
            <a:rPr lang="ru-RU" sz="1600" b="1" dirty="0" smtClean="0"/>
            <a:t>Местоимение</a:t>
          </a:r>
        </a:p>
        <a:p>
          <a:endParaRPr lang="ru-RU" sz="1400" dirty="0"/>
        </a:p>
      </dgm:t>
    </dgm:pt>
    <dgm:pt modelId="{9C9EB703-74C6-4306-8317-7C51052921AF}" type="parTrans" cxnId="{254B0544-A880-462B-A9BB-7152795B3CB3}">
      <dgm:prSet/>
      <dgm:spPr/>
      <dgm:t>
        <a:bodyPr/>
        <a:lstStyle/>
        <a:p>
          <a:endParaRPr lang="ru-RU"/>
        </a:p>
      </dgm:t>
    </dgm:pt>
    <dgm:pt modelId="{05025D1E-7A8A-4B02-B804-B18E98F0F3B3}" type="sibTrans" cxnId="{254B0544-A880-462B-A9BB-7152795B3CB3}">
      <dgm:prSet/>
      <dgm:spPr/>
      <dgm:t>
        <a:bodyPr/>
        <a:lstStyle/>
        <a:p>
          <a:endParaRPr lang="ru-RU"/>
        </a:p>
      </dgm:t>
    </dgm:pt>
    <dgm:pt modelId="{E74DD489-1D6D-48E2-BE30-C0230E123D3B}" type="pres">
      <dgm:prSet presAssocID="{D88002DF-F073-4836-A619-C8A16572C43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05251CC-A75D-4D7B-8A07-70120EB179BB}" type="pres">
      <dgm:prSet presAssocID="{47638177-9EBC-4741-AB19-2196FDE4FCE9}" presName="hierRoot1" presStyleCnt="0"/>
      <dgm:spPr/>
    </dgm:pt>
    <dgm:pt modelId="{4B646107-20B4-469C-85DE-3A73CA26C1C1}" type="pres">
      <dgm:prSet presAssocID="{47638177-9EBC-4741-AB19-2196FDE4FCE9}" presName="composite" presStyleCnt="0"/>
      <dgm:spPr/>
    </dgm:pt>
    <dgm:pt modelId="{0592C519-023C-45E8-BBAF-66D74B275328}" type="pres">
      <dgm:prSet presAssocID="{47638177-9EBC-4741-AB19-2196FDE4FCE9}" presName="background" presStyleLbl="node0" presStyleIdx="0" presStyleCnt="1"/>
      <dgm:spPr/>
    </dgm:pt>
    <dgm:pt modelId="{D05ED112-2D18-47FD-9812-CE3EB704CAE5}" type="pres">
      <dgm:prSet presAssocID="{47638177-9EBC-4741-AB19-2196FDE4FCE9}" presName="text" presStyleLbl="fgAcc0" presStyleIdx="0" presStyleCnt="1" custLinFactNeighborX="-18170" custLinFactNeighborY="-1686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129186-B4B5-417B-93D3-901B3A8EA0BB}" type="pres">
      <dgm:prSet presAssocID="{47638177-9EBC-4741-AB19-2196FDE4FCE9}" presName="hierChild2" presStyleCnt="0"/>
      <dgm:spPr/>
    </dgm:pt>
    <dgm:pt modelId="{AC02C391-EDA8-47EF-A92F-C0F2ED609BFB}" type="pres">
      <dgm:prSet presAssocID="{155E71FE-6871-4FC8-A54F-92180FD950E9}" presName="Name10" presStyleLbl="parChTrans1D2" presStyleIdx="0" presStyleCnt="3"/>
      <dgm:spPr/>
      <dgm:t>
        <a:bodyPr/>
        <a:lstStyle/>
        <a:p>
          <a:endParaRPr lang="ru-RU"/>
        </a:p>
      </dgm:t>
    </dgm:pt>
    <dgm:pt modelId="{82040618-AE0A-40DA-A37F-F92989551773}" type="pres">
      <dgm:prSet presAssocID="{DDFCBCB2-B3B4-4EA5-9C31-37CA342C4F2D}" presName="hierRoot2" presStyleCnt="0"/>
      <dgm:spPr/>
    </dgm:pt>
    <dgm:pt modelId="{C54B9536-2255-458A-9D1A-5E4599F7AF27}" type="pres">
      <dgm:prSet presAssocID="{DDFCBCB2-B3B4-4EA5-9C31-37CA342C4F2D}" presName="composite2" presStyleCnt="0"/>
      <dgm:spPr/>
    </dgm:pt>
    <dgm:pt modelId="{0C083050-EFC2-452C-8D00-A26E84FEB61F}" type="pres">
      <dgm:prSet presAssocID="{DDFCBCB2-B3B4-4EA5-9C31-37CA342C4F2D}" presName="background2" presStyleLbl="node2" presStyleIdx="0" presStyleCnt="3"/>
      <dgm:spPr/>
    </dgm:pt>
    <dgm:pt modelId="{0B8612D9-33AB-46F0-BF61-56103DB29629}" type="pres">
      <dgm:prSet presAssocID="{DDFCBCB2-B3B4-4EA5-9C31-37CA342C4F2D}" presName="text2" presStyleLbl="fgAcc2" presStyleIdx="0" presStyleCnt="3" custLinFactNeighborX="218" custLinFactNeighborY="8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CAE0C29-A124-450A-AD03-6D564F0E6353}" type="pres">
      <dgm:prSet presAssocID="{DDFCBCB2-B3B4-4EA5-9C31-37CA342C4F2D}" presName="hierChild3" presStyleCnt="0"/>
      <dgm:spPr/>
    </dgm:pt>
    <dgm:pt modelId="{520D941D-B2D2-4BC5-AD27-FA848796E30A}" type="pres">
      <dgm:prSet presAssocID="{3E5E8C61-A628-470E-8F71-F3F9B4BCB4E1}" presName="Name10" presStyleLbl="parChTrans1D2" presStyleIdx="1" presStyleCnt="3"/>
      <dgm:spPr/>
      <dgm:t>
        <a:bodyPr/>
        <a:lstStyle/>
        <a:p>
          <a:endParaRPr lang="ru-RU"/>
        </a:p>
      </dgm:t>
    </dgm:pt>
    <dgm:pt modelId="{C041C51C-C221-494A-AE10-B9476117A7F0}" type="pres">
      <dgm:prSet presAssocID="{3E4C7D94-6EE9-4FE5-B5D1-67FAE2AB0FE8}" presName="hierRoot2" presStyleCnt="0"/>
      <dgm:spPr/>
    </dgm:pt>
    <dgm:pt modelId="{ECE3643D-F400-4EA7-94FC-23F91C07DC0E}" type="pres">
      <dgm:prSet presAssocID="{3E4C7D94-6EE9-4FE5-B5D1-67FAE2AB0FE8}" presName="composite2" presStyleCnt="0"/>
      <dgm:spPr/>
    </dgm:pt>
    <dgm:pt modelId="{50300AB7-EC3C-4195-B173-5C76CBABB838}" type="pres">
      <dgm:prSet presAssocID="{3E4C7D94-6EE9-4FE5-B5D1-67FAE2AB0FE8}" presName="background2" presStyleLbl="node2" presStyleIdx="1" presStyleCnt="3"/>
      <dgm:spPr/>
    </dgm:pt>
    <dgm:pt modelId="{CE5FE000-AA42-466F-B098-0FB5D4A16244}" type="pres">
      <dgm:prSet presAssocID="{3E4C7D94-6EE9-4FE5-B5D1-67FAE2AB0FE8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962357-203B-4B2C-B7A3-6CDA993FB7D7}" type="pres">
      <dgm:prSet presAssocID="{3E4C7D94-6EE9-4FE5-B5D1-67FAE2AB0FE8}" presName="hierChild3" presStyleCnt="0"/>
      <dgm:spPr/>
    </dgm:pt>
    <dgm:pt modelId="{4172122F-B22F-4F0E-B0CD-39A1BBEE3FFB}" type="pres">
      <dgm:prSet presAssocID="{F9429D6D-643F-42A6-B1F2-74A28450C8B0}" presName="Name17" presStyleLbl="parChTrans1D3" presStyleIdx="0" presStyleCnt="4"/>
      <dgm:spPr/>
      <dgm:t>
        <a:bodyPr/>
        <a:lstStyle/>
        <a:p>
          <a:endParaRPr lang="ru-RU"/>
        </a:p>
      </dgm:t>
    </dgm:pt>
    <dgm:pt modelId="{071BE2EE-5383-4F5D-AFDC-E8FECA070BF3}" type="pres">
      <dgm:prSet presAssocID="{0BC3022D-0862-480B-9112-6916AE814191}" presName="hierRoot3" presStyleCnt="0"/>
      <dgm:spPr/>
    </dgm:pt>
    <dgm:pt modelId="{1EF3A991-A06C-4C76-8F22-E74817C5437F}" type="pres">
      <dgm:prSet presAssocID="{0BC3022D-0862-480B-9112-6916AE814191}" presName="composite3" presStyleCnt="0"/>
      <dgm:spPr/>
    </dgm:pt>
    <dgm:pt modelId="{F7140B80-0D4F-48B0-9278-5E6A3637C1F0}" type="pres">
      <dgm:prSet presAssocID="{0BC3022D-0862-480B-9112-6916AE814191}" presName="background3" presStyleLbl="node3" presStyleIdx="0" presStyleCnt="4"/>
      <dgm:spPr/>
    </dgm:pt>
    <dgm:pt modelId="{DAB31F80-77D2-4131-8286-B3B2E0C43936}" type="pres">
      <dgm:prSet presAssocID="{0BC3022D-0862-480B-9112-6916AE814191}" presName="text3" presStyleLbl="fgAcc3" presStyleIdx="0" presStyleCnt="4" custLinFactNeighborX="-2789" custLinFactNeighborY="-55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755B48-37EF-4D1F-B3D3-6DBA83F2F92B}" type="pres">
      <dgm:prSet presAssocID="{0BC3022D-0862-480B-9112-6916AE814191}" presName="hierChild4" presStyleCnt="0"/>
      <dgm:spPr/>
    </dgm:pt>
    <dgm:pt modelId="{CD6486ED-C7DE-418B-9C3C-91B3F89D0FB5}" type="pres">
      <dgm:prSet presAssocID="{9C9EB703-74C6-4306-8317-7C51052921AF}" presName="Name17" presStyleLbl="parChTrans1D3" presStyleIdx="1" presStyleCnt="4"/>
      <dgm:spPr/>
      <dgm:t>
        <a:bodyPr/>
        <a:lstStyle/>
        <a:p>
          <a:endParaRPr lang="ru-RU"/>
        </a:p>
      </dgm:t>
    </dgm:pt>
    <dgm:pt modelId="{84092501-2214-4A66-9A8B-ECA9162905E7}" type="pres">
      <dgm:prSet presAssocID="{3ED97F88-8522-4260-AA32-77FC0821533A}" presName="hierRoot3" presStyleCnt="0"/>
      <dgm:spPr/>
    </dgm:pt>
    <dgm:pt modelId="{5546A75B-91C9-4E50-81B5-6A2CBAFFFE0E}" type="pres">
      <dgm:prSet presAssocID="{3ED97F88-8522-4260-AA32-77FC0821533A}" presName="composite3" presStyleCnt="0"/>
      <dgm:spPr/>
    </dgm:pt>
    <dgm:pt modelId="{CB645B77-CAC3-4B33-ADA1-079E843689BF}" type="pres">
      <dgm:prSet presAssocID="{3ED97F88-8522-4260-AA32-77FC0821533A}" presName="background3" presStyleLbl="node3" presStyleIdx="1" presStyleCnt="4"/>
      <dgm:spPr/>
    </dgm:pt>
    <dgm:pt modelId="{0A90E4D5-B378-48B9-B06E-5F78620A4F2E}" type="pres">
      <dgm:prSet presAssocID="{3ED97F88-8522-4260-AA32-77FC0821533A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FA4779-AABA-4854-98AF-9C5A0DCE08CF}" type="pres">
      <dgm:prSet presAssocID="{3ED97F88-8522-4260-AA32-77FC0821533A}" presName="hierChild4" presStyleCnt="0"/>
      <dgm:spPr/>
    </dgm:pt>
    <dgm:pt modelId="{FEDDD759-F171-4FEF-8D97-41CB2A2D0ADD}" type="pres">
      <dgm:prSet presAssocID="{223A5DB8-6ED2-4F59-B07B-2C528D0CCCE2}" presName="Name17" presStyleLbl="parChTrans1D3" presStyleIdx="2" presStyleCnt="4"/>
      <dgm:spPr/>
      <dgm:t>
        <a:bodyPr/>
        <a:lstStyle/>
        <a:p>
          <a:endParaRPr lang="ru-RU"/>
        </a:p>
      </dgm:t>
    </dgm:pt>
    <dgm:pt modelId="{0068E562-127A-4728-B1FF-CA842452A1DB}" type="pres">
      <dgm:prSet presAssocID="{FC0ACA64-8696-4394-9975-77EBF258DD7F}" presName="hierRoot3" presStyleCnt="0"/>
      <dgm:spPr/>
    </dgm:pt>
    <dgm:pt modelId="{1B4B01CF-1D27-498C-8A1A-868C5E532A08}" type="pres">
      <dgm:prSet presAssocID="{FC0ACA64-8696-4394-9975-77EBF258DD7F}" presName="composite3" presStyleCnt="0"/>
      <dgm:spPr/>
    </dgm:pt>
    <dgm:pt modelId="{F9A8D7E6-AECC-47D4-9F33-9AB750B48025}" type="pres">
      <dgm:prSet presAssocID="{FC0ACA64-8696-4394-9975-77EBF258DD7F}" presName="background3" presStyleLbl="node3" presStyleIdx="2" presStyleCnt="4"/>
      <dgm:spPr/>
    </dgm:pt>
    <dgm:pt modelId="{137437CE-B197-4419-B932-FA6204E72DC4}" type="pres">
      <dgm:prSet presAssocID="{FC0ACA64-8696-4394-9975-77EBF258DD7F}" presName="text3" presStyleLbl="fgAcc3" presStyleIdx="2" presStyleCnt="4" custLinFactNeighborX="172" custLinFactNeighborY="-7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2320CC-953D-40AB-B348-CAB4041BDAAC}" type="pres">
      <dgm:prSet presAssocID="{FC0ACA64-8696-4394-9975-77EBF258DD7F}" presName="hierChild4" presStyleCnt="0"/>
      <dgm:spPr/>
    </dgm:pt>
    <dgm:pt modelId="{9C4A54F5-B919-4E68-BD9E-6C7E5F83368C}" type="pres">
      <dgm:prSet presAssocID="{4638F9D4-3250-4D15-BF8B-4DE4F168D959}" presName="Name10" presStyleLbl="parChTrans1D2" presStyleIdx="2" presStyleCnt="3"/>
      <dgm:spPr/>
      <dgm:t>
        <a:bodyPr/>
        <a:lstStyle/>
        <a:p>
          <a:endParaRPr lang="ru-RU"/>
        </a:p>
      </dgm:t>
    </dgm:pt>
    <dgm:pt modelId="{2CA98BFD-C195-4C95-ACBD-8D4CBE2E6FE6}" type="pres">
      <dgm:prSet presAssocID="{89B44BA4-1EF4-4200-AE8A-E333AAC94BC1}" presName="hierRoot2" presStyleCnt="0"/>
      <dgm:spPr/>
    </dgm:pt>
    <dgm:pt modelId="{75FAD045-B88F-44F1-BD73-0ABC222E264C}" type="pres">
      <dgm:prSet presAssocID="{89B44BA4-1EF4-4200-AE8A-E333AAC94BC1}" presName="composite2" presStyleCnt="0"/>
      <dgm:spPr/>
    </dgm:pt>
    <dgm:pt modelId="{CFDD6CE2-5013-4904-A650-3068C0D6D735}" type="pres">
      <dgm:prSet presAssocID="{89B44BA4-1EF4-4200-AE8A-E333AAC94BC1}" presName="background2" presStyleLbl="node2" presStyleIdx="2" presStyleCnt="3"/>
      <dgm:spPr/>
    </dgm:pt>
    <dgm:pt modelId="{D033B28C-FF34-45C9-87F1-D8CED2B9C8B5}" type="pres">
      <dgm:prSet presAssocID="{89B44BA4-1EF4-4200-AE8A-E333AAC94BC1}" presName="text2" presStyleLbl="fgAcc2" presStyleIdx="2" presStyleCnt="3" custLinFactNeighborX="9240" custLinFactNeighborY="8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EBBB9D-0508-4F82-BD88-46F07A4484B5}" type="pres">
      <dgm:prSet presAssocID="{89B44BA4-1EF4-4200-AE8A-E333AAC94BC1}" presName="hierChild3" presStyleCnt="0"/>
      <dgm:spPr/>
    </dgm:pt>
    <dgm:pt modelId="{9B1AE621-6AE9-4032-9615-7FC897D080DD}" type="pres">
      <dgm:prSet presAssocID="{DA421CAD-6222-4563-8DA3-DB03D9B6F53C}" presName="Name17" presStyleLbl="parChTrans1D3" presStyleIdx="3" presStyleCnt="4"/>
      <dgm:spPr/>
      <dgm:t>
        <a:bodyPr/>
        <a:lstStyle/>
        <a:p>
          <a:endParaRPr lang="ru-RU"/>
        </a:p>
      </dgm:t>
    </dgm:pt>
    <dgm:pt modelId="{96491587-9625-448B-87FA-941F258B2CBC}" type="pres">
      <dgm:prSet presAssocID="{444AE451-ED02-46A6-B76E-7122FB159128}" presName="hierRoot3" presStyleCnt="0"/>
      <dgm:spPr/>
    </dgm:pt>
    <dgm:pt modelId="{A3E240B5-C4ED-4C1C-91CD-876D78338983}" type="pres">
      <dgm:prSet presAssocID="{444AE451-ED02-46A6-B76E-7122FB159128}" presName="composite3" presStyleCnt="0"/>
      <dgm:spPr/>
    </dgm:pt>
    <dgm:pt modelId="{EBBCCC2A-4050-4CC2-98B6-FFAEE5DBE556}" type="pres">
      <dgm:prSet presAssocID="{444AE451-ED02-46A6-B76E-7122FB159128}" presName="background3" presStyleLbl="node3" presStyleIdx="3" presStyleCnt="4"/>
      <dgm:spPr/>
    </dgm:pt>
    <dgm:pt modelId="{7CFDF010-12FA-4B04-8C18-F3935DFC7C2C}" type="pres">
      <dgm:prSet presAssocID="{444AE451-ED02-46A6-B76E-7122FB159128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B01DD4-1229-4AAE-AA19-8009AF7649FF}" type="pres">
      <dgm:prSet presAssocID="{444AE451-ED02-46A6-B76E-7122FB159128}" presName="hierChild4" presStyleCnt="0"/>
      <dgm:spPr/>
    </dgm:pt>
  </dgm:ptLst>
  <dgm:cxnLst>
    <dgm:cxn modelId="{1BD03B0B-935D-47F8-B2E2-4970EE90986A}" type="presOf" srcId="{FC0ACA64-8696-4394-9975-77EBF258DD7F}" destId="{137437CE-B197-4419-B932-FA6204E72DC4}" srcOrd="0" destOrd="0" presId="urn:microsoft.com/office/officeart/2005/8/layout/hierarchy1"/>
    <dgm:cxn modelId="{FF52B4B3-75AC-409C-B494-9EAE0FE6C07A}" type="presOf" srcId="{D88002DF-F073-4836-A619-C8A16572C434}" destId="{E74DD489-1D6D-48E2-BE30-C0230E123D3B}" srcOrd="0" destOrd="0" presId="urn:microsoft.com/office/officeart/2005/8/layout/hierarchy1"/>
    <dgm:cxn modelId="{6AF1638C-2146-467C-8240-EA23C0110646}" type="presOf" srcId="{89B44BA4-1EF4-4200-AE8A-E333AAC94BC1}" destId="{D033B28C-FF34-45C9-87F1-D8CED2B9C8B5}" srcOrd="0" destOrd="0" presId="urn:microsoft.com/office/officeart/2005/8/layout/hierarchy1"/>
    <dgm:cxn modelId="{0FC01B97-4742-4581-BCA9-8C653CFA7E8B}" type="presOf" srcId="{3E5E8C61-A628-470E-8F71-F3F9B4BCB4E1}" destId="{520D941D-B2D2-4BC5-AD27-FA848796E30A}" srcOrd="0" destOrd="0" presId="urn:microsoft.com/office/officeart/2005/8/layout/hierarchy1"/>
    <dgm:cxn modelId="{8BE38976-509E-49FA-B6CE-41EAC62D9714}" type="presOf" srcId="{47638177-9EBC-4741-AB19-2196FDE4FCE9}" destId="{D05ED112-2D18-47FD-9812-CE3EB704CAE5}" srcOrd="0" destOrd="0" presId="urn:microsoft.com/office/officeart/2005/8/layout/hierarchy1"/>
    <dgm:cxn modelId="{A50B7774-1F4B-4A2B-A4C9-EB879A016A76}" type="presOf" srcId="{3ED97F88-8522-4260-AA32-77FC0821533A}" destId="{0A90E4D5-B378-48B9-B06E-5F78620A4F2E}" srcOrd="0" destOrd="0" presId="urn:microsoft.com/office/officeart/2005/8/layout/hierarchy1"/>
    <dgm:cxn modelId="{0E003146-C80F-4730-A96F-D536722E1FD4}" type="presOf" srcId="{3E4C7D94-6EE9-4FE5-B5D1-67FAE2AB0FE8}" destId="{CE5FE000-AA42-466F-B098-0FB5D4A16244}" srcOrd="0" destOrd="0" presId="urn:microsoft.com/office/officeart/2005/8/layout/hierarchy1"/>
    <dgm:cxn modelId="{D7153B5A-ACEC-4F21-97E1-3F4B2B2F2414}" type="presOf" srcId="{223A5DB8-6ED2-4F59-B07B-2C528D0CCCE2}" destId="{FEDDD759-F171-4FEF-8D97-41CB2A2D0ADD}" srcOrd="0" destOrd="0" presId="urn:microsoft.com/office/officeart/2005/8/layout/hierarchy1"/>
    <dgm:cxn modelId="{254B0544-A880-462B-A9BB-7152795B3CB3}" srcId="{3E4C7D94-6EE9-4FE5-B5D1-67FAE2AB0FE8}" destId="{3ED97F88-8522-4260-AA32-77FC0821533A}" srcOrd="1" destOrd="0" parTransId="{9C9EB703-74C6-4306-8317-7C51052921AF}" sibTransId="{05025D1E-7A8A-4B02-B804-B18E98F0F3B3}"/>
    <dgm:cxn modelId="{00E80E38-21F4-45BE-B145-A64889427741}" srcId="{89B44BA4-1EF4-4200-AE8A-E333AAC94BC1}" destId="{444AE451-ED02-46A6-B76E-7122FB159128}" srcOrd="0" destOrd="0" parTransId="{DA421CAD-6222-4563-8DA3-DB03D9B6F53C}" sibTransId="{30F0C948-0F15-47A8-B9BC-26783925B75B}"/>
    <dgm:cxn modelId="{A5355E36-FC66-431F-B831-9586C48110F6}" srcId="{47638177-9EBC-4741-AB19-2196FDE4FCE9}" destId="{3E4C7D94-6EE9-4FE5-B5D1-67FAE2AB0FE8}" srcOrd="1" destOrd="0" parTransId="{3E5E8C61-A628-470E-8F71-F3F9B4BCB4E1}" sibTransId="{3FCAB44A-5EF7-444C-A6FA-D2EAE1ABE026}"/>
    <dgm:cxn modelId="{462D2F87-4AF6-4531-9215-9234ABC9056A}" type="presOf" srcId="{DA421CAD-6222-4563-8DA3-DB03D9B6F53C}" destId="{9B1AE621-6AE9-4032-9615-7FC897D080DD}" srcOrd="0" destOrd="0" presId="urn:microsoft.com/office/officeart/2005/8/layout/hierarchy1"/>
    <dgm:cxn modelId="{04CF6716-B975-490F-B26A-F8BB456F45DE}" type="presOf" srcId="{9C9EB703-74C6-4306-8317-7C51052921AF}" destId="{CD6486ED-C7DE-418B-9C3C-91B3F89D0FB5}" srcOrd="0" destOrd="0" presId="urn:microsoft.com/office/officeart/2005/8/layout/hierarchy1"/>
    <dgm:cxn modelId="{B973EDCA-4BC0-4944-BEA6-D43164AC0DAC}" type="presOf" srcId="{4638F9D4-3250-4D15-BF8B-4DE4F168D959}" destId="{9C4A54F5-B919-4E68-BD9E-6C7E5F83368C}" srcOrd="0" destOrd="0" presId="urn:microsoft.com/office/officeart/2005/8/layout/hierarchy1"/>
    <dgm:cxn modelId="{89D44A01-4CEC-4591-AEC9-34F7EE3C31CF}" srcId="{47638177-9EBC-4741-AB19-2196FDE4FCE9}" destId="{89B44BA4-1EF4-4200-AE8A-E333AAC94BC1}" srcOrd="2" destOrd="0" parTransId="{4638F9D4-3250-4D15-BF8B-4DE4F168D959}" sibTransId="{AFAA134D-1E27-4668-9ACF-DEECDD9D8FBD}"/>
    <dgm:cxn modelId="{4397C315-C1A6-4DC5-A356-EB792AF180C3}" type="presOf" srcId="{444AE451-ED02-46A6-B76E-7122FB159128}" destId="{7CFDF010-12FA-4B04-8C18-F3935DFC7C2C}" srcOrd="0" destOrd="0" presId="urn:microsoft.com/office/officeart/2005/8/layout/hierarchy1"/>
    <dgm:cxn modelId="{93F6567E-D565-4CD6-A456-6DD489DD669D}" type="presOf" srcId="{155E71FE-6871-4FC8-A54F-92180FD950E9}" destId="{AC02C391-EDA8-47EF-A92F-C0F2ED609BFB}" srcOrd="0" destOrd="0" presId="urn:microsoft.com/office/officeart/2005/8/layout/hierarchy1"/>
    <dgm:cxn modelId="{116FEA48-98DB-4456-9912-61F16C12CC45}" type="presOf" srcId="{F9429D6D-643F-42A6-B1F2-74A28450C8B0}" destId="{4172122F-B22F-4F0E-B0CD-39A1BBEE3FFB}" srcOrd="0" destOrd="0" presId="urn:microsoft.com/office/officeart/2005/8/layout/hierarchy1"/>
    <dgm:cxn modelId="{1A8B2287-D121-4C32-BACC-0BC0C7645E63}" srcId="{47638177-9EBC-4741-AB19-2196FDE4FCE9}" destId="{DDFCBCB2-B3B4-4EA5-9C31-37CA342C4F2D}" srcOrd="0" destOrd="0" parTransId="{155E71FE-6871-4FC8-A54F-92180FD950E9}" sibTransId="{5A42B77A-5E1A-4B9C-ADFB-F29FB5057E4E}"/>
    <dgm:cxn modelId="{9D008BEE-EC92-4B7D-8A17-3411BA7C5B2C}" type="presOf" srcId="{0BC3022D-0862-480B-9112-6916AE814191}" destId="{DAB31F80-77D2-4131-8286-B3B2E0C43936}" srcOrd="0" destOrd="0" presId="urn:microsoft.com/office/officeart/2005/8/layout/hierarchy1"/>
    <dgm:cxn modelId="{7A82FC38-0A05-4EB3-971A-F3AFA268AA1A}" type="presOf" srcId="{DDFCBCB2-B3B4-4EA5-9C31-37CA342C4F2D}" destId="{0B8612D9-33AB-46F0-BF61-56103DB29629}" srcOrd="0" destOrd="0" presId="urn:microsoft.com/office/officeart/2005/8/layout/hierarchy1"/>
    <dgm:cxn modelId="{8D808ED6-0FAB-444C-B87B-52A69B3C525E}" srcId="{3E4C7D94-6EE9-4FE5-B5D1-67FAE2AB0FE8}" destId="{0BC3022D-0862-480B-9112-6916AE814191}" srcOrd="0" destOrd="0" parTransId="{F9429D6D-643F-42A6-B1F2-74A28450C8B0}" sibTransId="{BF1C67A6-8881-4691-A04A-843165C6619D}"/>
    <dgm:cxn modelId="{614A3A4E-B849-4796-9BDE-486FC1668637}" srcId="{3E4C7D94-6EE9-4FE5-B5D1-67FAE2AB0FE8}" destId="{FC0ACA64-8696-4394-9975-77EBF258DD7F}" srcOrd="2" destOrd="0" parTransId="{223A5DB8-6ED2-4F59-B07B-2C528D0CCCE2}" sibTransId="{6B0646B5-AEB0-4079-A655-E8EC1930D2E5}"/>
    <dgm:cxn modelId="{CDF131AF-528E-4F05-ACD7-2566850BC8F4}" srcId="{D88002DF-F073-4836-A619-C8A16572C434}" destId="{47638177-9EBC-4741-AB19-2196FDE4FCE9}" srcOrd="0" destOrd="0" parTransId="{2E6D0B77-F74F-46BD-96B0-9CD33A8AADD3}" sibTransId="{7DF40F38-8089-477B-9230-E7DA26ED44D9}"/>
    <dgm:cxn modelId="{A4253C16-4011-444E-9A11-53F7D6D1A9B9}" type="presParOf" srcId="{E74DD489-1D6D-48E2-BE30-C0230E123D3B}" destId="{C05251CC-A75D-4D7B-8A07-70120EB179BB}" srcOrd="0" destOrd="0" presId="urn:microsoft.com/office/officeart/2005/8/layout/hierarchy1"/>
    <dgm:cxn modelId="{B7E93584-7707-4ED3-8034-729501100768}" type="presParOf" srcId="{C05251CC-A75D-4D7B-8A07-70120EB179BB}" destId="{4B646107-20B4-469C-85DE-3A73CA26C1C1}" srcOrd="0" destOrd="0" presId="urn:microsoft.com/office/officeart/2005/8/layout/hierarchy1"/>
    <dgm:cxn modelId="{714E27B1-90DE-493D-B7FD-39DF9AED53A5}" type="presParOf" srcId="{4B646107-20B4-469C-85DE-3A73CA26C1C1}" destId="{0592C519-023C-45E8-BBAF-66D74B275328}" srcOrd="0" destOrd="0" presId="urn:microsoft.com/office/officeart/2005/8/layout/hierarchy1"/>
    <dgm:cxn modelId="{708870F1-2EFA-43FB-B02D-20FD84FD8174}" type="presParOf" srcId="{4B646107-20B4-469C-85DE-3A73CA26C1C1}" destId="{D05ED112-2D18-47FD-9812-CE3EB704CAE5}" srcOrd="1" destOrd="0" presId="urn:microsoft.com/office/officeart/2005/8/layout/hierarchy1"/>
    <dgm:cxn modelId="{3A36D30B-82FD-44E4-862A-67A01896EEB6}" type="presParOf" srcId="{C05251CC-A75D-4D7B-8A07-70120EB179BB}" destId="{91129186-B4B5-417B-93D3-901B3A8EA0BB}" srcOrd="1" destOrd="0" presId="urn:microsoft.com/office/officeart/2005/8/layout/hierarchy1"/>
    <dgm:cxn modelId="{51C34872-B88D-4A7D-8E6A-B99F8CDB5D25}" type="presParOf" srcId="{91129186-B4B5-417B-93D3-901B3A8EA0BB}" destId="{AC02C391-EDA8-47EF-A92F-C0F2ED609BFB}" srcOrd="0" destOrd="0" presId="urn:microsoft.com/office/officeart/2005/8/layout/hierarchy1"/>
    <dgm:cxn modelId="{EB8B535D-2C94-4A44-B72F-D018CDD69FED}" type="presParOf" srcId="{91129186-B4B5-417B-93D3-901B3A8EA0BB}" destId="{82040618-AE0A-40DA-A37F-F92989551773}" srcOrd="1" destOrd="0" presId="urn:microsoft.com/office/officeart/2005/8/layout/hierarchy1"/>
    <dgm:cxn modelId="{5BB6CBDE-AB88-485D-9A87-90A2F9D154BE}" type="presParOf" srcId="{82040618-AE0A-40DA-A37F-F92989551773}" destId="{C54B9536-2255-458A-9D1A-5E4599F7AF27}" srcOrd="0" destOrd="0" presId="urn:microsoft.com/office/officeart/2005/8/layout/hierarchy1"/>
    <dgm:cxn modelId="{5F856AE1-97F9-4D6E-909A-9DD8A0BA3633}" type="presParOf" srcId="{C54B9536-2255-458A-9D1A-5E4599F7AF27}" destId="{0C083050-EFC2-452C-8D00-A26E84FEB61F}" srcOrd="0" destOrd="0" presId="urn:microsoft.com/office/officeart/2005/8/layout/hierarchy1"/>
    <dgm:cxn modelId="{4FD6EA62-D6A8-4304-9715-BEEA0D058AD5}" type="presParOf" srcId="{C54B9536-2255-458A-9D1A-5E4599F7AF27}" destId="{0B8612D9-33AB-46F0-BF61-56103DB29629}" srcOrd="1" destOrd="0" presId="urn:microsoft.com/office/officeart/2005/8/layout/hierarchy1"/>
    <dgm:cxn modelId="{0F547883-2DB3-4685-BAFE-FAED19DE2D25}" type="presParOf" srcId="{82040618-AE0A-40DA-A37F-F92989551773}" destId="{6CAE0C29-A124-450A-AD03-6D564F0E6353}" srcOrd="1" destOrd="0" presId="urn:microsoft.com/office/officeart/2005/8/layout/hierarchy1"/>
    <dgm:cxn modelId="{398CDDF3-1DDC-435C-B5C8-CA34E86A6E85}" type="presParOf" srcId="{91129186-B4B5-417B-93D3-901B3A8EA0BB}" destId="{520D941D-B2D2-4BC5-AD27-FA848796E30A}" srcOrd="2" destOrd="0" presId="urn:microsoft.com/office/officeart/2005/8/layout/hierarchy1"/>
    <dgm:cxn modelId="{5613179F-0C37-4025-A8B8-592125988B77}" type="presParOf" srcId="{91129186-B4B5-417B-93D3-901B3A8EA0BB}" destId="{C041C51C-C221-494A-AE10-B9476117A7F0}" srcOrd="3" destOrd="0" presId="urn:microsoft.com/office/officeart/2005/8/layout/hierarchy1"/>
    <dgm:cxn modelId="{9DBB9EE4-0AC4-41A5-B9F2-1258B30951D3}" type="presParOf" srcId="{C041C51C-C221-494A-AE10-B9476117A7F0}" destId="{ECE3643D-F400-4EA7-94FC-23F91C07DC0E}" srcOrd="0" destOrd="0" presId="urn:microsoft.com/office/officeart/2005/8/layout/hierarchy1"/>
    <dgm:cxn modelId="{D76E7468-6D35-4010-9089-5F9CEDF94074}" type="presParOf" srcId="{ECE3643D-F400-4EA7-94FC-23F91C07DC0E}" destId="{50300AB7-EC3C-4195-B173-5C76CBABB838}" srcOrd="0" destOrd="0" presId="urn:microsoft.com/office/officeart/2005/8/layout/hierarchy1"/>
    <dgm:cxn modelId="{B6F5AFE1-4304-41CF-A4F2-C69800131927}" type="presParOf" srcId="{ECE3643D-F400-4EA7-94FC-23F91C07DC0E}" destId="{CE5FE000-AA42-466F-B098-0FB5D4A16244}" srcOrd="1" destOrd="0" presId="urn:microsoft.com/office/officeart/2005/8/layout/hierarchy1"/>
    <dgm:cxn modelId="{E8448606-2C09-4198-96CC-99DF16C258B5}" type="presParOf" srcId="{C041C51C-C221-494A-AE10-B9476117A7F0}" destId="{AE962357-203B-4B2C-B7A3-6CDA993FB7D7}" srcOrd="1" destOrd="0" presId="urn:microsoft.com/office/officeart/2005/8/layout/hierarchy1"/>
    <dgm:cxn modelId="{32D14AFB-199F-44F7-8034-591AA3E6C7F3}" type="presParOf" srcId="{AE962357-203B-4B2C-B7A3-6CDA993FB7D7}" destId="{4172122F-B22F-4F0E-B0CD-39A1BBEE3FFB}" srcOrd="0" destOrd="0" presId="urn:microsoft.com/office/officeart/2005/8/layout/hierarchy1"/>
    <dgm:cxn modelId="{5D9901CF-D271-42B8-93C2-8C2F34CB0E9D}" type="presParOf" srcId="{AE962357-203B-4B2C-B7A3-6CDA993FB7D7}" destId="{071BE2EE-5383-4F5D-AFDC-E8FECA070BF3}" srcOrd="1" destOrd="0" presId="urn:microsoft.com/office/officeart/2005/8/layout/hierarchy1"/>
    <dgm:cxn modelId="{92A95255-E96E-46CF-B7EC-4215CE387712}" type="presParOf" srcId="{071BE2EE-5383-4F5D-AFDC-E8FECA070BF3}" destId="{1EF3A991-A06C-4C76-8F22-E74817C5437F}" srcOrd="0" destOrd="0" presId="urn:microsoft.com/office/officeart/2005/8/layout/hierarchy1"/>
    <dgm:cxn modelId="{1E317B75-1CF6-40FF-BC5E-EC99629A2323}" type="presParOf" srcId="{1EF3A991-A06C-4C76-8F22-E74817C5437F}" destId="{F7140B80-0D4F-48B0-9278-5E6A3637C1F0}" srcOrd="0" destOrd="0" presId="urn:microsoft.com/office/officeart/2005/8/layout/hierarchy1"/>
    <dgm:cxn modelId="{5BC72782-6DD0-46B3-8AA9-119DB58378CD}" type="presParOf" srcId="{1EF3A991-A06C-4C76-8F22-E74817C5437F}" destId="{DAB31F80-77D2-4131-8286-B3B2E0C43936}" srcOrd="1" destOrd="0" presId="urn:microsoft.com/office/officeart/2005/8/layout/hierarchy1"/>
    <dgm:cxn modelId="{2A9049E6-2BB4-4F4E-9D29-542DB4B35621}" type="presParOf" srcId="{071BE2EE-5383-4F5D-AFDC-E8FECA070BF3}" destId="{50755B48-37EF-4D1F-B3D3-6DBA83F2F92B}" srcOrd="1" destOrd="0" presId="urn:microsoft.com/office/officeart/2005/8/layout/hierarchy1"/>
    <dgm:cxn modelId="{24E2FA83-94EE-4DE9-83D7-B73E386EF0A2}" type="presParOf" srcId="{AE962357-203B-4B2C-B7A3-6CDA993FB7D7}" destId="{CD6486ED-C7DE-418B-9C3C-91B3F89D0FB5}" srcOrd="2" destOrd="0" presId="urn:microsoft.com/office/officeart/2005/8/layout/hierarchy1"/>
    <dgm:cxn modelId="{A17C2BB9-936A-4949-8E46-E7CEEE1F0E5A}" type="presParOf" srcId="{AE962357-203B-4B2C-B7A3-6CDA993FB7D7}" destId="{84092501-2214-4A66-9A8B-ECA9162905E7}" srcOrd="3" destOrd="0" presId="urn:microsoft.com/office/officeart/2005/8/layout/hierarchy1"/>
    <dgm:cxn modelId="{7A98E0C6-D742-424A-96D2-5C63876AC53B}" type="presParOf" srcId="{84092501-2214-4A66-9A8B-ECA9162905E7}" destId="{5546A75B-91C9-4E50-81B5-6A2CBAFFFE0E}" srcOrd="0" destOrd="0" presId="urn:microsoft.com/office/officeart/2005/8/layout/hierarchy1"/>
    <dgm:cxn modelId="{03B1B89C-B5B4-4BBB-BD3C-FB4A2491368B}" type="presParOf" srcId="{5546A75B-91C9-4E50-81B5-6A2CBAFFFE0E}" destId="{CB645B77-CAC3-4B33-ADA1-079E843689BF}" srcOrd="0" destOrd="0" presId="urn:microsoft.com/office/officeart/2005/8/layout/hierarchy1"/>
    <dgm:cxn modelId="{CB0FF61A-75BB-45E4-A472-A230F6BE33F1}" type="presParOf" srcId="{5546A75B-91C9-4E50-81B5-6A2CBAFFFE0E}" destId="{0A90E4D5-B378-48B9-B06E-5F78620A4F2E}" srcOrd="1" destOrd="0" presId="urn:microsoft.com/office/officeart/2005/8/layout/hierarchy1"/>
    <dgm:cxn modelId="{B63FBDF5-896E-423A-859C-03DAE20AE4B4}" type="presParOf" srcId="{84092501-2214-4A66-9A8B-ECA9162905E7}" destId="{13FA4779-AABA-4854-98AF-9C5A0DCE08CF}" srcOrd="1" destOrd="0" presId="urn:microsoft.com/office/officeart/2005/8/layout/hierarchy1"/>
    <dgm:cxn modelId="{DE85FA35-CA9F-424F-8C72-A2FA194EFA00}" type="presParOf" srcId="{AE962357-203B-4B2C-B7A3-6CDA993FB7D7}" destId="{FEDDD759-F171-4FEF-8D97-41CB2A2D0ADD}" srcOrd="4" destOrd="0" presId="urn:microsoft.com/office/officeart/2005/8/layout/hierarchy1"/>
    <dgm:cxn modelId="{EB23407E-7626-4F75-B3E7-099534FC5BDB}" type="presParOf" srcId="{AE962357-203B-4B2C-B7A3-6CDA993FB7D7}" destId="{0068E562-127A-4728-B1FF-CA842452A1DB}" srcOrd="5" destOrd="0" presId="urn:microsoft.com/office/officeart/2005/8/layout/hierarchy1"/>
    <dgm:cxn modelId="{E56A3211-448E-4ECA-A5BF-8CB824B81229}" type="presParOf" srcId="{0068E562-127A-4728-B1FF-CA842452A1DB}" destId="{1B4B01CF-1D27-498C-8A1A-868C5E532A08}" srcOrd="0" destOrd="0" presId="urn:microsoft.com/office/officeart/2005/8/layout/hierarchy1"/>
    <dgm:cxn modelId="{F5160654-D7A5-49CE-98DB-C412428A3921}" type="presParOf" srcId="{1B4B01CF-1D27-498C-8A1A-868C5E532A08}" destId="{F9A8D7E6-AECC-47D4-9F33-9AB750B48025}" srcOrd="0" destOrd="0" presId="urn:microsoft.com/office/officeart/2005/8/layout/hierarchy1"/>
    <dgm:cxn modelId="{05B20D98-EAD1-4606-97B6-9128EC012798}" type="presParOf" srcId="{1B4B01CF-1D27-498C-8A1A-868C5E532A08}" destId="{137437CE-B197-4419-B932-FA6204E72DC4}" srcOrd="1" destOrd="0" presId="urn:microsoft.com/office/officeart/2005/8/layout/hierarchy1"/>
    <dgm:cxn modelId="{392172BB-D597-4E3C-9CA5-6C31AEFBE101}" type="presParOf" srcId="{0068E562-127A-4728-B1FF-CA842452A1DB}" destId="{1E2320CC-953D-40AB-B348-CAB4041BDAAC}" srcOrd="1" destOrd="0" presId="urn:microsoft.com/office/officeart/2005/8/layout/hierarchy1"/>
    <dgm:cxn modelId="{55BDE2C1-50C4-434F-82CF-71970CB85331}" type="presParOf" srcId="{91129186-B4B5-417B-93D3-901B3A8EA0BB}" destId="{9C4A54F5-B919-4E68-BD9E-6C7E5F83368C}" srcOrd="4" destOrd="0" presId="urn:microsoft.com/office/officeart/2005/8/layout/hierarchy1"/>
    <dgm:cxn modelId="{79CF538E-0D33-47C6-AD8E-09078B926602}" type="presParOf" srcId="{91129186-B4B5-417B-93D3-901B3A8EA0BB}" destId="{2CA98BFD-C195-4C95-ACBD-8D4CBE2E6FE6}" srcOrd="5" destOrd="0" presId="urn:microsoft.com/office/officeart/2005/8/layout/hierarchy1"/>
    <dgm:cxn modelId="{C2568992-FE43-4B7E-BA67-ECFEF8292CA9}" type="presParOf" srcId="{2CA98BFD-C195-4C95-ACBD-8D4CBE2E6FE6}" destId="{75FAD045-B88F-44F1-BD73-0ABC222E264C}" srcOrd="0" destOrd="0" presId="urn:microsoft.com/office/officeart/2005/8/layout/hierarchy1"/>
    <dgm:cxn modelId="{E1B4FC96-238A-40F7-927F-B2169F3093B4}" type="presParOf" srcId="{75FAD045-B88F-44F1-BD73-0ABC222E264C}" destId="{CFDD6CE2-5013-4904-A650-3068C0D6D735}" srcOrd="0" destOrd="0" presId="urn:microsoft.com/office/officeart/2005/8/layout/hierarchy1"/>
    <dgm:cxn modelId="{BC473892-E579-402F-9EFA-F791C8675365}" type="presParOf" srcId="{75FAD045-B88F-44F1-BD73-0ABC222E264C}" destId="{D033B28C-FF34-45C9-87F1-D8CED2B9C8B5}" srcOrd="1" destOrd="0" presId="urn:microsoft.com/office/officeart/2005/8/layout/hierarchy1"/>
    <dgm:cxn modelId="{3C520725-A925-4689-BAB4-48ABDD917648}" type="presParOf" srcId="{2CA98BFD-C195-4C95-ACBD-8D4CBE2E6FE6}" destId="{0AEBBB9D-0508-4F82-BD88-46F07A4484B5}" srcOrd="1" destOrd="0" presId="urn:microsoft.com/office/officeart/2005/8/layout/hierarchy1"/>
    <dgm:cxn modelId="{A449BAC8-C5AD-41EF-BC78-6B71650C4B90}" type="presParOf" srcId="{0AEBBB9D-0508-4F82-BD88-46F07A4484B5}" destId="{9B1AE621-6AE9-4032-9615-7FC897D080DD}" srcOrd="0" destOrd="0" presId="urn:microsoft.com/office/officeart/2005/8/layout/hierarchy1"/>
    <dgm:cxn modelId="{EB8B3795-FBCB-42D5-ADF7-35141BA8BC86}" type="presParOf" srcId="{0AEBBB9D-0508-4F82-BD88-46F07A4484B5}" destId="{96491587-9625-448B-87FA-941F258B2CBC}" srcOrd="1" destOrd="0" presId="urn:microsoft.com/office/officeart/2005/8/layout/hierarchy1"/>
    <dgm:cxn modelId="{AB5EBCF2-C976-4ABA-A22A-4A816C6BD834}" type="presParOf" srcId="{96491587-9625-448B-87FA-941F258B2CBC}" destId="{A3E240B5-C4ED-4C1C-91CD-876D78338983}" srcOrd="0" destOrd="0" presId="urn:microsoft.com/office/officeart/2005/8/layout/hierarchy1"/>
    <dgm:cxn modelId="{2BE81BED-2220-4621-B1D9-A83C260C93D6}" type="presParOf" srcId="{A3E240B5-C4ED-4C1C-91CD-876D78338983}" destId="{EBBCCC2A-4050-4CC2-98B6-FFAEE5DBE556}" srcOrd="0" destOrd="0" presId="urn:microsoft.com/office/officeart/2005/8/layout/hierarchy1"/>
    <dgm:cxn modelId="{36FACA59-A6E2-435A-A39F-5D36AA81DB6A}" type="presParOf" srcId="{A3E240B5-C4ED-4C1C-91CD-876D78338983}" destId="{7CFDF010-12FA-4B04-8C18-F3935DFC7C2C}" srcOrd="1" destOrd="0" presId="urn:microsoft.com/office/officeart/2005/8/layout/hierarchy1"/>
    <dgm:cxn modelId="{8054E26B-4955-4883-B654-C02355FA205C}" type="presParOf" srcId="{96491587-9625-448B-87FA-941F258B2CBC}" destId="{0AB01DD4-1229-4AAE-AA19-8009AF7649F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8002DF-F073-4836-A619-C8A16572C43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638177-9EBC-4741-AB19-2196FDE4FCE9}">
      <dgm:prSet phldrT="[Текст]" custT="1"/>
      <dgm:spPr/>
      <dgm:t>
        <a:bodyPr/>
        <a:lstStyle/>
        <a:p>
          <a:r>
            <a:rPr lang="ru-RU" sz="4000" b="1" dirty="0" smtClean="0">
              <a:cs typeface="Aharoni" pitchFamily="2" charset="-79"/>
            </a:rPr>
            <a:t>Части речи</a:t>
          </a:r>
          <a:endParaRPr lang="ru-RU" sz="4000" b="1" dirty="0">
            <a:cs typeface="Aharoni" pitchFamily="2" charset="-79"/>
          </a:endParaRPr>
        </a:p>
      </dgm:t>
    </dgm:pt>
    <dgm:pt modelId="{2E6D0B77-F74F-46BD-96B0-9CD33A8AADD3}" type="parTrans" cxnId="{CDF131AF-528E-4F05-ACD7-2566850BC8F4}">
      <dgm:prSet/>
      <dgm:spPr/>
      <dgm:t>
        <a:bodyPr/>
        <a:lstStyle/>
        <a:p>
          <a:endParaRPr lang="ru-RU"/>
        </a:p>
      </dgm:t>
    </dgm:pt>
    <dgm:pt modelId="{7DF40F38-8089-477B-9230-E7DA26ED44D9}" type="sibTrans" cxnId="{CDF131AF-528E-4F05-ACD7-2566850BC8F4}">
      <dgm:prSet/>
      <dgm:spPr/>
      <dgm:t>
        <a:bodyPr/>
        <a:lstStyle/>
        <a:p>
          <a:endParaRPr lang="ru-RU"/>
        </a:p>
      </dgm:t>
    </dgm:pt>
    <dgm:pt modelId="{DDFCBCB2-B3B4-4EA5-9C31-37CA342C4F2D}">
      <dgm:prSet phldrT="[Текст]" custT="1"/>
      <dgm:spPr/>
      <dgm:t>
        <a:bodyPr/>
        <a:lstStyle/>
        <a:p>
          <a:r>
            <a:rPr lang="ru-RU" sz="2000" b="1" dirty="0" smtClean="0"/>
            <a:t>самостоятельные</a:t>
          </a:r>
          <a:endParaRPr lang="ru-RU" sz="2000" b="1" dirty="0"/>
        </a:p>
      </dgm:t>
    </dgm:pt>
    <dgm:pt modelId="{155E71FE-6871-4FC8-A54F-92180FD950E9}" type="parTrans" cxnId="{1A8B2287-D121-4C32-BACC-0BC0C7645E63}">
      <dgm:prSet/>
      <dgm:spPr/>
      <dgm:t>
        <a:bodyPr/>
        <a:lstStyle/>
        <a:p>
          <a:endParaRPr lang="ru-RU"/>
        </a:p>
      </dgm:t>
    </dgm:pt>
    <dgm:pt modelId="{5A42B77A-5E1A-4B9C-ADFB-F29FB5057E4E}" type="sibTrans" cxnId="{1A8B2287-D121-4C32-BACC-0BC0C7645E63}">
      <dgm:prSet/>
      <dgm:spPr/>
      <dgm:t>
        <a:bodyPr/>
        <a:lstStyle/>
        <a:p>
          <a:endParaRPr lang="ru-RU"/>
        </a:p>
      </dgm:t>
    </dgm:pt>
    <dgm:pt modelId="{0BC3022D-0862-480B-9112-6916AE814191}">
      <dgm:prSet phldrT="[Текст]" custT="1"/>
      <dgm:spPr/>
      <dgm:t>
        <a:bodyPr/>
        <a:lstStyle/>
        <a:p>
          <a:r>
            <a:rPr lang="ru-RU" sz="1600" b="1" dirty="0" smtClean="0"/>
            <a:t>Имя существительное</a:t>
          </a:r>
        </a:p>
        <a:p>
          <a:r>
            <a:rPr lang="ru-RU" sz="1600" b="1" dirty="0" smtClean="0"/>
            <a:t>Имя прилагательное</a:t>
          </a:r>
        </a:p>
        <a:p>
          <a:r>
            <a:rPr lang="ru-RU" sz="1600" b="1" dirty="0" smtClean="0"/>
            <a:t>Имя числительное</a:t>
          </a:r>
        </a:p>
        <a:p>
          <a:r>
            <a:rPr lang="ru-RU" sz="1600" b="1" dirty="0" smtClean="0"/>
            <a:t>Местоимение</a:t>
          </a:r>
        </a:p>
        <a:p>
          <a:endParaRPr lang="ru-RU" sz="1400" dirty="0"/>
        </a:p>
      </dgm:t>
    </dgm:pt>
    <dgm:pt modelId="{F9429D6D-643F-42A6-B1F2-74A28450C8B0}" type="parTrans" cxnId="{8D808ED6-0FAB-444C-B87B-52A69B3C525E}">
      <dgm:prSet/>
      <dgm:spPr/>
      <dgm:t>
        <a:bodyPr/>
        <a:lstStyle/>
        <a:p>
          <a:endParaRPr lang="ru-RU"/>
        </a:p>
      </dgm:t>
    </dgm:pt>
    <dgm:pt modelId="{BF1C67A6-8881-4691-A04A-843165C6619D}" type="sibTrans" cxnId="{8D808ED6-0FAB-444C-B87B-52A69B3C525E}">
      <dgm:prSet/>
      <dgm:spPr/>
      <dgm:t>
        <a:bodyPr/>
        <a:lstStyle/>
        <a:p>
          <a:endParaRPr lang="ru-RU"/>
        </a:p>
      </dgm:t>
    </dgm:pt>
    <dgm:pt modelId="{FC0ACA64-8696-4394-9975-77EBF258DD7F}">
      <dgm:prSet phldrT="[Текст]" custT="1"/>
      <dgm:spPr/>
      <dgm:t>
        <a:bodyPr/>
        <a:lstStyle/>
        <a:p>
          <a:r>
            <a:rPr lang="ru-RU" sz="2800" b="1" dirty="0" smtClean="0"/>
            <a:t>глагол</a:t>
          </a:r>
          <a:endParaRPr lang="ru-RU" sz="2800" b="1" dirty="0"/>
        </a:p>
      </dgm:t>
    </dgm:pt>
    <dgm:pt modelId="{223A5DB8-6ED2-4F59-B07B-2C528D0CCCE2}" type="parTrans" cxnId="{614A3A4E-B849-4796-9BDE-486FC1668637}">
      <dgm:prSet/>
      <dgm:spPr/>
      <dgm:t>
        <a:bodyPr/>
        <a:lstStyle/>
        <a:p>
          <a:endParaRPr lang="ru-RU"/>
        </a:p>
      </dgm:t>
    </dgm:pt>
    <dgm:pt modelId="{6B0646B5-AEB0-4079-A655-E8EC1930D2E5}" type="sibTrans" cxnId="{614A3A4E-B849-4796-9BDE-486FC1668637}">
      <dgm:prSet/>
      <dgm:spPr/>
      <dgm:t>
        <a:bodyPr/>
        <a:lstStyle/>
        <a:p>
          <a:endParaRPr lang="ru-RU"/>
        </a:p>
      </dgm:t>
    </dgm:pt>
    <dgm:pt modelId="{89B44BA4-1EF4-4200-AE8A-E333AAC94BC1}">
      <dgm:prSet phldrT="[Текст]" custT="1"/>
      <dgm:spPr/>
      <dgm:t>
        <a:bodyPr/>
        <a:lstStyle/>
        <a:p>
          <a:r>
            <a:rPr lang="ru-RU" sz="2400" b="1" dirty="0" smtClean="0"/>
            <a:t>служебные</a:t>
          </a:r>
          <a:endParaRPr lang="ru-RU" sz="2400" b="1" dirty="0"/>
        </a:p>
      </dgm:t>
    </dgm:pt>
    <dgm:pt modelId="{4638F9D4-3250-4D15-BF8B-4DE4F168D959}" type="parTrans" cxnId="{89D44A01-4CEC-4591-AEC9-34F7EE3C31CF}">
      <dgm:prSet/>
      <dgm:spPr/>
      <dgm:t>
        <a:bodyPr/>
        <a:lstStyle/>
        <a:p>
          <a:endParaRPr lang="ru-RU"/>
        </a:p>
      </dgm:t>
    </dgm:pt>
    <dgm:pt modelId="{AFAA134D-1E27-4668-9ACF-DEECDD9D8FBD}" type="sibTrans" cxnId="{89D44A01-4CEC-4591-AEC9-34F7EE3C31CF}">
      <dgm:prSet/>
      <dgm:spPr/>
      <dgm:t>
        <a:bodyPr/>
        <a:lstStyle/>
        <a:p>
          <a:endParaRPr lang="ru-RU"/>
        </a:p>
      </dgm:t>
    </dgm:pt>
    <dgm:pt modelId="{444AE451-ED02-46A6-B76E-7122FB159128}">
      <dgm:prSet phldrT="[Текст]" custT="1"/>
      <dgm:spPr/>
      <dgm:t>
        <a:bodyPr/>
        <a:lstStyle/>
        <a:p>
          <a:r>
            <a:rPr lang="ru-RU" sz="2000" b="1" dirty="0" smtClean="0"/>
            <a:t>Предлог</a:t>
          </a:r>
        </a:p>
        <a:p>
          <a:r>
            <a:rPr lang="ru-RU" sz="2000" b="1" dirty="0" smtClean="0"/>
            <a:t>Союз</a:t>
          </a:r>
        </a:p>
        <a:p>
          <a:r>
            <a:rPr lang="ru-RU" sz="2000" b="1" dirty="0" smtClean="0"/>
            <a:t>Частица</a:t>
          </a:r>
        </a:p>
        <a:p>
          <a:endParaRPr lang="ru-RU" sz="1700" dirty="0"/>
        </a:p>
      </dgm:t>
    </dgm:pt>
    <dgm:pt modelId="{DA421CAD-6222-4563-8DA3-DB03D9B6F53C}" type="parTrans" cxnId="{00E80E38-21F4-45BE-B145-A64889427741}">
      <dgm:prSet/>
      <dgm:spPr/>
      <dgm:t>
        <a:bodyPr/>
        <a:lstStyle/>
        <a:p>
          <a:endParaRPr lang="ru-RU"/>
        </a:p>
      </dgm:t>
    </dgm:pt>
    <dgm:pt modelId="{30F0C948-0F15-47A8-B9BC-26783925B75B}" type="sibTrans" cxnId="{00E80E38-21F4-45BE-B145-A64889427741}">
      <dgm:prSet/>
      <dgm:spPr/>
      <dgm:t>
        <a:bodyPr/>
        <a:lstStyle/>
        <a:p>
          <a:endParaRPr lang="ru-RU"/>
        </a:p>
      </dgm:t>
    </dgm:pt>
    <dgm:pt modelId="{E74DD489-1D6D-48E2-BE30-C0230E123D3B}" type="pres">
      <dgm:prSet presAssocID="{D88002DF-F073-4836-A619-C8A16572C43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05251CC-A75D-4D7B-8A07-70120EB179BB}" type="pres">
      <dgm:prSet presAssocID="{47638177-9EBC-4741-AB19-2196FDE4FCE9}" presName="hierRoot1" presStyleCnt="0"/>
      <dgm:spPr/>
    </dgm:pt>
    <dgm:pt modelId="{4B646107-20B4-469C-85DE-3A73CA26C1C1}" type="pres">
      <dgm:prSet presAssocID="{47638177-9EBC-4741-AB19-2196FDE4FCE9}" presName="composite" presStyleCnt="0"/>
      <dgm:spPr/>
    </dgm:pt>
    <dgm:pt modelId="{0592C519-023C-45E8-BBAF-66D74B275328}" type="pres">
      <dgm:prSet presAssocID="{47638177-9EBC-4741-AB19-2196FDE4FCE9}" presName="background" presStyleLbl="node0" presStyleIdx="0" presStyleCnt="1"/>
      <dgm:spPr/>
    </dgm:pt>
    <dgm:pt modelId="{D05ED112-2D18-47FD-9812-CE3EB704CAE5}" type="pres">
      <dgm:prSet presAssocID="{47638177-9EBC-4741-AB19-2196FDE4FCE9}" presName="text" presStyleLbl="fgAcc0" presStyleIdx="0" presStyleCnt="1" custLinFactNeighborX="-18170" custLinFactNeighborY="-1686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129186-B4B5-417B-93D3-901B3A8EA0BB}" type="pres">
      <dgm:prSet presAssocID="{47638177-9EBC-4741-AB19-2196FDE4FCE9}" presName="hierChild2" presStyleCnt="0"/>
      <dgm:spPr/>
    </dgm:pt>
    <dgm:pt modelId="{AC02C391-EDA8-47EF-A92F-C0F2ED609BFB}" type="pres">
      <dgm:prSet presAssocID="{155E71FE-6871-4FC8-A54F-92180FD950E9}" presName="Name10" presStyleLbl="parChTrans1D2" presStyleIdx="0" presStyleCnt="2"/>
      <dgm:spPr/>
      <dgm:t>
        <a:bodyPr/>
        <a:lstStyle/>
        <a:p>
          <a:endParaRPr lang="ru-RU"/>
        </a:p>
      </dgm:t>
    </dgm:pt>
    <dgm:pt modelId="{82040618-AE0A-40DA-A37F-F92989551773}" type="pres">
      <dgm:prSet presAssocID="{DDFCBCB2-B3B4-4EA5-9C31-37CA342C4F2D}" presName="hierRoot2" presStyleCnt="0"/>
      <dgm:spPr/>
    </dgm:pt>
    <dgm:pt modelId="{C54B9536-2255-458A-9D1A-5E4599F7AF27}" type="pres">
      <dgm:prSet presAssocID="{DDFCBCB2-B3B4-4EA5-9C31-37CA342C4F2D}" presName="composite2" presStyleCnt="0"/>
      <dgm:spPr/>
    </dgm:pt>
    <dgm:pt modelId="{0C083050-EFC2-452C-8D00-A26E84FEB61F}" type="pres">
      <dgm:prSet presAssocID="{DDFCBCB2-B3B4-4EA5-9C31-37CA342C4F2D}" presName="background2" presStyleLbl="node2" presStyleIdx="0" presStyleCnt="2"/>
      <dgm:spPr/>
    </dgm:pt>
    <dgm:pt modelId="{0B8612D9-33AB-46F0-BF61-56103DB29629}" type="pres">
      <dgm:prSet presAssocID="{DDFCBCB2-B3B4-4EA5-9C31-37CA342C4F2D}" presName="text2" presStyleLbl="fgAcc2" presStyleIdx="0" presStyleCnt="2" custLinFactNeighborX="218" custLinFactNeighborY="8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CAE0C29-A124-450A-AD03-6D564F0E6353}" type="pres">
      <dgm:prSet presAssocID="{DDFCBCB2-B3B4-4EA5-9C31-37CA342C4F2D}" presName="hierChild3" presStyleCnt="0"/>
      <dgm:spPr/>
    </dgm:pt>
    <dgm:pt modelId="{4172122F-B22F-4F0E-B0CD-39A1BBEE3FFB}" type="pres">
      <dgm:prSet presAssocID="{F9429D6D-643F-42A6-B1F2-74A28450C8B0}" presName="Name17" presStyleLbl="parChTrans1D3" presStyleIdx="0" presStyleCnt="3"/>
      <dgm:spPr/>
      <dgm:t>
        <a:bodyPr/>
        <a:lstStyle/>
        <a:p>
          <a:endParaRPr lang="ru-RU"/>
        </a:p>
      </dgm:t>
    </dgm:pt>
    <dgm:pt modelId="{071BE2EE-5383-4F5D-AFDC-E8FECA070BF3}" type="pres">
      <dgm:prSet presAssocID="{0BC3022D-0862-480B-9112-6916AE814191}" presName="hierRoot3" presStyleCnt="0"/>
      <dgm:spPr/>
    </dgm:pt>
    <dgm:pt modelId="{1EF3A991-A06C-4C76-8F22-E74817C5437F}" type="pres">
      <dgm:prSet presAssocID="{0BC3022D-0862-480B-9112-6916AE814191}" presName="composite3" presStyleCnt="0"/>
      <dgm:spPr/>
    </dgm:pt>
    <dgm:pt modelId="{F7140B80-0D4F-48B0-9278-5E6A3637C1F0}" type="pres">
      <dgm:prSet presAssocID="{0BC3022D-0862-480B-9112-6916AE814191}" presName="background3" presStyleLbl="node3" presStyleIdx="0" presStyleCnt="3"/>
      <dgm:spPr/>
    </dgm:pt>
    <dgm:pt modelId="{DAB31F80-77D2-4131-8286-B3B2E0C43936}" type="pres">
      <dgm:prSet presAssocID="{0BC3022D-0862-480B-9112-6916AE814191}" presName="text3" presStyleLbl="fgAcc3" presStyleIdx="0" presStyleCnt="3" custLinFactNeighborX="-2789" custLinFactNeighborY="-55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755B48-37EF-4D1F-B3D3-6DBA83F2F92B}" type="pres">
      <dgm:prSet presAssocID="{0BC3022D-0862-480B-9112-6916AE814191}" presName="hierChild4" presStyleCnt="0"/>
      <dgm:spPr/>
    </dgm:pt>
    <dgm:pt modelId="{FEDDD759-F171-4FEF-8D97-41CB2A2D0ADD}" type="pres">
      <dgm:prSet presAssocID="{223A5DB8-6ED2-4F59-B07B-2C528D0CCCE2}" presName="Name17" presStyleLbl="parChTrans1D3" presStyleIdx="1" presStyleCnt="3"/>
      <dgm:spPr/>
      <dgm:t>
        <a:bodyPr/>
        <a:lstStyle/>
        <a:p>
          <a:endParaRPr lang="ru-RU"/>
        </a:p>
      </dgm:t>
    </dgm:pt>
    <dgm:pt modelId="{0068E562-127A-4728-B1FF-CA842452A1DB}" type="pres">
      <dgm:prSet presAssocID="{FC0ACA64-8696-4394-9975-77EBF258DD7F}" presName="hierRoot3" presStyleCnt="0"/>
      <dgm:spPr/>
    </dgm:pt>
    <dgm:pt modelId="{1B4B01CF-1D27-498C-8A1A-868C5E532A08}" type="pres">
      <dgm:prSet presAssocID="{FC0ACA64-8696-4394-9975-77EBF258DD7F}" presName="composite3" presStyleCnt="0"/>
      <dgm:spPr/>
    </dgm:pt>
    <dgm:pt modelId="{F9A8D7E6-AECC-47D4-9F33-9AB750B48025}" type="pres">
      <dgm:prSet presAssocID="{FC0ACA64-8696-4394-9975-77EBF258DD7F}" presName="background3" presStyleLbl="node3" presStyleIdx="1" presStyleCnt="3"/>
      <dgm:spPr/>
    </dgm:pt>
    <dgm:pt modelId="{137437CE-B197-4419-B932-FA6204E72DC4}" type="pres">
      <dgm:prSet presAssocID="{FC0ACA64-8696-4394-9975-77EBF258DD7F}" presName="text3" presStyleLbl="fgAcc3" presStyleIdx="1" presStyleCnt="3" custLinFactNeighborX="172" custLinFactNeighborY="-7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2320CC-953D-40AB-B348-CAB4041BDAAC}" type="pres">
      <dgm:prSet presAssocID="{FC0ACA64-8696-4394-9975-77EBF258DD7F}" presName="hierChild4" presStyleCnt="0"/>
      <dgm:spPr/>
    </dgm:pt>
    <dgm:pt modelId="{9C4A54F5-B919-4E68-BD9E-6C7E5F83368C}" type="pres">
      <dgm:prSet presAssocID="{4638F9D4-3250-4D15-BF8B-4DE4F168D959}" presName="Name10" presStyleLbl="parChTrans1D2" presStyleIdx="1" presStyleCnt="2"/>
      <dgm:spPr/>
      <dgm:t>
        <a:bodyPr/>
        <a:lstStyle/>
        <a:p>
          <a:endParaRPr lang="ru-RU"/>
        </a:p>
      </dgm:t>
    </dgm:pt>
    <dgm:pt modelId="{2CA98BFD-C195-4C95-ACBD-8D4CBE2E6FE6}" type="pres">
      <dgm:prSet presAssocID="{89B44BA4-1EF4-4200-AE8A-E333AAC94BC1}" presName="hierRoot2" presStyleCnt="0"/>
      <dgm:spPr/>
    </dgm:pt>
    <dgm:pt modelId="{75FAD045-B88F-44F1-BD73-0ABC222E264C}" type="pres">
      <dgm:prSet presAssocID="{89B44BA4-1EF4-4200-AE8A-E333AAC94BC1}" presName="composite2" presStyleCnt="0"/>
      <dgm:spPr/>
    </dgm:pt>
    <dgm:pt modelId="{CFDD6CE2-5013-4904-A650-3068C0D6D735}" type="pres">
      <dgm:prSet presAssocID="{89B44BA4-1EF4-4200-AE8A-E333AAC94BC1}" presName="background2" presStyleLbl="node2" presStyleIdx="1" presStyleCnt="2"/>
      <dgm:spPr/>
    </dgm:pt>
    <dgm:pt modelId="{D033B28C-FF34-45C9-87F1-D8CED2B9C8B5}" type="pres">
      <dgm:prSet presAssocID="{89B44BA4-1EF4-4200-AE8A-E333AAC94BC1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EBBB9D-0508-4F82-BD88-46F07A4484B5}" type="pres">
      <dgm:prSet presAssocID="{89B44BA4-1EF4-4200-AE8A-E333AAC94BC1}" presName="hierChild3" presStyleCnt="0"/>
      <dgm:spPr/>
    </dgm:pt>
    <dgm:pt modelId="{9B1AE621-6AE9-4032-9615-7FC897D080DD}" type="pres">
      <dgm:prSet presAssocID="{DA421CAD-6222-4563-8DA3-DB03D9B6F53C}" presName="Name17" presStyleLbl="parChTrans1D3" presStyleIdx="2" presStyleCnt="3"/>
      <dgm:spPr/>
      <dgm:t>
        <a:bodyPr/>
        <a:lstStyle/>
        <a:p>
          <a:endParaRPr lang="ru-RU"/>
        </a:p>
      </dgm:t>
    </dgm:pt>
    <dgm:pt modelId="{96491587-9625-448B-87FA-941F258B2CBC}" type="pres">
      <dgm:prSet presAssocID="{444AE451-ED02-46A6-B76E-7122FB159128}" presName="hierRoot3" presStyleCnt="0"/>
      <dgm:spPr/>
    </dgm:pt>
    <dgm:pt modelId="{A3E240B5-C4ED-4C1C-91CD-876D78338983}" type="pres">
      <dgm:prSet presAssocID="{444AE451-ED02-46A6-B76E-7122FB159128}" presName="composite3" presStyleCnt="0"/>
      <dgm:spPr/>
    </dgm:pt>
    <dgm:pt modelId="{EBBCCC2A-4050-4CC2-98B6-FFAEE5DBE556}" type="pres">
      <dgm:prSet presAssocID="{444AE451-ED02-46A6-B76E-7122FB159128}" presName="background3" presStyleLbl="node3" presStyleIdx="2" presStyleCnt="3"/>
      <dgm:spPr/>
    </dgm:pt>
    <dgm:pt modelId="{7CFDF010-12FA-4B04-8C18-F3935DFC7C2C}" type="pres">
      <dgm:prSet presAssocID="{444AE451-ED02-46A6-B76E-7122FB159128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B01DD4-1229-4AAE-AA19-8009AF7649FF}" type="pres">
      <dgm:prSet presAssocID="{444AE451-ED02-46A6-B76E-7122FB159128}" presName="hierChild4" presStyleCnt="0"/>
      <dgm:spPr/>
    </dgm:pt>
  </dgm:ptLst>
  <dgm:cxnLst>
    <dgm:cxn modelId="{E22F4623-98F2-4CAA-98B2-28AE675ACACB}" type="presOf" srcId="{223A5DB8-6ED2-4F59-B07B-2C528D0CCCE2}" destId="{FEDDD759-F171-4FEF-8D97-41CB2A2D0ADD}" srcOrd="0" destOrd="0" presId="urn:microsoft.com/office/officeart/2005/8/layout/hierarchy1"/>
    <dgm:cxn modelId="{170612D7-07BD-445D-B51F-88C6242A6B9F}" type="presOf" srcId="{47638177-9EBC-4741-AB19-2196FDE4FCE9}" destId="{D05ED112-2D18-47FD-9812-CE3EB704CAE5}" srcOrd="0" destOrd="0" presId="urn:microsoft.com/office/officeart/2005/8/layout/hierarchy1"/>
    <dgm:cxn modelId="{CDF131AF-528E-4F05-ACD7-2566850BC8F4}" srcId="{D88002DF-F073-4836-A619-C8A16572C434}" destId="{47638177-9EBC-4741-AB19-2196FDE4FCE9}" srcOrd="0" destOrd="0" parTransId="{2E6D0B77-F74F-46BD-96B0-9CD33A8AADD3}" sibTransId="{7DF40F38-8089-477B-9230-E7DA26ED44D9}"/>
    <dgm:cxn modelId="{C4AA8B09-C808-43D7-A368-C0BACE6EDF23}" type="presOf" srcId="{FC0ACA64-8696-4394-9975-77EBF258DD7F}" destId="{137437CE-B197-4419-B932-FA6204E72DC4}" srcOrd="0" destOrd="0" presId="urn:microsoft.com/office/officeart/2005/8/layout/hierarchy1"/>
    <dgm:cxn modelId="{8D808ED6-0FAB-444C-B87B-52A69B3C525E}" srcId="{DDFCBCB2-B3B4-4EA5-9C31-37CA342C4F2D}" destId="{0BC3022D-0862-480B-9112-6916AE814191}" srcOrd="0" destOrd="0" parTransId="{F9429D6D-643F-42A6-B1F2-74A28450C8B0}" sibTransId="{BF1C67A6-8881-4691-A04A-843165C6619D}"/>
    <dgm:cxn modelId="{614A3A4E-B849-4796-9BDE-486FC1668637}" srcId="{DDFCBCB2-B3B4-4EA5-9C31-37CA342C4F2D}" destId="{FC0ACA64-8696-4394-9975-77EBF258DD7F}" srcOrd="1" destOrd="0" parTransId="{223A5DB8-6ED2-4F59-B07B-2C528D0CCCE2}" sibTransId="{6B0646B5-AEB0-4079-A655-E8EC1930D2E5}"/>
    <dgm:cxn modelId="{F61B8D90-D619-461C-986F-89558C1601F8}" type="presOf" srcId="{0BC3022D-0862-480B-9112-6916AE814191}" destId="{DAB31F80-77D2-4131-8286-B3B2E0C43936}" srcOrd="0" destOrd="0" presId="urn:microsoft.com/office/officeart/2005/8/layout/hierarchy1"/>
    <dgm:cxn modelId="{B5954C7A-9952-4BD7-8338-F3AC0E508227}" type="presOf" srcId="{D88002DF-F073-4836-A619-C8A16572C434}" destId="{E74DD489-1D6D-48E2-BE30-C0230E123D3B}" srcOrd="0" destOrd="0" presId="urn:microsoft.com/office/officeart/2005/8/layout/hierarchy1"/>
    <dgm:cxn modelId="{D41400B9-BE6F-46EC-A62F-625F4542AFC4}" type="presOf" srcId="{DDFCBCB2-B3B4-4EA5-9C31-37CA342C4F2D}" destId="{0B8612D9-33AB-46F0-BF61-56103DB29629}" srcOrd="0" destOrd="0" presId="urn:microsoft.com/office/officeart/2005/8/layout/hierarchy1"/>
    <dgm:cxn modelId="{00E80E38-21F4-45BE-B145-A64889427741}" srcId="{89B44BA4-1EF4-4200-AE8A-E333AAC94BC1}" destId="{444AE451-ED02-46A6-B76E-7122FB159128}" srcOrd="0" destOrd="0" parTransId="{DA421CAD-6222-4563-8DA3-DB03D9B6F53C}" sibTransId="{30F0C948-0F15-47A8-B9BC-26783925B75B}"/>
    <dgm:cxn modelId="{1A8B2287-D121-4C32-BACC-0BC0C7645E63}" srcId="{47638177-9EBC-4741-AB19-2196FDE4FCE9}" destId="{DDFCBCB2-B3B4-4EA5-9C31-37CA342C4F2D}" srcOrd="0" destOrd="0" parTransId="{155E71FE-6871-4FC8-A54F-92180FD950E9}" sibTransId="{5A42B77A-5E1A-4B9C-ADFB-F29FB5057E4E}"/>
    <dgm:cxn modelId="{2565C36D-AD57-46F1-8B38-CDDAF27C68DA}" type="presOf" srcId="{F9429D6D-643F-42A6-B1F2-74A28450C8B0}" destId="{4172122F-B22F-4F0E-B0CD-39A1BBEE3FFB}" srcOrd="0" destOrd="0" presId="urn:microsoft.com/office/officeart/2005/8/layout/hierarchy1"/>
    <dgm:cxn modelId="{73F1010C-A460-41BB-A06B-3173B380CFEC}" type="presOf" srcId="{444AE451-ED02-46A6-B76E-7122FB159128}" destId="{7CFDF010-12FA-4B04-8C18-F3935DFC7C2C}" srcOrd="0" destOrd="0" presId="urn:microsoft.com/office/officeart/2005/8/layout/hierarchy1"/>
    <dgm:cxn modelId="{89D44A01-4CEC-4591-AEC9-34F7EE3C31CF}" srcId="{47638177-9EBC-4741-AB19-2196FDE4FCE9}" destId="{89B44BA4-1EF4-4200-AE8A-E333AAC94BC1}" srcOrd="1" destOrd="0" parTransId="{4638F9D4-3250-4D15-BF8B-4DE4F168D959}" sibTransId="{AFAA134D-1E27-4668-9ACF-DEECDD9D8FBD}"/>
    <dgm:cxn modelId="{7AB57DA5-5EC8-474C-B0DD-C1F5AD9C38CE}" type="presOf" srcId="{DA421CAD-6222-4563-8DA3-DB03D9B6F53C}" destId="{9B1AE621-6AE9-4032-9615-7FC897D080DD}" srcOrd="0" destOrd="0" presId="urn:microsoft.com/office/officeart/2005/8/layout/hierarchy1"/>
    <dgm:cxn modelId="{408AEC07-4FC3-4A59-8975-7A913D6863A9}" type="presOf" srcId="{4638F9D4-3250-4D15-BF8B-4DE4F168D959}" destId="{9C4A54F5-B919-4E68-BD9E-6C7E5F83368C}" srcOrd="0" destOrd="0" presId="urn:microsoft.com/office/officeart/2005/8/layout/hierarchy1"/>
    <dgm:cxn modelId="{BF07E1A4-081D-446F-B6BB-F981EC169B76}" type="presOf" srcId="{155E71FE-6871-4FC8-A54F-92180FD950E9}" destId="{AC02C391-EDA8-47EF-A92F-C0F2ED609BFB}" srcOrd="0" destOrd="0" presId="urn:microsoft.com/office/officeart/2005/8/layout/hierarchy1"/>
    <dgm:cxn modelId="{6D3D278D-FF44-4B04-953F-A3712A42D0B8}" type="presOf" srcId="{89B44BA4-1EF4-4200-AE8A-E333AAC94BC1}" destId="{D033B28C-FF34-45C9-87F1-D8CED2B9C8B5}" srcOrd="0" destOrd="0" presId="urn:microsoft.com/office/officeart/2005/8/layout/hierarchy1"/>
    <dgm:cxn modelId="{36669078-9C69-44C9-8BD7-8EFDDAF5075B}" type="presParOf" srcId="{E74DD489-1D6D-48E2-BE30-C0230E123D3B}" destId="{C05251CC-A75D-4D7B-8A07-70120EB179BB}" srcOrd="0" destOrd="0" presId="urn:microsoft.com/office/officeart/2005/8/layout/hierarchy1"/>
    <dgm:cxn modelId="{E9174184-AE9C-4736-9D40-78660633F2EC}" type="presParOf" srcId="{C05251CC-A75D-4D7B-8A07-70120EB179BB}" destId="{4B646107-20B4-469C-85DE-3A73CA26C1C1}" srcOrd="0" destOrd="0" presId="urn:microsoft.com/office/officeart/2005/8/layout/hierarchy1"/>
    <dgm:cxn modelId="{0F6D7585-AA57-4276-A9BC-B00286EAC384}" type="presParOf" srcId="{4B646107-20B4-469C-85DE-3A73CA26C1C1}" destId="{0592C519-023C-45E8-BBAF-66D74B275328}" srcOrd="0" destOrd="0" presId="urn:microsoft.com/office/officeart/2005/8/layout/hierarchy1"/>
    <dgm:cxn modelId="{9B98AE2C-B160-49AA-B78E-D57A68CAED93}" type="presParOf" srcId="{4B646107-20B4-469C-85DE-3A73CA26C1C1}" destId="{D05ED112-2D18-47FD-9812-CE3EB704CAE5}" srcOrd="1" destOrd="0" presId="urn:microsoft.com/office/officeart/2005/8/layout/hierarchy1"/>
    <dgm:cxn modelId="{89F90C2F-51CA-43B6-8480-DC981816AE26}" type="presParOf" srcId="{C05251CC-A75D-4D7B-8A07-70120EB179BB}" destId="{91129186-B4B5-417B-93D3-901B3A8EA0BB}" srcOrd="1" destOrd="0" presId="urn:microsoft.com/office/officeart/2005/8/layout/hierarchy1"/>
    <dgm:cxn modelId="{B7741997-559F-473E-BD71-ECA9A63633A3}" type="presParOf" srcId="{91129186-B4B5-417B-93D3-901B3A8EA0BB}" destId="{AC02C391-EDA8-47EF-A92F-C0F2ED609BFB}" srcOrd="0" destOrd="0" presId="urn:microsoft.com/office/officeart/2005/8/layout/hierarchy1"/>
    <dgm:cxn modelId="{D0D17C69-A026-4763-9CA4-F575FFF9132D}" type="presParOf" srcId="{91129186-B4B5-417B-93D3-901B3A8EA0BB}" destId="{82040618-AE0A-40DA-A37F-F92989551773}" srcOrd="1" destOrd="0" presId="urn:microsoft.com/office/officeart/2005/8/layout/hierarchy1"/>
    <dgm:cxn modelId="{59293A9C-E458-4C79-90C6-A6BF5956D5A1}" type="presParOf" srcId="{82040618-AE0A-40DA-A37F-F92989551773}" destId="{C54B9536-2255-458A-9D1A-5E4599F7AF27}" srcOrd="0" destOrd="0" presId="urn:microsoft.com/office/officeart/2005/8/layout/hierarchy1"/>
    <dgm:cxn modelId="{465F7F92-3D17-4675-ABB0-27262ECA1AF5}" type="presParOf" srcId="{C54B9536-2255-458A-9D1A-5E4599F7AF27}" destId="{0C083050-EFC2-452C-8D00-A26E84FEB61F}" srcOrd="0" destOrd="0" presId="urn:microsoft.com/office/officeart/2005/8/layout/hierarchy1"/>
    <dgm:cxn modelId="{6B5DEBD4-BB07-4896-A93C-50489A6A9733}" type="presParOf" srcId="{C54B9536-2255-458A-9D1A-5E4599F7AF27}" destId="{0B8612D9-33AB-46F0-BF61-56103DB29629}" srcOrd="1" destOrd="0" presId="urn:microsoft.com/office/officeart/2005/8/layout/hierarchy1"/>
    <dgm:cxn modelId="{685F8F44-8309-48CB-87D8-65F2232147B6}" type="presParOf" srcId="{82040618-AE0A-40DA-A37F-F92989551773}" destId="{6CAE0C29-A124-450A-AD03-6D564F0E6353}" srcOrd="1" destOrd="0" presId="urn:microsoft.com/office/officeart/2005/8/layout/hierarchy1"/>
    <dgm:cxn modelId="{F7D5302B-94BE-4407-9D6B-DD3CFE3BE0E7}" type="presParOf" srcId="{6CAE0C29-A124-450A-AD03-6D564F0E6353}" destId="{4172122F-B22F-4F0E-B0CD-39A1BBEE3FFB}" srcOrd="0" destOrd="0" presId="urn:microsoft.com/office/officeart/2005/8/layout/hierarchy1"/>
    <dgm:cxn modelId="{19B7FC6A-AFCF-49E6-82B0-0AE60577EA71}" type="presParOf" srcId="{6CAE0C29-A124-450A-AD03-6D564F0E6353}" destId="{071BE2EE-5383-4F5D-AFDC-E8FECA070BF3}" srcOrd="1" destOrd="0" presId="urn:microsoft.com/office/officeart/2005/8/layout/hierarchy1"/>
    <dgm:cxn modelId="{B820DBF8-9447-4596-BEA8-51CEC393D9C0}" type="presParOf" srcId="{071BE2EE-5383-4F5D-AFDC-E8FECA070BF3}" destId="{1EF3A991-A06C-4C76-8F22-E74817C5437F}" srcOrd="0" destOrd="0" presId="urn:microsoft.com/office/officeart/2005/8/layout/hierarchy1"/>
    <dgm:cxn modelId="{390D713B-7077-4C5B-B8B2-02A882B58852}" type="presParOf" srcId="{1EF3A991-A06C-4C76-8F22-E74817C5437F}" destId="{F7140B80-0D4F-48B0-9278-5E6A3637C1F0}" srcOrd="0" destOrd="0" presId="urn:microsoft.com/office/officeart/2005/8/layout/hierarchy1"/>
    <dgm:cxn modelId="{E78F868F-ED6E-4395-85E5-438C86F2FBAE}" type="presParOf" srcId="{1EF3A991-A06C-4C76-8F22-E74817C5437F}" destId="{DAB31F80-77D2-4131-8286-B3B2E0C43936}" srcOrd="1" destOrd="0" presId="urn:microsoft.com/office/officeart/2005/8/layout/hierarchy1"/>
    <dgm:cxn modelId="{924DB57D-2453-422A-B5E1-CA14C035E0B6}" type="presParOf" srcId="{071BE2EE-5383-4F5D-AFDC-E8FECA070BF3}" destId="{50755B48-37EF-4D1F-B3D3-6DBA83F2F92B}" srcOrd="1" destOrd="0" presId="urn:microsoft.com/office/officeart/2005/8/layout/hierarchy1"/>
    <dgm:cxn modelId="{699878C6-95D6-405E-A877-00C8868A51C9}" type="presParOf" srcId="{6CAE0C29-A124-450A-AD03-6D564F0E6353}" destId="{FEDDD759-F171-4FEF-8D97-41CB2A2D0ADD}" srcOrd="2" destOrd="0" presId="urn:microsoft.com/office/officeart/2005/8/layout/hierarchy1"/>
    <dgm:cxn modelId="{F2F4A8AD-E32B-456B-BB96-4ADF753264B5}" type="presParOf" srcId="{6CAE0C29-A124-450A-AD03-6D564F0E6353}" destId="{0068E562-127A-4728-B1FF-CA842452A1DB}" srcOrd="3" destOrd="0" presId="urn:microsoft.com/office/officeart/2005/8/layout/hierarchy1"/>
    <dgm:cxn modelId="{8909B3E6-0E32-49DE-B739-12F0DE0876C9}" type="presParOf" srcId="{0068E562-127A-4728-B1FF-CA842452A1DB}" destId="{1B4B01CF-1D27-498C-8A1A-868C5E532A08}" srcOrd="0" destOrd="0" presId="urn:microsoft.com/office/officeart/2005/8/layout/hierarchy1"/>
    <dgm:cxn modelId="{A2DA7E51-3B1C-4BB6-81F4-D9712D39F2A3}" type="presParOf" srcId="{1B4B01CF-1D27-498C-8A1A-868C5E532A08}" destId="{F9A8D7E6-AECC-47D4-9F33-9AB750B48025}" srcOrd="0" destOrd="0" presId="urn:microsoft.com/office/officeart/2005/8/layout/hierarchy1"/>
    <dgm:cxn modelId="{F9D6143A-3B63-4002-A97B-2505E35FA915}" type="presParOf" srcId="{1B4B01CF-1D27-498C-8A1A-868C5E532A08}" destId="{137437CE-B197-4419-B932-FA6204E72DC4}" srcOrd="1" destOrd="0" presId="urn:microsoft.com/office/officeart/2005/8/layout/hierarchy1"/>
    <dgm:cxn modelId="{8260DBC2-E283-46BC-8C8E-E2A248E57ABD}" type="presParOf" srcId="{0068E562-127A-4728-B1FF-CA842452A1DB}" destId="{1E2320CC-953D-40AB-B348-CAB4041BDAAC}" srcOrd="1" destOrd="0" presId="urn:microsoft.com/office/officeart/2005/8/layout/hierarchy1"/>
    <dgm:cxn modelId="{4C28282F-1AFA-466D-81B1-0A2B5358AFF5}" type="presParOf" srcId="{91129186-B4B5-417B-93D3-901B3A8EA0BB}" destId="{9C4A54F5-B919-4E68-BD9E-6C7E5F83368C}" srcOrd="2" destOrd="0" presId="urn:microsoft.com/office/officeart/2005/8/layout/hierarchy1"/>
    <dgm:cxn modelId="{3704FB74-0B49-4634-871D-E27C7C3F3A59}" type="presParOf" srcId="{91129186-B4B5-417B-93D3-901B3A8EA0BB}" destId="{2CA98BFD-C195-4C95-ACBD-8D4CBE2E6FE6}" srcOrd="3" destOrd="0" presId="urn:microsoft.com/office/officeart/2005/8/layout/hierarchy1"/>
    <dgm:cxn modelId="{1D30C4D8-42C1-4500-B7D0-3427E9FBC80D}" type="presParOf" srcId="{2CA98BFD-C195-4C95-ACBD-8D4CBE2E6FE6}" destId="{75FAD045-B88F-44F1-BD73-0ABC222E264C}" srcOrd="0" destOrd="0" presId="urn:microsoft.com/office/officeart/2005/8/layout/hierarchy1"/>
    <dgm:cxn modelId="{26949A49-B803-439E-8B25-CD281D2C6844}" type="presParOf" srcId="{75FAD045-B88F-44F1-BD73-0ABC222E264C}" destId="{CFDD6CE2-5013-4904-A650-3068C0D6D735}" srcOrd="0" destOrd="0" presId="urn:microsoft.com/office/officeart/2005/8/layout/hierarchy1"/>
    <dgm:cxn modelId="{62D4F0BF-0117-4747-BF71-41A63F851815}" type="presParOf" srcId="{75FAD045-B88F-44F1-BD73-0ABC222E264C}" destId="{D033B28C-FF34-45C9-87F1-D8CED2B9C8B5}" srcOrd="1" destOrd="0" presId="urn:microsoft.com/office/officeart/2005/8/layout/hierarchy1"/>
    <dgm:cxn modelId="{D82B4593-0A15-45AE-9CFD-AA81B4544A64}" type="presParOf" srcId="{2CA98BFD-C195-4C95-ACBD-8D4CBE2E6FE6}" destId="{0AEBBB9D-0508-4F82-BD88-46F07A4484B5}" srcOrd="1" destOrd="0" presId="urn:microsoft.com/office/officeart/2005/8/layout/hierarchy1"/>
    <dgm:cxn modelId="{0F819A0E-C613-4B0A-BCD2-058B446274D5}" type="presParOf" srcId="{0AEBBB9D-0508-4F82-BD88-46F07A4484B5}" destId="{9B1AE621-6AE9-4032-9615-7FC897D080DD}" srcOrd="0" destOrd="0" presId="urn:microsoft.com/office/officeart/2005/8/layout/hierarchy1"/>
    <dgm:cxn modelId="{51B9F194-95A5-4EC7-A3CA-F2CEA5ABFD6C}" type="presParOf" srcId="{0AEBBB9D-0508-4F82-BD88-46F07A4484B5}" destId="{96491587-9625-448B-87FA-941F258B2CBC}" srcOrd="1" destOrd="0" presId="urn:microsoft.com/office/officeart/2005/8/layout/hierarchy1"/>
    <dgm:cxn modelId="{89EAF00B-F7D2-4AAA-A0F7-E56DDF2A53BA}" type="presParOf" srcId="{96491587-9625-448B-87FA-941F258B2CBC}" destId="{A3E240B5-C4ED-4C1C-91CD-876D78338983}" srcOrd="0" destOrd="0" presId="urn:microsoft.com/office/officeart/2005/8/layout/hierarchy1"/>
    <dgm:cxn modelId="{B6B4067D-4FB7-425E-9312-8B03A9601CC8}" type="presParOf" srcId="{A3E240B5-C4ED-4C1C-91CD-876D78338983}" destId="{EBBCCC2A-4050-4CC2-98B6-FFAEE5DBE556}" srcOrd="0" destOrd="0" presId="urn:microsoft.com/office/officeart/2005/8/layout/hierarchy1"/>
    <dgm:cxn modelId="{FDCE8FDF-6F56-4F5C-8DDA-D94AF7FD072F}" type="presParOf" srcId="{A3E240B5-C4ED-4C1C-91CD-876D78338983}" destId="{7CFDF010-12FA-4B04-8C18-F3935DFC7C2C}" srcOrd="1" destOrd="0" presId="urn:microsoft.com/office/officeart/2005/8/layout/hierarchy1"/>
    <dgm:cxn modelId="{4E38F7BD-BCA3-4178-9F5A-0C009A8F73FF}" type="presParOf" srcId="{96491587-9625-448B-87FA-941F258B2CBC}" destId="{0AB01DD4-1229-4AAE-AA19-8009AF7649F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1AE621-6AE9-4032-9615-7FC897D080DD}">
      <dsp:nvSpPr>
        <dsp:cNvPr id="0" name=""/>
        <dsp:cNvSpPr/>
      </dsp:nvSpPr>
      <dsp:spPr>
        <a:xfrm>
          <a:off x="7241625" y="3508030"/>
          <a:ext cx="91440" cy="499404"/>
        </a:xfrm>
        <a:custGeom>
          <a:avLst/>
          <a:gdLst/>
          <a:ahLst/>
          <a:cxnLst/>
          <a:rect l="0" t="0" r="0" b="0"/>
          <a:pathLst>
            <a:path>
              <a:moveTo>
                <a:pt x="48168" y="0"/>
              </a:moveTo>
              <a:lnTo>
                <a:pt x="48168" y="337436"/>
              </a:lnTo>
              <a:lnTo>
                <a:pt x="45720" y="337436"/>
              </a:lnTo>
              <a:lnTo>
                <a:pt x="45720" y="4994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A54F5-B919-4E68-BD9E-6C7E5F83368C}">
      <dsp:nvSpPr>
        <dsp:cNvPr id="0" name=""/>
        <dsp:cNvSpPr/>
      </dsp:nvSpPr>
      <dsp:spPr>
        <a:xfrm>
          <a:off x="3764311" y="1693039"/>
          <a:ext cx="3525483" cy="7047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804"/>
              </a:lnTo>
              <a:lnTo>
                <a:pt x="3525483" y="542804"/>
              </a:lnTo>
              <a:lnTo>
                <a:pt x="3525483" y="7047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DD759-F171-4FEF-8D97-41CB2A2D0ADD}">
      <dsp:nvSpPr>
        <dsp:cNvPr id="0" name=""/>
        <dsp:cNvSpPr/>
      </dsp:nvSpPr>
      <dsp:spPr>
        <a:xfrm>
          <a:off x="3013539" y="3498948"/>
          <a:ext cx="2139910" cy="500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369"/>
              </a:lnTo>
              <a:lnTo>
                <a:pt x="2139910" y="338369"/>
              </a:lnTo>
              <a:lnTo>
                <a:pt x="2139910" y="5003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486ED-C7DE-418B-9C3C-91B3F89D0FB5}">
      <dsp:nvSpPr>
        <dsp:cNvPr id="0" name=""/>
        <dsp:cNvSpPr/>
      </dsp:nvSpPr>
      <dsp:spPr>
        <a:xfrm>
          <a:off x="2967819" y="3498948"/>
          <a:ext cx="91440" cy="5084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84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72122F-B22F-4F0E-B0CD-39A1BBEE3FFB}">
      <dsp:nvSpPr>
        <dsp:cNvPr id="0" name=""/>
        <dsp:cNvSpPr/>
      </dsp:nvSpPr>
      <dsp:spPr>
        <a:xfrm>
          <a:off x="827874" y="3498948"/>
          <a:ext cx="2185665" cy="446946"/>
        </a:xfrm>
        <a:custGeom>
          <a:avLst/>
          <a:gdLst/>
          <a:ahLst/>
          <a:cxnLst/>
          <a:rect l="0" t="0" r="0" b="0"/>
          <a:pathLst>
            <a:path>
              <a:moveTo>
                <a:pt x="2185665" y="0"/>
              </a:moveTo>
              <a:lnTo>
                <a:pt x="2185665" y="284978"/>
              </a:lnTo>
              <a:lnTo>
                <a:pt x="0" y="284978"/>
              </a:lnTo>
              <a:lnTo>
                <a:pt x="0" y="4469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D941D-B2D2-4BC5-AD27-FA848796E30A}">
      <dsp:nvSpPr>
        <dsp:cNvPr id="0" name=""/>
        <dsp:cNvSpPr/>
      </dsp:nvSpPr>
      <dsp:spPr>
        <a:xfrm>
          <a:off x="3013539" y="1693039"/>
          <a:ext cx="750771" cy="695690"/>
        </a:xfrm>
        <a:custGeom>
          <a:avLst/>
          <a:gdLst/>
          <a:ahLst/>
          <a:cxnLst/>
          <a:rect l="0" t="0" r="0" b="0"/>
          <a:pathLst>
            <a:path>
              <a:moveTo>
                <a:pt x="750771" y="0"/>
              </a:moveTo>
              <a:lnTo>
                <a:pt x="750771" y="533723"/>
              </a:lnTo>
              <a:lnTo>
                <a:pt x="0" y="533723"/>
              </a:lnTo>
              <a:lnTo>
                <a:pt x="0" y="695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02C391-EDA8-47EF-A92F-C0F2ED609BFB}">
      <dsp:nvSpPr>
        <dsp:cNvPr id="0" name=""/>
        <dsp:cNvSpPr/>
      </dsp:nvSpPr>
      <dsp:spPr>
        <a:xfrm>
          <a:off x="880447" y="1693039"/>
          <a:ext cx="2883863" cy="704772"/>
        </a:xfrm>
        <a:custGeom>
          <a:avLst/>
          <a:gdLst/>
          <a:ahLst/>
          <a:cxnLst/>
          <a:rect l="0" t="0" r="0" b="0"/>
          <a:pathLst>
            <a:path>
              <a:moveTo>
                <a:pt x="2883863" y="0"/>
              </a:moveTo>
              <a:lnTo>
                <a:pt x="2883863" y="542804"/>
              </a:lnTo>
              <a:lnTo>
                <a:pt x="0" y="542804"/>
              </a:lnTo>
              <a:lnTo>
                <a:pt x="0" y="7047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92C519-023C-45E8-BBAF-66D74B275328}">
      <dsp:nvSpPr>
        <dsp:cNvPr id="0" name=""/>
        <dsp:cNvSpPr/>
      </dsp:nvSpPr>
      <dsp:spPr>
        <a:xfrm>
          <a:off x="2890123" y="582821"/>
          <a:ext cx="1748375" cy="111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5ED112-2D18-47FD-9812-CE3EB704CAE5}">
      <dsp:nvSpPr>
        <dsp:cNvPr id="0" name=""/>
        <dsp:cNvSpPr/>
      </dsp:nvSpPr>
      <dsp:spPr>
        <a:xfrm>
          <a:off x="3084387" y="767372"/>
          <a:ext cx="1748375" cy="11102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cs typeface="Aharoni" pitchFamily="2" charset="-79"/>
            </a:rPr>
            <a:t>слова</a:t>
          </a:r>
          <a:endParaRPr lang="ru-RU" sz="4000" b="1" kern="1200" dirty="0">
            <a:cs typeface="Aharoni" pitchFamily="2" charset="-79"/>
          </a:endParaRPr>
        </a:p>
      </dsp:txBody>
      <dsp:txXfrm>
        <a:off x="3084387" y="767372"/>
        <a:ext cx="1748375" cy="1110218"/>
      </dsp:txXfrm>
    </dsp:sp>
    <dsp:sp modelId="{0C083050-EFC2-452C-8D00-A26E84FEB61F}">
      <dsp:nvSpPr>
        <dsp:cNvPr id="0" name=""/>
        <dsp:cNvSpPr/>
      </dsp:nvSpPr>
      <dsp:spPr>
        <a:xfrm>
          <a:off x="6260" y="2397812"/>
          <a:ext cx="1748375" cy="111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8612D9-33AB-46F0-BF61-56103DB29629}">
      <dsp:nvSpPr>
        <dsp:cNvPr id="0" name=""/>
        <dsp:cNvSpPr/>
      </dsp:nvSpPr>
      <dsp:spPr>
        <a:xfrm>
          <a:off x="200524" y="2582362"/>
          <a:ext cx="1748375" cy="11102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названия</a:t>
          </a:r>
          <a:endParaRPr lang="ru-RU" sz="2400" b="1" kern="1200" dirty="0"/>
        </a:p>
      </dsp:txBody>
      <dsp:txXfrm>
        <a:off x="200524" y="2582362"/>
        <a:ext cx="1748375" cy="1110218"/>
      </dsp:txXfrm>
    </dsp:sp>
    <dsp:sp modelId="{50300AB7-EC3C-4195-B173-5C76CBABB838}">
      <dsp:nvSpPr>
        <dsp:cNvPr id="0" name=""/>
        <dsp:cNvSpPr/>
      </dsp:nvSpPr>
      <dsp:spPr>
        <a:xfrm>
          <a:off x="2139351" y="2388730"/>
          <a:ext cx="1748375" cy="111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5FE000-AA42-466F-B098-0FB5D4A16244}">
      <dsp:nvSpPr>
        <dsp:cNvPr id="0" name=""/>
        <dsp:cNvSpPr/>
      </dsp:nvSpPr>
      <dsp:spPr>
        <a:xfrm>
          <a:off x="2333615" y="2573281"/>
          <a:ext cx="1748375" cy="11102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указатели</a:t>
          </a:r>
          <a:endParaRPr lang="ru-RU" sz="2400" b="1" kern="1200" dirty="0"/>
        </a:p>
      </dsp:txBody>
      <dsp:txXfrm>
        <a:off x="2333615" y="2573281"/>
        <a:ext cx="1748375" cy="1110218"/>
      </dsp:txXfrm>
    </dsp:sp>
    <dsp:sp modelId="{F7140B80-0D4F-48B0-9278-5E6A3637C1F0}">
      <dsp:nvSpPr>
        <dsp:cNvPr id="0" name=""/>
        <dsp:cNvSpPr/>
      </dsp:nvSpPr>
      <dsp:spPr>
        <a:xfrm>
          <a:off x="-46313" y="3945895"/>
          <a:ext cx="1748375" cy="111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B31F80-77D2-4131-8286-B3B2E0C43936}">
      <dsp:nvSpPr>
        <dsp:cNvPr id="0" name=""/>
        <dsp:cNvSpPr/>
      </dsp:nvSpPr>
      <dsp:spPr>
        <a:xfrm>
          <a:off x="147950" y="4130445"/>
          <a:ext cx="1748375" cy="11102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Имя существительное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Имя прилагательное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Имя числительное</a:t>
          </a:r>
          <a:endParaRPr lang="ru-RU" sz="1400" b="1" kern="1200" dirty="0"/>
        </a:p>
      </dsp:txBody>
      <dsp:txXfrm>
        <a:off x="147950" y="4130445"/>
        <a:ext cx="1748375" cy="1110218"/>
      </dsp:txXfrm>
    </dsp:sp>
    <dsp:sp modelId="{CB645B77-CAC3-4B33-ADA1-079E843689BF}">
      <dsp:nvSpPr>
        <dsp:cNvPr id="0" name=""/>
        <dsp:cNvSpPr/>
      </dsp:nvSpPr>
      <dsp:spPr>
        <a:xfrm>
          <a:off x="2139351" y="4007434"/>
          <a:ext cx="1748375" cy="111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90E4D5-B378-48B9-B06E-5F78620A4F2E}">
      <dsp:nvSpPr>
        <dsp:cNvPr id="0" name=""/>
        <dsp:cNvSpPr/>
      </dsp:nvSpPr>
      <dsp:spPr>
        <a:xfrm>
          <a:off x="2333615" y="4191985"/>
          <a:ext cx="1748375" cy="11102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Местоимение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2333615" y="4191985"/>
        <a:ext cx="1748375" cy="1110218"/>
      </dsp:txXfrm>
    </dsp:sp>
    <dsp:sp modelId="{F9A8D7E6-AECC-47D4-9F33-9AB750B48025}">
      <dsp:nvSpPr>
        <dsp:cNvPr id="0" name=""/>
        <dsp:cNvSpPr/>
      </dsp:nvSpPr>
      <dsp:spPr>
        <a:xfrm>
          <a:off x="4279262" y="3999285"/>
          <a:ext cx="1748375" cy="111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7437CE-B197-4419-B932-FA6204E72DC4}">
      <dsp:nvSpPr>
        <dsp:cNvPr id="0" name=""/>
        <dsp:cNvSpPr/>
      </dsp:nvSpPr>
      <dsp:spPr>
        <a:xfrm>
          <a:off x="4473526" y="4183836"/>
          <a:ext cx="1748375" cy="11102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глагол</a:t>
          </a:r>
          <a:endParaRPr lang="ru-RU" sz="2800" b="1" kern="1200" dirty="0"/>
        </a:p>
      </dsp:txBody>
      <dsp:txXfrm>
        <a:off x="4473526" y="4183836"/>
        <a:ext cx="1748375" cy="1110218"/>
      </dsp:txXfrm>
    </dsp:sp>
    <dsp:sp modelId="{CFDD6CE2-5013-4904-A650-3068C0D6D735}">
      <dsp:nvSpPr>
        <dsp:cNvPr id="0" name=""/>
        <dsp:cNvSpPr/>
      </dsp:nvSpPr>
      <dsp:spPr>
        <a:xfrm>
          <a:off x="6415606" y="2397812"/>
          <a:ext cx="1748375" cy="111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3B28C-FF34-45C9-87F1-D8CED2B9C8B5}">
      <dsp:nvSpPr>
        <dsp:cNvPr id="0" name=""/>
        <dsp:cNvSpPr/>
      </dsp:nvSpPr>
      <dsp:spPr>
        <a:xfrm>
          <a:off x="6609870" y="2582362"/>
          <a:ext cx="1748375" cy="11102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помощники</a:t>
          </a:r>
          <a:endParaRPr lang="ru-RU" sz="2000" b="1" kern="1200" dirty="0"/>
        </a:p>
      </dsp:txBody>
      <dsp:txXfrm>
        <a:off x="6609870" y="2582362"/>
        <a:ext cx="1748375" cy="1110218"/>
      </dsp:txXfrm>
    </dsp:sp>
    <dsp:sp modelId="{EBBCCC2A-4050-4CC2-98B6-FFAEE5DBE556}">
      <dsp:nvSpPr>
        <dsp:cNvPr id="0" name=""/>
        <dsp:cNvSpPr/>
      </dsp:nvSpPr>
      <dsp:spPr>
        <a:xfrm>
          <a:off x="6413158" y="4007434"/>
          <a:ext cx="1748375" cy="1110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FDF010-12FA-4B04-8C18-F3935DFC7C2C}">
      <dsp:nvSpPr>
        <dsp:cNvPr id="0" name=""/>
        <dsp:cNvSpPr/>
      </dsp:nvSpPr>
      <dsp:spPr>
        <a:xfrm>
          <a:off x="6607422" y="4191985"/>
          <a:ext cx="1748375" cy="11102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6607422" y="4191985"/>
        <a:ext cx="1748375" cy="111021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1AE621-6AE9-4032-9615-7FC897D080DD}">
      <dsp:nvSpPr>
        <dsp:cNvPr id="0" name=""/>
        <dsp:cNvSpPr/>
      </dsp:nvSpPr>
      <dsp:spPr>
        <a:xfrm>
          <a:off x="6863096" y="3655495"/>
          <a:ext cx="91440" cy="6804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047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A54F5-B919-4E68-BD9E-6C7E5F83368C}">
      <dsp:nvSpPr>
        <dsp:cNvPr id="0" name=""/>
        <dsp:cNvSpPr/>
      </dsp:nvSpPr>
      <dsp:spPr>
        <a:xfrm>
          <a:off x="4338927" y="1238764"/>
          <a:ext cx="2569889" cy="930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47"/>
              </a:lnTo>
              <a:lnTo>
                <a:pt x="2569889" y="714247"/>
              </a:lnTo>
              <a:lnTo>
                <a:pt x="2569889" y="9309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DD759-F171-4FEF-8D97-41CB2A2D0ADD}">
      <dsp:nvSpPr>
        <dsp:cNvPr id="0" name=""/>
        <dsp:cNvSpPr/>
      </dsp:nvSpPr>
      <dsp:spPr>
        <a:xfrm>
          <a:off x="2624398" y="3667648"/>
          <a:ext cx="1428763" cy="657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664"/>
              </a:lnTo>
              <a:lnTo>
                <a:pt x="1428763" y="440664"/>
              </a:lnTo>
              <a:lnTo>
                <a:pt x="1428763" y="6574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72122F-B22F-4F0E-B0CD-39A1BBEE3FFB}">
      <dsp:nvSpPr>
        <dsp:cNvPr id="0" name=""/>
        <dsp:cNvSpPr/>
      </dsp:nvSpPr>
      <dsp:spPr>
        <a:xfrm>
          <a:off x="1124203" y="3667648"/>
          <a:ext cx="1500195" cy="585966"/>
        </a:xfrm>
        <a:custGeom>
          <a:avLst/>
          <a:gdLst/>
          <a:ahLst/>
          <a:cxnLst/>
          <a:rect l="0" t="0" r="0" b="0"/>
          <a:pathLst>
            <a:path>
              <a:moveTo>
                <a:pt x="1500195" y="0"/>
              </a:moveTo>
              <a:lnTo>
                <a:pt x="1500195" y="369215"/>
              </a:lnTo>
              <a:lnTo>
                <a:pt x="0" y="369215"/>
              </a:lnTo>
              <a:lnTo>
                <a:pt x="0" y="5859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02C391-EDA8-47EF-A92F-C0F2ED609BFB}">
      <dsp:nvSpPr>
        <dsp:cNvPr id="0" name=""/>
        <dsp:cNvSpPr/>
      </dsp:nvSpPr>
      <dsp:spPr>
        <a:xfrm>
          <a:off x="2624398" y="1238764"/>
          <a:ext cx="1714528" cy="943151"/>
        </a:xfrm>
        <a:custGeom>
          <a:avLst/>
          <a:gdLst/>
          <a:ahLst/>
          <a:cxnLst/>
          <a:rect l="0" t="0" r="0" b="0"/>
          <a:pathLst>
            <a:path>
              <a:moveTo>
                <a:pt x="1714528" y="0"/>
              </a:moveTo>
              <a:lnTo>
                <a:pt x="1714528" y="726400"/>
              </a:lnTo>
              <a:lnTo>
                <a:pt x="0" y="726400"/>
              </a:lnTo>
              <a:lnTo>
                <a:pt x="0" y="9431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92C519-023C-45E8-BBAF-66D74B275328}">
      <dsp:nvSpPr>
        <dsp:cNvPr id="0" name=""/>
        <dsp:cNvSpPr/>
      </dsp:nvSpPr>
      <dsp:spPr>
        <a:xfrm>
          <a:off x="3169058" y="-246969"/>
          <a:ext cx="2339737" cy="1485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5ED112-2D18-47FD-9812-CE3EB704CAE5}">
      <dsp:nvSpPr>
        <dsp:cNvPr id="0" name=""/>
        <dsp:cNvSpPr/>
      </dsp:nvSpPr>
      <dsp:spPr>
        <a:xfrm>
          <a:off x="3429029" y="3"/>
          <a:ext cx="2339737" cy="1485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cs typeface="Aharoni" pitchFamily="2" charset="-79"/>
            </a:rPr>
            <a:t>Части речи</a:t>
          </a:r>
          <a:endParaRPr lang="ru-RU" sz="4000" b="1" kern="1200" dirty="0">
            <a:cs typeface="Aharoni" pitchFamily="2" charset="-79"/>
          </a:endParaRPr>
        </a:p>
      </dsp:txBody>
      <dsp:txXfrm>
        <a:off x="3429029" y="3"/>
        <a:ext cx="2339737" cy="1485733"/>
      </dsp:txXfrm>
    </dsp:sp>
    <dsp:sp modelId="{0C083050-EFC2-452C-8D00-A26E84FEB61F}">
      <dsp:nvSpPr>
        <dsp:cNvPr id="0" name=""/>
        <dsp:cNvSpPr/>
      </dsp:nvSpPr>
      <dsp:spPr>
        <a:xfrm>
          <a:off x="1454529" y="2181915"/>
          <a:ext cx="2339737" cy="1485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8612D9-33AB-46F0-BF61-56103DB29629}">
      <dsp:nvSpPr>
        <dsp:cNvPr id="0" name=""/>
        <dsp:cNvSpPr/>
      </dsp:nvSpPr>
      <dsp:spPr>
        <a:xfrm>
          <a:off x="1714500" y="2428887"/>
          <a:ext cx="2339737" cy="1485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самостоятельные</a:t>
          </a:r>
          <a:endParaRPr lang="ru-RU" sz="2000" b="1" kern="1200" dirty="0"/>
        </a:p>
      </dsp:txBody>
      <dsp:txXfrm>
        <a:off x="1714500" y="2428887"/>
        <a:ext cx="2339737" cy="1485733"/>
      </dsp:txXfrm>
    </dsp:sp>
    <dsp:sp modelId="{F7140B80-0D4F-48B0-9278-5E6A3637C1F0}">
      <dsp:nvSpPr>
        <dsp:cNvPr id="0" name=""/>
        <dsp:cNvSpPr/>
      </dsp:nvSpPr>
      <dsp:spPr>
        <a:xfrm>
          <a:off x="-45665" y="4253614"/>
          <a:ext cx="2339737" cy="1485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B31F80-77D2-4131-8286-B3B2E0C43936}">
      <dsp:nvSpPr>
        <dsp:cNvPr id="0" name=""/>
        <dsp:cNvSpPr/>
      </dsp:nvSpPr>
      <dsp:spPr>
        <a:xfrm>
          <a:off x="214305" y="4500587"/>
          <a:ext cx="2339737" cy="1485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Имя существительное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Имя прилагательное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Имя числительное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Местоимение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214305" y="4500587"/>
        <a:ext cx="2339737" cy="1485733"/>
      </dsp:txXfrm>
    </dsp:sp>
    <dsp:sp modelId="{F9A8D7E6-AECC-47D4-9F33-9AB750B48025}">
      <dsp:nvSpPr>
        <dsp:cNvPr id="0" name=""/>
        <dsp:cNvSpPr/>
      </dsp:nvSpPr>
      <dsp:spPr>
        <a:xfrm>
          <a:off x="2883293" y="4325063"/>
          <a:ext cx="2339737" cy="1485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7437CE-B197-4419-B932-FA6204E72DC4}">
      <dsp:nvSpPr>
        <dsp:cNvPr id="0" name=""/>
        <dsp:cNvSpPr/>
      </dsp:nvSpPr>
      <dsp:spPr>
        <a:xfrm>
          <a:off x="3143264" y="4572036"/>
          <a:ext cx="2339737" cy="1485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глагол</a:t>
          </a:r>
          <a:endParaRPr lang="ru-RU" sz="2800" b="1" kern="1200" dirty="0"/>
        </a:p>
      </dsp:txBody>
      <dsp:txXfrm>
        <a:off x="3143264" y="4572036"/>
        <a:ext cx="2339737" cy="1485733"/>
      </dsp:txXfrm>
    </dsp:sp>
    <dsp:sp modelId="{CFDD6CE2-5013-4904-A650-3068C0D6D735}">
      <dsp:nvSpPr>
        <dsp:cNvPr id="0" name=""/>
        <dsp:cNvSpPr/>
      </dsp:nvSpPr>
      <dsp:spPr>
        <a:xfrm>
          <a:off x="5738948" y="2169762"/>
          <a:ext cx="2339737" cy="1485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3B28C-FF34-45C9-87F1-D8CED2B9C8B5}">
      <dsp:nvSpPr>
        <dsp:cNvPr id="0" name=""/>
        <dsp:cNvSpPr/>
      </dsp:nvSpPr>
      <dsp:spPr>
        <a:xfrm>
          <a:off x="5998918" y="2416734"/>
          <a:ext cx="2339737" cy="1485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служебные</a:t>
          </a:r>
          <a:endParaRPr lang="ru-RU" sz="2400" b="1" kern="1200" dirty="0"/>
        </a:p>
      </dsp:txBody>
      <dsp:txXfrm>
        <a:off x="5998918" y="2416734"/>
        <a:ext cx="2339737" cy="1485733"/>
      </dsp:txXfrm>
    </dsp:sp>
    <dsp:sp modelId="{EBBCCC2A-4050-4CC2-98B6-FFAEE5DBE556}">
      <dsp:nvSpPr>
        <dsp:cNvPr id="0" name=""/>
        <dsp:cNvSpPr/>
      </dsp:nvSpPr>
      <dsp:spPr>
        <a:xfrm>
          <a:off x="5738948" y="4335969"/>
          <a:ext cx="2339737" cy="1485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FDF010-12FA-4B04-8C18-F3935DFC7C2C}">
      <dsp:nvSpPr>
        <dsp:cNvPr id="0" name=""/>
        <dsp:cNvSpPr/>
      </dsp:nvSpPr>
      <dsp:spPr>
        <a:xfrm>
          <a:off x="5998918" y="4582941"/>
          <a:ext cx="2339737" cy="1485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Предлог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Союз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Частица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5998918" y="4582941"/>
        <a:ext cx="2339737" cy="1485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D06DF3F-6F6A-47A8-BAB8-5AA7D1A05E1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1E35B73-D732-460E-9292-8860F11F56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МОУ Успенская средняя общеобразовательная школа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УМК «Гармония»</a:t>
            </a:r>
          </a:p>
          <a:p>
            <a:pPr algn="ctr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Урок русского языка </a:t>
            </a:r>
          </a:p>
          <a:p>
            <a:pPr algn="ctr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Тема урока «И у слов – помощников есть названия»</a:t>
            </a:r>
          </a:p>
          <a:p>
            <a:pPr algn="ctr">
              <a:buNone/>
            </a:pPr>
            <a:endParaRPr lang="ru-RU" sz="4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Учитель: Самойлова Н.А</a:t>
            </a:r>
            <a:r>
              <a:rPr lang="ru-RU" sz="4000" b="1" dirty="0" smtClean="0"/>
              <a:t>. </a:t>
            </a:r>
            <a:endParaRPr lang="ru-RU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357158" y="428604"/>
          <a:ext cx="8358246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4368808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cs typeface="Aharoni" pitchFamily="2" charset="-79"/>
              </a:rPr>
              <a:t>И У СЛОВ – ПОМОЩНИКОВ ЕСТЬ НАЗВАНИЯ</a:t>
            </a:r>
            <a:endParaRPr lang="ru-RU" sz="6600" b="1" dirty="0"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/>
              <a:t>Задачи:</a:t>
            </a:r>
            <a:endParaRPr lang="ru-RU" sz="54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1. Как слова – помощники назвали учёные?</a:t>
            </a:r>
          </a:p>
          <a:p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2. Для чего служат слова – помощники?</a:t>
            </a:r>
          </a:p>
          <a:p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3. Как пишутся слова – помощники?</a:t>
            </a:r>
            <a:endParaRPr lang="ru-RU" sz="4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428596" y="2857496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  <a:t>Чудесный выдался денёк, а я учу предлоги…</a:t>
            </a:r>
            <a:b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</a:b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  <a:t>Я должен твёрдо знать урок: учитель очень строгий!</a:t>
            </a:r>
            <a:b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</a:b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  <a:t>И я шепчу, закрыв глаза, скрестив под партой ноги:</a:t>
            </a:r>
            <a:b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</a:b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  <a:t>«Что значит – «по»?Что значит – «за»?</a:t>
            </a:r>
            <a:b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</a:b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  <a:t>И «за» и «по» - предлоги…»</a:t>
            </a:r>
            <a:b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</a:b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  <a:t>А хорошо бы – ЗА порог и мчаться ПО дороге!..</a:t>
            </a:r>
            <a:b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</a:b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  <a:t>Какой бы выдумать предлог,</a:t>
            </a:r>
            <a:b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</a:b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cs typeface="Aharoni" pitchFamily="2" charset="-79"/>
              </a:rPr>
              <a:t>Чтоб не учить ПРЕДЛОГИ?  </a:t>
            </a:r>
            <a:endParaRPr lang="ru-RU" sz="3200" b="1" dirty="0">
              <a:solidFill>
                <a:schemeClr val="tx2">
                  <a:lumMod val="50000"/>
                </a:schemeClr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496"/>
            <a:ext cx="8229600" cy="1143000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 Идёт к столу.</a:t>
            </a:r>
            <a:br>
              <a:rPr lang="ru-RU" sz="4800" b="1" dirty="0" smtClean="0"/>
            </a:br>
            <a:r>
              <a:rPr lang="ru-RU" sz="4800" b="1" dirty="0" smtClean="0"/>
              <a:t>Сидит за столом.</a:t>
            </a:r>
            <a:br>
              <a:rPr lang="ru-RU" sz="4800" b="1" dirty="0" smtClean="0"/>
            </a:br>
            <a:r>
              <a:rPr lang="ru-RU" sz="4800" b="1" dirty="0" smtClean="0"/>
              <a:t>Лежит на столе.</a:t>
            </a:r>
            <a:br>
              <a:rPr lang="ru-RU" sz="4800" b="1" dirty="0" smtClean="0"/>
            </a:br>
            <a:r>
              <a:rPr lang="ru-RU" sz="4800" b="1" dirty="0" smtClean="0"/>
              <a:t>Лежит под столом.</a:t>
            </a:r>
            <a:br>
              <a:rPr lang="ru-RU" sz="4800" b="1" dirty="0" smtClean="0"/>
            </a:br>
            <a:r>
              <a:rPr lang="ru-RU" sz="4800" b="1" dirty="0" smtClean="0"/>
              <a:t>Достал из-под стола.</a:t>
            </a:r>
            <a:br>
              <a:rPr lang="ru-RU" sz="4800" b="1" dirty="0" smtClean="0"/>
            </a:br>
            <a:r>
              <a:rPr lang="ru-RU" sz="4800" b="1" dirty="0" smtClean="0"/>
              <a:t>Убрал в стол.</a:t>
            </a:r>
            <a:br>
              <a:rPr lang="ru-RU" sz="4800" b="1" dirty="0" smtClean="0"/>
            </a:b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278605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5300" b="1" dirty="0" smtClean="0"/>
              <a:t>Мы,- промолвили Частицы,-</a:t>
            </a:r>
            <a:br>
              <a:rPr lang="ru-RU" sz="5300" b="1" dirty="0" smtClean="0"/>
            </a:br>
            <a:r>
              <a:rPr lang="ru-RU" sz="5300" b="1" dirty="0" smtClean="0"/>
              <a:t>Можем с каждым подружиться.</a:t>
            </a:r>
            <a:br>
              <a:rPr lang="ru-RU" sz="5300" b="1" dirty="0" smtClean="0"/>
            </a:br>
            <a:r>
              <a:rPr lang="ru-RU" sz="5300" b="1" dirty="0" smtClean="0"/>
              <a:t>Выражаем утвержденье,</a:t>
            </a:r>
            <a:br>
              <a:rPr lang="ru-RU" sz="5300" b="1" dirty="0" smtClean="0"/>
            </a:br>
            <a:r>
              <a:rPr lang="ru-RU" sz="5300" b="1" dirty="0" smtClean="0"/>
              <a:t>отрицанье и сомненье…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357158" y="428604"/>
          <a:ext cx="8358246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110</TotalTime>
  <Words>109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МОУ Успенская средняя общеобразовательная школа</vt:lpstr>
      <vt:lpstr>Слайд 2</vt:lpstr>
      <vt:lpstr>И У СЛОВ – ПОМОЩНИКОВ ЕСТЬ НАЗВАНИЯ</vt:lpstr>
      <vt:lpstr>Задачи:</vt:lpstr>
      <vt:lpstr>Чудесный выдался денёк, а я учу предлоги… Я должен твёрдо знать урок: учитель очень строгий! И я шепчу, закрыв глаза, скрестив под партой ноги: «Что значит – «по»?Что значит – «за»? И «за» и «по» - предлоги…» А хорошо бы – ЗА порог и мчаться ПО дороге!.. Какой бы выдумать предлог, Чтоб не учить ПРЕДЛОГИ?  </vt:lpstr>
      <vt:lpstr> Идёт к столу. Сидит за столом. Лежит на столе. Лежит под столом. Достал из-под стола. Убрал в стол. </vt:lpstr>
      <vt:lpstr>Мы,- промолвили Частицы,- Можем с каждым подружиться. Выражаем утвержденье, отрицанье и сомненье… 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 У СЛОВ – ПОМОЩНИКОВ ЕСТЬ НАЗВАНИЯ</dc:title>
  <dc:creator>1</dc:creator>
  <cp:lastModifiedBy>1</cp:lastModifiedBy>
  <cp:revision>13</cp:revision>
  <dcterms:created xsi:type="dcterms:W3CDTF">2011-01-28T13:38:57Z</dcterms:created>
  <dcterms:modified xsi:type="dcterms:W3CDTF">2011-01-28T16:34:12Z</dcterms:modified>
</cp:coreProperties>
</file>