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AF24"/>
    <a:srgbClr val="28F841"/>
    <a:srgbClr val="39E74A"/>
    <a:srgbClr val="322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7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ru.wikipedia.org/wiki/%D0%A4%D0%B0%D0%B9%D0%BB:Yakov_Perelman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357298"/>
            <a:ext cx="6937092" cy="450059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Pour">
              <a:avLst>
                <a:gd name="adj1" fmla="val 18666077"/>
                <a:gd name="adj2" fmla="val 59240"/>
              </a:avLst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3810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Клуб</a:t>
            </a:r>
            <a:r>
              <a:rPr lang="ru-RU" sz="5400" b="1" cap="none" spc="0" dirty="0" smtClean="0">
                <a:ln w="38100" cmpd="sng">
                  <a:solidFill>
                    <a:schemeClr val="tx1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5400" b="1" cap="none" spc="0" dirty="0" smtClean="0">
                <a:ln w="3810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«КЛЮТОНАС</a:t>
            </a:r>
            <a:r>
              <a:rPr lang="ru-RU" sz="5400" b="1" cap="none" spc="0" dirty="0" smtClean="0">
                <a:ln w="285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»</a:t>
            </a:r>
            <a:endParaRPr lang="ru-RU" sz="5400" b="1" cap="none" spc="0" dirty="0">
              <a:ln w="28575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15AF24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348800"/>
            <a:ext cx="900115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Comic Sans MS" pitchFamily="66" charset="0"/>
              </a:rPr>
              <a:t>Напишите любое трёхзначное число с разными цифрами.</a:t>
            </a:r>
          </a:p>
          <a:p>
            <a:endParaRPr lang="ru-RU" sz="3200" dirty="0" smtClean="0">
              <a:latin typeface="Comic Sans MS" pitchFamily="66" charset="0"/>
            </a:endParaRPr>
          </a:p>
          <a:p>
            <a:r>
              <a:rPr lang="ru-RU" sz="3200" dirty="0" smtClean="0">
                <a:latin typeface="Comic Sans MS" pitchFamily="66" charset="0"/>
              </a:rPr>
              <a:t>Запишите число в обратном порядке.</a:t>
            </a:r>
          </a:p>
          <a:p>
            <a:r>
              <a:rPr lang="ru-RU" sz="3200" dirty="0" smtClean="0">
                <a:latin typeface="Comic Sans MS" pitchFamily="66" charset="0"/>
              </a:rPr>
              <a:t>Из большего отнимите меньшее.</a:t>
            </a:r>
          </a:p>
          <a:p>
            <a:endParaRPr lang="ru-RU" sz="3200" dirty="0" smtClean="0">
              <a:latin typeface="Comic Sans MS" pitchFamily="66" charset="0"/>
            </a:endParaRPr>
          </a:p>
          <a:p>
            <a:r>
              <a:rPr lang="ru-RU" sz="3200" dirty="0" smtClean="0">
                <a:latin typeface="Comic Sans MS" pitchFamily="66" charset="0"/>
              </a:rPr>
              <a:t>Запишите это число в обратном порядке.</a:t>
            </a:r>
          </a:p>
          <a:p>
            <a:r>
              <a:rPr lang="ru-RU" sz="3200" dirty="0" smtClean="0">
                <a:latin typeface="Comic Sans MS" pitchFamily="66" charset="0"/>
              </a:rPr>
              <a:t>Сложите числа из последних пунктов.</a:t>
            </a:r>
          </a:p>
          <a:p>
            <a:endParaRPr lang="ru-RU" sz="3200" dirty="0" smtClean="0">
              <a:latin typeface="Comic Sans MS" pitchFamily="66" charset="0"/>
            </a:endParaRPr>
          </a:p>
          <a:p>
            <a:r>
              <a:rPr lang="ru-RU" sz="3200" dirty="0" smtClean="0">
                <a:latin typeface="Comic Sans MS" pitchFamily="66" charset="0"/>
              </a:rPr>
              <a:t>Вычеркните цифру из разряда единиц (последнюю).</a:t>
            </a:r>
            <a:endParaRPr lang="ru-RU" sz="3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4546" y="214290"/>
            <a:ext cx="4585551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>
                  <a:solidFill>
                    <a:srgbClr val="7030A0"/>
                  </a:solidFill>
                </a:ln>
                <a:solidFill>
                  <a:schemeClr val="accent3"/>
                </a:solidFill>
                <a:effectLst/>
              </a:rPr>
              <a:t>Обман зрения</a:t>
            </a:r>
            <a:endParaRPr lang="ru-RU" sz="5400" b="1" cap="none" spc="0" dirty="0">
              <a:ln>
                <a:solidFill>
                  <a:srgbClr val="7030A0"/>
                </a:solidFill>
              </a:ln>
              <a:solidFill>
                <a:schemeClr val="accent3"/>
              </a:solidFill>
              <a:effectLst/>
            </a:endParaRPr>
          </a:p>
        </p:txBody>
      </p:sp>
      <p:pic>
        <p:nvPicPr>
          <p:cNvPr id="3" name="Рисунок 2" descr="Рис. 1.  Как расположены кубы?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1643050"/>
            <a:ext cx="4748240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. 2. Что вы видите: лестницу, нишу или бумажную полоску, согнутую &lt;гармоникой&gt;?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428736"/>
            <a:ext cx="5715040" cy="5000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. 3. Что длиннее: АВ или АС?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428736"/>
            <a:ext cx="671517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214554"/>
            <a:ext cx="82867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Comic Sans MS" pitchFamily="66" charset="0"/>
              </a:rPr>
              <a:t>«Кто многое с собой несёт, тот многим что-нибудь приносит»</a:t>
            </a:r>
          </a:p>
          <a:p>
            <a:pPr algn="r"/>
            <a:r>
              <a:rPr lang="ru-RU" sz="5400" b="1" dirty="0" smtClean="0">
                <a:latin typeface="Comic Sans MS" pitchFamily="66" charset="0"/>
              </a:rPr>
              <a:t>Гёте </a:t>
            </a:r>
            <a:endParaRPr lang="ru-RU" sz="54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967335"/>
            <a:ext cx="8215369" cy="131892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>
                <a:gd name="adj" fmla="val 21087202"/>
              </a:avLst>
            </a:prstTxWarp>
            <a:spAutoFit/>
          </a:bodyPr>
          <a:lstStyle/>
          <a:p>
            <a:pPr algn="ctr"/>
            <a:r>
              <a:rPr lang="ru-RU" sz="8000" b="1" cap="none" spc="0" dirty="0" smtClean="0">
                <a:ln w="19050">
                  <a:solidFill>
                    <a:srgbClr val="7030A0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До новых встреч</a:t>
            </a:r>
            <a:endParaRPr lang="ru-RU" sz="8000" b="1" cap="none" spc="0" dirty="0">
              <a:ln w="19050">
                <a:solidFill>
                  <a:srgbClr val="7030A0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5429264"/>
            <a:ext cx="8001056" cy="57150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402181"/>
              </a:avLst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285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Девиз клуба: </a:t>
            </a:r>
          </a:p>
          <a:p>
            <a:pPr algn="ctr"/>
            <a:r>
              <a:rPr lang="ru-RU" sz="5400" b="1" cap="none" spc="0" dirty="0" smtClean="0">
                <a:ln w="285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уди</a:t>
            </a:r>
            <a:r>
              <a:rPr lang="ru-RU" sz="5400" b="1" dirty="0" smtClean="0">
                <a:ln w="285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вляться, </a:t>
            </a:r>
          </a:p>
          <a:p>
            <a:pPr algn="ctr"/>
            <a:r>
              <a:rPr lang="ru-RU" sz="5400" b="1" dirty="0" smtClean="0">
                <a:ln w="285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восхищаться, </a:t>
            </a:r>
          </a:p>
          <a:p>
            <a:pPr algn="ctr"/>
            <a:r>
              <a:rPr lang="ru-RU" sz="5400" b="1" dirty="0" smtClean="0">
                <a:ln w="285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познавать и</a:t>
            </a:r>
          </a:p>
          <a:p>
            <a:pPr algn="ctr"/>
            <a:r>
              <a:rPr lang="ru-RU" sz="5400" b="1" dirty="0" smtClean="0">
                <a:ln w="285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развиваться.</a:t>
            </a:r>
            <a:endParaRPr lang="ru-RU" sz="5400" b="1" cap="none" spc="0" dirty="0">
              <a:ln w="28575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15AF24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Yakov Perelman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5000628" y="1785926"/>
            <a:ext cx="3240781" cy="422774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Прямоугольник 5"/>
          <p:cNvSpPr/>
          <p:nvPr/>
        </p:nvSpPr>
        <p:spPr>
          <a:xfrm>
            <a:off x="500034" y="1500174"/>
            <a:ext cx="4178130" cy="440120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Яков </a:t>
            </a:r>
          </a:p>
          <a:p>
            <a:pPr algn="ctr"/>
            <a:r>
              <a:rPr lang="ru-RU" sz="5400" b="1" dirty="0" smtClean="0">
                <a:ln w="1905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Исидорович </a:t>
            </a:r>
          </a:p>
          <a:p>
            <a:pPr algn="ctr"/>
            <a:r>
              <a:rPr lang="ru-RU" sz="5400" b="1" dirty="0" smtClean="0">
                <a:ln w="1905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Перельман</a:t>
            </a:r>
          </a:p>
          <a:p>
            <a:pPr algn="ctr"/>
            <a:endParaRPr lang="ru-RU" sz="5400" b="1" dirty="0" smtClean="0">
              <a:ln w="1905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15AF24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ru-RU" sz="3200" b="1" dirty="0" smtClean="0">
                <a:ln w="1905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4 декабря 1882 года</a:t>
            </a:r>
          </a:p>
          <a:p>
            <a:pPr algn="ctr"/>
            <a:r>
              <a:rPr lang="ru-RU" sz="3200" b="1" dirty="0" smtClean="0">
                <a:ln w="1905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16 марта 1942 года</a:t>
            </a:r>
            <a:endParaRPr lang="ru-RU" sz="3200" b="1" cap="none" spc="0" dirty="0">
              <a:ln w="1905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15AF24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736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 algn="just"/>
            <a:r>
              <a:rPr lang="ru-RU" sz="5400" dirty="0" smtClean="0">
                <a:latin typeface="Comic Sans MS" pitchFamily="66" charset="0"/>
              </a:rPr>
              <a:t>«Предмет математики настолько серьезен, что полезно не упускать случая, сделать его немного занимательным»</a:t>
            </a:r>
            <a:endParaRPr lang="ru-RU" sz="5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500174"/>
            <a:ext cx="60959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Трёхзначное число</a:t>
            </a:r>
            <a:endParaRPr lang="ru-RU" sz="54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15AF24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357430"/>
            <a:ext cx="80660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Припишите это же число</a:t>
            </a:r>
            <a:endParaRPr lang="ru-RU" sz="54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15AF24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3143248"/>
            <a:ext cx="48096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Разделить на 7</a:t>
            </a:r>
            <a:endParaRPr lang="ru-RU" sz="54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15AF24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3786190"/>
            <a:ext cx="52149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Разделить на 11</a:t>
            </a:r>
            <a:endParaRPr lang="ru-RU" sz="54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15AF24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4429132"/>
            <a:ext cx="52149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5AF24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Разделить на 13</a:t>
            </a:r>
            <a:endParaRPr lang="ru-RU" sz="54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15AF24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1571612"/>
            <a:ext cx="871540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«Занимательная физика»</a:t>
            </a:r>
            <a:r>
              <a:rPr lang="ru-RU" sz="4800" dirty="0" smtClean="0"/>
              <a:t>  «Живая математика», «Занимательная геометрия», «Занимательная арифметика», «Занимательная алгебра»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/>
              <a:t>и ещё 42 книги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1643050"/>
            <a:ext cx="77152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prstClr val="black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Задумайте какое-нибудь трехзначное число.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prstClr val="black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Найдите сумму цифр этого числа.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prstClr val="black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От задуманного числа отнимите полученную сумму.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prstClr val="black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В том числе, которое получилось, зачеркните одну цифру, безразлично какую</a:t>
            </a:r>
            <a:r>
              <a:rPr lang="ru-RU" sz="2400" b="1" dirty="0" smtClean="0">
                <a:solidFill>
                  <a:prstClr val="black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prstClr val="black"/>
              </a:solidFill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Назовите оставшиеся цифры.</a:t>
            </a:r>
            <a:endParaRPr lang="ru-RU" sz="2400" b="1" dirty="0" smtClean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785926"/>
            <a:ext cx="814393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Comic Sans MS" pitchFamily="66" charset="0"/>
              </a:rPr>
              <a:t>Кто взял ключ, тот возьмёт столько шашек, сколько их было.</a:t>
            </a:r>
          </a:p>
          <a:p>
            <a:endParaRPr lang="ru-RU" sz="3200" dirty="0" smtClean="0">
              <a:latin typeface="Comic Sans MS" pitchFamily="66" charset="0"/>
            </a:endParaRPr>
          </a:p>
          <a:p>
            <a:r>
              <a:rPr lang="ru-RU" sz="3200" dirty="0" smtClean="0">
                <a:latin typeface="Comic Sans MS" pitchFamily="66" charset="0"/>
              </a:rPr>
              <a:t>Кто взял ложку, возьмёт шашек в 2 раза больше чем было.</a:t>
            </a:r>
          </a:p>
          <a:p>
            <a:endParaRPr lang="ru-RU" sz="3200" dirty="0" smtClean="0">
              <a:latin typeface="Comic Sans MS" pitchFamily="66" charset="0"/>
            </a:endParaRPr>
          </a:p>
          <a:p>
            <a:r>
              <a:rPr lang="ru-RU" sz="3200" dirty="0" smtClean="0">
                <a:latin typeface="Comic Sans MS" pitchFamily="66" charset="0"/>
              </a:rPr>
              <a:t>Кто взял ручку, тот возьмёт шашек в 4 раза больше чем было.</a:t>
            </a:r>
            <a:endParaRPr lang="ru-RU" sz="3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2428868"/>
            <a:ext cx="74295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Comic Sans MS" pitchFamily="66" charset="0"/>
              </a:rPr>
              <a:t>Перевод стрелок на час вперёд с целью экономии топлива.</a:t>
            </a:r>
            <a:endParaRPr lang="ru-RU" sz="32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127</TotalTime>
  <Words>226</Words>
  <PresentationFormat>Экран (4:3)</PresentationFormat>
  <Paragraphs>48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Официальная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Татьяна Павловна</cp:lastModifiedBy>
  <cp:revision>15</cp:revision>
  <dcterms:modified xsi:type="dcterms:W3CDTF">2011-01-25T07:57:40Z</dcterms:modified>
</cp:coreProperties>
</file>