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A1FA6-C022-4448-825B-9E07004E98A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CE340-1107-4A10-BAB6-81B965DAFB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6000" b="1" dirty="0" smtClean="0"/>
              <a:t>Портреты к литературной гостиной «</a:t>
            </a:r>
            <a:r>
              <a:rPr lang="ru-RU" sz="6000" b="1" dirty="0" smtClean="0"/>
              <a:t>Стихи </a:t>
            </a:r>
            <a:r>
              <a:rPr lang="ru-RU" sz="6000" b="1" dirty="0" smtClean="0"/>
              <a:t>русских поэтов о Родине»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В.М.Шукшин</a:t>
            </a:r>
            <a:endParaRPr lang="ru-RU" sz="7200" b="1" dirty="0"/>
          </a:p>
        </p:txBody>
      </p:sp>
      <p:pic>
        <p:nvPicPr>
          <p:cNvPr id="10242" name="Picture 2" descr="C:\Documents and Settings\Люда\Мои документы\Мои рисунки\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71612"/>
            <a:ext cx="5214974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М.Шолохов</a:t>
            </a:r>
            <a:endParaRPr lang="ru-RU" sz="7200" b="1" dirty="0"/>
          </a:p>
        </p:txBody>
      </p:sp>
      <p:pic>
        <p:nvPicPr>
          <p:cNvPr id="9218" name="Picture 2" descr="C:\Documents and Settings\Люда\Мои документы\Мои рисунки\AXMVNDVCADSORW9CAPF5LF9CAH4HSZ6CAF9YNOLCA7HXQKLCAQA3GGOCAESR9RWCA0FFHQRCAL0PDIKCAEN0IMPCAL24IHQCA7Y9LFFCAPCZT61CAC905NWCA00PRR6CAXAMUAGCALY1F4JCAJBSR50CA9FX5H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71612"/>
            <a:ext cx="5214974" cy="4972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С.А.Есенин</a:t>
            </a:r>
            <a:endParaRPr lang="ru-RU" sz="7200" b="1" dirty="0"/>
          </a:p>
        </p:txBody>
      </p:sp>
      <p:pic>
        <p:nvPicPr>
          <p:cNvPr id="6146" name="Picture 2" descr="C:\Documents and Settings\Люда\Мои документы\Мои рисунки\pe_01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14488"/>
            <a:ext cx="5643602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К Симонов</a:t>
            </a:r>
            <a:endParaRPr lang="ru-RU" sz="7200" b="1" dirty="0"/>
          </a:p>
        </p:txBody>
      </p:sp>
      <p:pic>
        <p:nvPicPr>
          <p:cNvPr id="7170" name="Picture 2" descr="C:\Documents and Settings\Люда\Мои документы\Мои рисунки\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14488"/>
            <a:ext cx="5715040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А.Г.Абрамов</a:t>
            </a:r>
            <a:endParaRPr lang="ru-RU" sz="7200" b="1" dirty="0"/>
          </a:p>
        </p:txBody>
      </p:sp>
      <p:pic>
        <p:nvPicPr>
          <p:cNvPr id="8194" name="Picture 2" descr="C:\Documents and Settings\Люда\Мои документы\Мои рисунки\A7OYWHJCA5AIOIICADR9L33CAV6O9CUCAD4ONPMCAKBL16ECA70DP10CA0P4L0MCA3YETNJCAX5I22QCAQ6V0TDCA74HYPNCAN9838JCAW32IR4CAFC9O9LCAALNIQYCA0LW7V8CAID4HXRCA0V9B61CAA3131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600200"/>
            <a:ext cx="5715040" cy="4757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М.И.Цветаева</a:t>
            </a:r>
            <a:endParaRPr lang="ru-RU" sz="7200" b="1" dirty="0"/>
          </a:p>
        </p:txBody>
      </p:sp>
      <p:pic>
        <p:nvPicPr>
          <p:cNvPr id="3074" name="Picture 2" descr="C:\Documents and Settings\Люда\Мои документы\Мои рисунки\pc_00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785926"/>
            <a:ext cx="5286412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И.А.Бунин</a:t>
            </a:r>
            <a:endParaRPr lang="ru-RU" sz="7200" b="1" dirty="0"/>
          </a:p>
        </p:txBody>
      </p:sp>
      <p:pic>
        <p:nvPicPr>
          <p:cNvPr id="1026" name="Picture 2" descr="C:\Documents and Settings\Люда\Мои документы\Мои рисунки\pb_30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85926"/>
            <a:ext cx="5429288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И.Северянин</a:t>
            </a:r>
            <a:endParaRPr lang="ru-RU" sz="7200" b="1" dirty="0"/>
          </a:p>
        </p:txBody>
      </p:sp>
      <p:pic>
        <p:nvPicPr>
          <p:cNvPr id="4098" name="Picture 2" descr="C:\Documents and Settings\Люда\Мои документы\Мои рисунки\ps_07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857364"/>
            <a:ext cx="5429288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К.Бальмонт</a:t>
            </a:r>
            <a:endParaRPr lang="ru-RU" sz="7200" b="1" dirty="0"/>
          </a:p>
        </p:txBody>
      </p:sp>
      <p:pic>
        <p:nvPicPr>
          <p:cNvPr id="5123" name="Picture 3" descr="C:\Documents and Settings\Люда\Мои документы\Мои рисунки\AKY4P57CAETIM53CAOP5X1ACAE8GP61CAV4HL09CAALS755CAAC5VG9CAGTE45YCAXONOEPCA19RO3QCAH4RUIUCAXXZOAWCA3L9X0WCAGVR3S3CAN4MQ4HCAIEUUGSCALL574PCAZS5DMUCAMLGA2FCA5JACVQ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71638"/>
            <a:ext cx="5214975" cy="4757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7200" b="1" dirty="0" smtClean="0"/>
              <a:t>А.А.Ахматова</a:t>
            </a:r>
            <a:endParaRPr lang="ru-RU" sz="7200" b="1" dirty="0"/>
          </a:p>
        </p:txBody>
      </p:sp>
      <p:pic>
        <p:nvPicPr>
          <p:cNvPr id="2050" name="Picture 2" descr="C:\Documents and Settings\Люда\Мои документы\Мои рисунки\05lit003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14488"/>
            <a:ext cx="5643602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22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Портреты к литературной гостиной «Стихи русских поэтов о Родине»</vt:lpstr>
      <vt:lpstr>С.А.Есенин</vt:lpstr>
      <vt:lpstr>К Симонов</vt:lpstr>
      <vt:lpstr>А.Г.Абрамов</vt:lpstr>
      <vt:lpstr>М.И.Цветаева</vt:lpstr>
      <vt:lpstr>И.А.Бунин</vt:lpstr>
      <vt:lpstr>И.Северянин</vt:lpstr>
      <vt:lpstr>К.Бальмонт</vt:lpstr>
      <vt:lpstr>А.А.Ахматова</vt:lpstr>
      <vt:lpstr>В.М.Шукшин</vt:lpstr>
      <vt:lpstr>М.Шолохов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Люда</dc:creator>
  <cp:lastModifiedBy>Люда</cp:lastModifiedBy>
  <cp:revision>6</cp:revision>
  <dcterms:created xsi:type="dcterms:W3CDTF">2011-01-26T10:33:18Z</dcterms:created>
  <dcterms:modified xsi:type="dcterms:W3CDTF">2011-01-28T12:16:06Z</dcterms:modified>
</cp:coreProperties>
</file>