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7" r:id="rId9"/>
    <p:sldId id="270" r:id="rId10"/>
    <p:sldId id="271" r:id="rId11"/>
    <p:sldId id="276" r:id="rId12"/>
    <p:sldId id="272" r:id="rId13"/>
    <p:sldId id="273" r:id="rId14"/>
    <p:sldId id="274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30C4-CBC8-4181-BA77-8948C41C03DE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3F3-F89C-4E75-8EC6-AB01C5A6E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30C4-CBC8-4181-BA77-8948C41C03DE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3F3-F89C-4E75-8EC6-AB01C5A6E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30C4-CBC8-4181-BA77-8948C41C03DE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3F3-F89C-4E75-8EC6-AB01C5A6E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30C4-CBC8-4181-BA77-8948C41C03DE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3F3-F89C-4E75-8EC6-AB01C5A6E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30C4-CBC8-4181-BA77-8948C41C03DE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3F3-F89C-4E75-8EC6-AB01C5A6E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30C4-CBC8-4181-BA77-8948C41C03DE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3F3-F89C-4E75-8EC6-AB01C5A6E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30C4-CBC8-4181-BA77-8948C41C03DE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3F3-F89C-4E75-8EC6-AB01C5A6E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30C4-CBC8-4181-BA77-8948C41C03DE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3F3-F89C-4E75-8EC6-AB01C5A6E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30C4-CBC8-4181-BA77-8948C41C03DE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3F3-F89C-4E75-8EC6-AB01C5A6E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30C4-CBC8-4181-BA77-8948C41C03DE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3F3-F89C-4E75-8EC6-AB01C5A6E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30C4-CBC8-4181-BA77-8948C41C03DE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05E3F3-F89C-4E75-8EC6-AB01C5A6E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DB30C4-CBC8-4181-BA77-8948C41C03DE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05E3F3-F89C-4E75-8EC6-AB01C5A6ED0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72;&#1090;&#1072;&#1096;&#1072;\Desktop\&#1088;&#1077;&#1096;&#1077;&#1085;&#1080;&#1077;%20&#1080;&#1075;&#1088;&#1091;&#1096;&#1077;&#1082;.av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72;&#1090;&#1072;&#1096;&#1072;\Desktop\&#1089;&#1095;&#1072;&#1089;&#1090;&#1083;&#1080;&#1074;&#1099;&#1081;%20&#1082;&#1086;&#1085;&#1077;&#1094;.av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72;&#1090;&#1072;&#1096;&#1072;\Desktop\&#1082;&#1072;&#1076;&#1088;%202%20&#1092;&#1077;&#1103;.av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90;&#1072;&#1096;&#1072;\Desktop\&#1060;&#1088;&#1072;&#1085;&#1095;&#1077;&#1089;&#1082;&#1086;%20&#1074;%20&#1084;&#1072;&#1075;&#1072;&#1079;&#1080;&#1085;&#1077;.av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72;&#1090;&#1072;&#1096;&#1072;\Desktop\&#1080;&#1075;&#1088;&#1091;&#1096;&#1082;&#1080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048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ЛИТЕРАТУРНАЯ ИГРА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«ПУТЕШЕСТВИЕ  С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ГОЛУБОЙ СТРЕЛОЙ»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голубая стрела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958306"/>
            <a:ext cx="4968552" cy="3279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  НАЧАЛЕ  </a:t>
            </a:r>
            <a:r>
              <a:rPr lang="ru-RU" b="1" dirty="0" smtClean="0">
                <a:solidFill>
                  <a:srgbClr val="7030A0"/>
                </a:solidFill>
              </a:rPr>
              <a:t>ПУТИ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lnSpc>
                <a:spcPct val="115000"/>
              </a:lnSpc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41764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ешение игрушек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7776864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904352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Ночные происшествия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64704"/>
            <a:ext cx="4559300" cy="574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87723" y="-639451"/>
            <a:ext cx="4896545" cy="799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частливый конец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332656"/>
            <a:ext cx="7704856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52565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ПОЗДРАВЛЯЕМ!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ВЫ САМЫЕ ВНИМАТЕЛЬНЫЕ ЧИТАТЕЛИ!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00808"/>
            <a:ext cx="27363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Соберите пословицу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91182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добра нет В ком, правды и том в мало.</a:t>
            </a:r>
          </a:p>
          <a:p>
            <a:pPr>
              <a:buNone/>
            </a:pPr>
            <a:r>
              <a:rPr lang="ru-RU" sz="3200" dirty="0" smtClean="0"/>
              <a:t>В ком добра нет, в том и правды </a:t>
            </a:r>
            <a:r>
              <a:rPr lang="ru-RU" sz="3200" dirty="0" smtClean="0"/>
              <a:t>мало.</a:t>
            </a:r>
            <a:endParaRPr lang="ru-RU" sz="3200" b="1" dirty="0" smtClean="0"/>
          </a:p>
          <a:p>
            <a:pPr lvl="0">
              <a:buNone/>
            </a:pPr>
            <a:endParaRPr lang="ru-RU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buNone/>
            </a:pPr>
            <a:endParaRPr lang="ru-RU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Без дело Доброе награды не остаётся.</a:t>
            </a:r>
          </a:p>
          <a:p>
            <a:pPr lvl="0">
              <a:buNone/>
            </a:pPr>
            <a:r>
              <a:rPr lang="ru-RU" sz="3200" dirty="0" smtClean="0"/>
              <a:t>Доброе дело без награды не остаётся.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829012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>
                <a:solidFill>
                  <a:srgbClr val="FFFF00"/>
                </a:solidFill>
              </a:rPr>
              <a:t>Джанни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Родари</a:t>
            </a: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1920-1980 гг.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0352" y="6093296"/>
            <a:ext cx="8146104" cy="5040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«ПУТЕШЕСТВИЕ ГОЛУБОЙ СТРЕЛЫ»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Родари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772816"/>
            <a:ext cx="4679950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544312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FFFF00"/>
                </a:solidFill>
              </a:rPr>
              <a:t>УЗНАЙ ГЕРОЯ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Найдите неточность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6" name="кадр 2 фея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385888"/>
            <a:ext cx="7344816" cy="5067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544312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FFFF00"/>
                </a:solidFill>
              </a:rPr>
              <a:t>УЗНАЙ ГЕРОЯ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ранческо в магазине.avi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8208963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544312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FFFF00"/>
                </a:solidFill>
              </a:rPr>
              <a:t>УЗНАЙ ГЕРОЯ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игрушки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352928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</TotalTime>
  <Words>62</Words>
  <Application>Microsoft Office PowerPoint</Application>
  <PresentationFormat>Экран (4:3)</PresentationFormat>
  <Paragraphs>20</Paragraphs>
  <Slides>16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ЛИТЕРАТУРНАЯ ИГРА «ПУТЕШЕСТВИЕ  С  ГОЛУБОЙ СТРЕЛОЙ»</vt:lpstr>
      <vt:lpstr>Соберите пословицу</vt:lpstr>
      <vt:lpstr>Джанни Родари 1920-1980 гг.</vt:lpstr>
      <vt:lpstr>УЗНАЙ ГЕРОЯ</vt:lpstr>
      <vt:lpstr>Найдите неточность</vt:lpstr>
      <vt:lpstr>УЗНАЙ ГЕРОЯ</vt:lpstr>
      <vt:lpstr>Слайд 7</vt:lpstr>
      <vt:lpstr>УЗНАЙ ГЕРОЯ</vt:lpstr>
      <vt:lpstr>Слайд 9</vt:lpstr>
      <vt:lpstr>В  НАЧАЛЕ  ПУТИ</vt:lpstr>
      <vt:lpstr>Слайд 11</vt:lpstr>
      <vt:lpstr>Ночные происшествия</vt:lpstr>
      <vt:lpstr>Слайд 13</vt:lpstr>
      <vt:lpstr>Слайд 14</vt:lpstr>
      <vt:lpstr>Слайд 15</vt:lpstr>
      <vt:lpstr>ПОЗДРАВЛЯЕМ!     ВЫ САМЫЕ ВНИМАТЕЛЬНЫЕ ЧИТАТЕЛИ!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ИГРА «ПУТЕШЕСТВИЕ  С  ГОЛУБОЙ СТРЕЛОЙ»</dc:title>
  <dc:creator>Наташа</dc:creator>
  <cp:lastModifiedBy>Наташа</cp:lastModifiedBy>
  <cp:revision>25</cp:revision>
  <dcterms:created xsi:type="dcterms:W3CDTF">2010-12-07T12:19:26Z</dcterms:created>
  <dcterms:modified xsi:type="dcterms:W3CDTF">2010-12-08T13:12:19Z</dcterms:modified>
</cp:coreProperties>
</file>