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2" r:id="rId9"/>
    <p:sldId id="263" r:id="rId10"/>
    <p:sldId id="272" r:id="rId11"/>
    <p:sldId id="27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F67D-12B5-4A38-ADA6-6C7A6555FCC7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3CEF-07E0-4054-A746-FAAD5D90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1CB7-CAF5-4477-88FF-CED8B9327F9B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A134-1E7C-45B2-A986-DC3100B16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1F05-3DF3-4D87-A421-B15AEE92AA98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FA09-CA19-413D-9D7A-6E46ADA72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F8BC-B911-48AD-86F5-6BFBD9EE2656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CBEB-F09F-4409-B0CF-C6C27EBB6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3658-0FA5-418D-AC37-80EEE878FE3D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4447-1508-4430-8108-E80FF724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ADB9-B79D-4495-BB51-DA7909032CF0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89A7-AC4E-4C7D-A384-65F0C992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E101-5038-4927-8989-44487F13751E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63E7-001A-4620-A37D-4456AB6B3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91F4-9382-4A48-A8D9-6C39C13F411B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9799-7BD5-4F70-9096-2747EA3C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88D1-FD35-4A7C-B41C-8A2023C9B642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B769-2EBA-478D-BD11-FFB3CD232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7030-55A7-4062-A434-46C418D598DF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341-6673-4D72-845D-1329CEC1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8472-BE01-4544-BAFF-80E878812CB0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0F15-3E4D-444C-A719-9BDBC3F0D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E320DF-4915-4422-AFA7-B3308AD4F73E}" type="datetimeFigureOut">
              <a:rPr lang="ru-RU"/>
              <a:pPr>
                <a:defRPr/>
              </a:pPr>
              <a:t>31.12.2001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C137F-8997-4E5A-BDDA-5A9DA7D02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188913"/>
            <a:ext cx="8255000" cy="2243137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2214563"/>
            <a:ext cx="7572375" cy="3424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ПОВТОРИТЬ, ОБОБЩИТЬ, СРАВНИТЬ, УТОЧНИТЬ, ПРИВЕСТИ В СИСТЕМУ (ПОРЯДОК) ЗНАНИЯ;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УГЛУБИТЬ, УЗНАВ НОВОЕ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785813"/>
            <a:ext cx="80724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i="1">
                <a:solidFill>
                  <a:srgbClr val="FF0000"/>
                </a:solidFill>
                <a:latin typeface="Lucida Sans Unicode" pitchFamily="34" charset="0"/>
              </a:rPr>
              <a:t>СИЛА ВЕЛИКАЯ</a:t>
            </a:r>
          </a:p>
          <a:p>
            <a:r>
              <a:rPr lang="ru-RU" sz="4800" i="1">
                <a:solidFill>
                  <a:srgbClr val="FF0000"/>
                </a:solidFill>
                <a:latin typeface="Lucida Sans Unicode" pitchFamily="34" charset="0"/>
              </a:rPr>
              <a:t>ВОЙСКО НЕСМЕТНОЕ</a:t>
            </a:r>
          </a:p>
          <a:p>
            <a:r>
              <a:rPr lang="ru-RU" sz="4800" i="1">
                <a:solidFill>
                  <a:srgbClr val="FF0000"/>
                </a:solidFill>
                <a:latin typeface="Lucida Sans Unicode" pitchFamily="34" charset="0"/>
              </a:rPr>
              <a:t>НЕПОБЕДИМАЯ КОННИЦА</a:t>
            </a:r>
          </a:p>
          <a:p>
            <a:r>
              <a:rPr lang="ru-RU" sz="4800" i="1">
                <a:solidFill>
                  <a:srgbClr val="FF0000"/>
                </a:solidFill>
                <a:latin typeface="Lucida Sans Unicode" pitchFamily="34" charset="0"/>
              </a:rPr>
              <a:t>ВОЙСКО НЕИСЧИСЛИМО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072063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Lucida Sans Unicode" pitchFamily="34" charset="0"/>
              </a:rPr>
              <a:t>СУПОСТАТ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а Бубнов Утро на Куликовом пол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4725" y="-19050"/>
            <a:ext cx="7340600" cy="9070975"/>
          </a:xfrm>
          <a:noFill/>
          <a:ln w="9525"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214938"/>
            <a:ext cx="8215312" cy="957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«УМРУ – С ВАМИ, СПАСУСЬ – С ВАМИ»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през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286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image1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28625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2075"/>
            <a:ext cx="8315325" cy="31686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000375"/>
            <a:ext cx="8001000" cy="27098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Родина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– страна, в которой человек родился, гражданином которой является;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>
                <a:solidFill>
                  <a:srgbClr val="FF0000"/>
                </a:solidFill>
              </a:rPr>
              <a:t>р</a:t>
            </a:r>
            <a:r>
              <a:rPr lang="ru-RU" sz="4400" dirty="0" smtClean="0">
                <a:solidFill>
                  <a:srgbClr val="FF0000"/>
                </a:solidFill>
              </a:rPr>
              <a:t>одина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– уголок где родился, живёт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38"/>
            <a:ext cx="9144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ождение	родовой	 родиться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одство	родной		 зародится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одители	родненький рождаться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одник		родимый	 породниться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ародыш	родильный	 роднит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одня		родовитый	 вырождаться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Природа     родственный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рождество  природный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родственник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выродок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ocument\Мои рисунки\20060914_134647_dsc00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71488"/>
            <a:ext cx="33575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Documents and Settings\Администратор\Рабочий стол\рисунки для души\Рисунки для души 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786063"/>
            <a:ext cx="46815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143375" y="785813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Lucida Sans Unicode" pitchFamily="34" charset="0"/>
              </a:rPr>
              <a:t>ЧЕЛОВЕКУ НУЖНА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Администратор\Рабочий стол\рисунки для души\Рисунки для души 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5357813"/>
            <a:ext cx="10104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Lucida Sans Unicode" pitchFamily="34" charset="0"/>
              </a:rPr>
              <a:t>РОДНУЮ РУССКУЮ БЕРЁЗУ</a:t>
            </a:r>
          </a:p>
          <a:p>
            <a:r>
              <a:rPr lang="ru-RU" sz="4000" b="1">
                <a:solidFill>
                  <a:srgbClr val="FF0000"/>
                </a:solidFill>
                <a:latin typeface="Lucida Sans Unicode" pitchFamily="34" charset="0"/>
              </a:rPr>
              <a:t> В ОБИДУ БОЛЬШЕ НЕ ДАДИМ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Администратор\Рабочий стол\рисунки для души\Рисунки для души 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90675" cy="103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Рабочий стол\рисунки для души\Рисунки для души 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5438"/>
            <a:ext cx="500062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Documents and Settings\Администратор\Рабочий стол\рисунки для души\Рисунки для души 1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1588" y="2928938"/>
            <a:ext cx="53324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Администратор\Рабочий стол\рисунки для души\фотошоп 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0005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Администратор\Рабочий стол\рисунки для души\фотошоп 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71500"/>
            <a:ext cx="4500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Администратор\Рабочий стол\рисунки для души\фотошоп 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76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Lucida Sans Unicode</vt:lpstr>
      <vt:lpstr>Arial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26</cp:revision>
  <dcterms:created xsi:type="dcterms:W3CDTF">2011-01-30T11:20:43Z</dcterms:created>
  <dcterms:modified xsi:type="dcterms:W3CDTF">2001-12-31T20:47:00Z</dcterms:modified>
</cp:coreProperties>
</file>