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718" r:id="rId2"/>
  </p:sldMasterIdLst>
  <p:notesMasterIdLst>
    <p:notesMasterId r:id="rId25"/>
  </p:notesMasterIdLst>
  <p:sldIdLst>
    <p:sldId id="286" r:id="rId3"/>
    <p:sldId id="288" r:id="rId4"/>
    <p:sldId id="289" r:id="rId5"/>
    <p:sldId id="270" r:id="rId6"/>
    <p:sldId id="268" r:id="rId7"/>
    <p:sldId id="291" r:id="rId8"/>
    <p:sldId id="292" r:id="rId9"/>
    <p:sldId id="264" r:id="rId10"/>
    <p:sldId id="273" r:id="rId11"/>
    <p:sldId id="274" r:id="rId12"/>
    <p:sldId id="275" r:id="rId13"/>
    <p:sldId id="276" r:id="rId14"/>
    <p:sldId id="282" r:id="rId15"/>
    <p:sldId id="283" r:id="rId16"/>
    <p:sldId id="277" r:id="rId17"/>
    <p:sldId id="278" r:id="rId18"/>
    <p:sldId id="279" r:id="rId19"/>
    <p:sldId id="280" r:id="rId20"/>
    <p:sldId id="281" r:id="rId21"/>
    <p:sldId id="293" r:id="rId22"/>
    <p:sldId id="295" r:id="rId23"/>
    <p:sldId id="297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A3B96-C7F6-4E29-8B1B-6CB19869179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E67F4-51F2-4672-9945-B0DC2D5D0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601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F9EFA7-67ED-4B46-84EA-DC14726D0D7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85233-5B25-4C14-B31B-B31FB3953BB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0229F-74C7-45E0-9841-CBFD469D3AB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8A259E3-9047-4E32-B2B6-76F0F0E3FC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8437A3-520E-4334-BBA0-DEA77562B4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CC427C65-A3BD-4CC1-BB78-D488D11C9C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662B84-2140-4F34-ACE9-AC81BE3BE4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4B0AC9-0807-44B7-A0B3-FDBDAA5607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6FA704B-0C2A-4E3E-8BFF-10661223BD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200341-AC65-47BD-8E0E-9D8B0B5998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27E9E4E-FDA1-474E-9C31-35643B4A5D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8591A-DF1F-41AE-A14D-690867D81FE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6E7C98-3FBE-40A3-939F-9C88C976F9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184BD4-8323-4D6E-A462-84F9B3A830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986918E-2D66-478A-8CE3-A58E8BDD58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EE675-F9BF-47A6-8D3F-725C5DFC0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FD471-D635-4CAC-92B6-456DB88A485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80FD-A297-4D11-8974-A040E342B5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632CA-18D8-477A-B382-E3AAF237C22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61537-1273-4F35-BF0B-682CF3D0E58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6B976-2CC8-4B37-96C8-5B9718DBBF6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54B31-225C-416E-AA22-99DA8547E2E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48DFB-3947-4E80-B585-47C064A9D38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9B6746BD-B112-4572-8558-BFCEE17BFAF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380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1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2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spd="slow">
    <p:wedg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B6746BD-B112-4572-8558-BFCEE17BFAF7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transition spd="slow">
    <p:wedg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7543800" cy="61261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dirty="0" smtClean="0"/>
              <a:t>Приветствуем </a:t>
            </a:r>
            <a:br>
              <a:rPr lang="ru-RU" sz="4900" dirty="0" smtClean="0"/>
            </a:b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>участников</a:t>
            </a:r>
            <a:br>
              <a:rPr lang="ru-RU" sz="4900" dirty="0" smtClean="0"/>
            </a:b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> конкурса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 </a:t>
            </a:r>
            <a:br>
              <a:rPr lang="ru-RU" sz="5400" dirty="0" smtClean="0"/>
            </a:br>
            <a:r>
              <a:rPr lang="ru-RU" sz="7200" dirty="0" smtClean="0"/>
              <a:t>УЧЕНИК ГОДА!</a:t>
            </a:r>
            <a:endParaRPr lang="ru-RU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286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Мялковская</a:t>
            </a:r>
            <a:r>
              <a:rPr lang="ru-RU" dirty="0" smtClean="0"/>
              <a:t> Е.Н. 220-586-564</a:t>
            </a:r>
          </a:p>
          <a:p>
            <a:r>
              <a:rPr lang="ru-RU" dirty="0" err="1" smtClean="0"/>
              <a:t>Сушина</a:t>
            </a:r>
            <a:r>
              <a:rPr lang="ru-RU" dirty="0" smtClean="0"/>
              <a:t> Т.В.         220-586-832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486775" cy="2986087"/>
          </a:xfrm>
        </p:spPr>
        <p:txBody>
          <a:bodyPr/>
          <a:lstStyle/>
          <a:p>
            <a:pPr eaLnBrk="1" hangingPunct="1"/>
            <a:r>
              <a:rPr lang="ru-RU" sz="4000" dirty="0" smtClean="0"/>
              <a:t>1. В выражении      А</a:t>
            </a:r>
            <a:r>
              <a:rPr lang="en-US" sz="4000" dirty="0" smtClean="0">
                <a:cs typeface="Arial" charset="0"/>
              </a:rPr>
              <a:t>²</a:t>
            </a:r>
            <a:r>
              <a:rPr lang="ru-RU" sz="4000" dirty="0" smtClean="0">
                <a:cs typeface="Arial" charset="0"/>
              </a:rPr>
              <a:t/>
            </a:r>
            <a:br>
              <a:rPr lang="ru-RU" sz="4000" dirty="0" smtClean="0">
                <a:cs typeface="Arial" charset="0"/>
              </a:rPr>
            </a:br>
            <a:r>
              <a:rPr lang="ru-RU" sz="4000" dirty="0" smtClean="0"/>
              <a:t> </a:t>
            </a:r>
            <a:br>
              <a:rPr lang="ru-RU" sz="4000" dirty="0" smtClean="0"/>
            </a:br>
            <a:r>
              <a:rPr lang="ru-RU" sz="4000" dirty="0" smtClean="0"/>
              <a:t>чем является число 2?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3810000"/>
            <a:ext cx="3814762" cy="2590799"/>
          </a:xfrm>
        </p:spPr>
        <p:txBody>
          <a:bodyPr>
            <a:normAutofit lnSpcReduction="1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А.  Множителем. 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 С.  Показателем.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0325" y="3657600"/>
            <a:ext cx="3814763" cy="2819399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Основанием.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Степенью.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3"/>
          </p:nvPr>
        </p:nvSpPr>
        <p:spPr>
          <a:xfrm flipH="1" flipV="1">
            <a:off x="8955088" y="6132512"/>
            <a:ext cx="188912" cy="4571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 </a:t>
            </a:r>
            <a:endParaRPr lang="ru-RU" sz="4000" dirty="0" smtClean="0"/>
          </a:p>
        </p:txBody>
      </p:sp>
      <p:sp>
        <p:nvSpPr>
          <p:cNvPr id="14342" name="Rectangle 6"/>
          <p:cNvSpPr>
            <a:spLocks noGrp="1" noChangeArrowheads="1"/>
          </p:cNvSpPr>
          <p:nvPr>
            <p:ph sz="quarter" idx="4294967295"/>
          </p:nvPr>
        </p:nvSpPr>
        <p:spPr>
          <a:xfrm>
            <a:off x="5105400" y="3943350"/>
            <a:ext cx="4038600" cy="2190750"/>
          </a:xfrm>
        </p:spPr>
        <p:txBody>
          <a:bodyPr/>
          <a:lstStyle/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214313"/>
            <a:ext cx="7696200" cy="1462087"/>
          </a:xfrm>
        </p:spPr>
        <p:txBody>
          <a:bodyPr/>
          <a:lstStyle/>
          <a:p>
            <a:pPr eaLnBrk="1" hangingPunct="1"/>
            <a:r>
              <a:rPr lang="ru-RU" sz="4000" dirty="0" smtClean="0"/>
              <a:t>2.     Труд       Евклида «Начала»   посвящён 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2017713"/>
            <a:ext cx="3805237" cy="1985962"/>
          </a:xfrm>
        </p:spPr>
        <p:txBody>
          <a:bodyPr>
            <a:normAutofit fontScale="55000" lnSpcReduction="2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3200" dirty="0" smtClean="0"/>
              <a:t>А.  Геометрии.</a:t>
            </a:r>
          </a:p>
          <a:p>
            <a:pPr eaLnBrk="1" hangingPunct="1"/>
            <a:endParaRPr lang="ru-RU" sz="3200" dirty="0" smtClean="0"/>
          </a:p>
          <a:p>
            <a:pPr eaLnBrk="1" hangingPunct="1"/>
            <a:endParaRPr lang="ru-RU" sz="3200" dirty="0" smtClean="0"/>
          </a:p>
          <a:p>
            <a:pPr eaLnBrk="1" hangingPunct="1"/>
            <a:endParaRPr lang="ru-RU" sz="3200" dirty="0" smtClean="0"/>
          </a:p>
          <a:p>
            <a:pPr eaLnBrk="1" hangingPunct="1"/>
            <a:r>
              <a:rPr lang="ru-RU" sz="3200" dirty="0" smtClean="0"/>
              <a:t>С.  Путешествиям.</a:t>
            </a:r>
          </a:p>
          <a:p>
            <a:pPr eaLnBrk="1" hangingPunct="1">
              <a:buFont typeface="Wingdings" pitchFamily="2" charset="2"/>
              <a:buNone/>
            </a:pPr>
            <a:endParaRPr lang="ru-RU" sz="3200" dirty="0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8263" y="2017713"/>
            <a:ext cx="3806825" cy="1985962"/>
          </a:xfrm>
        </p:spPr>
        <p:txBody>
          <a:bodyPr>
            <a:normAutofit fontScale="55000" lnSpcReduction="2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3200" dirty="0" smtClean="0"/>
              <a:t>В.  Географии.</a:t>
            </a:r>
          </a:p>
          <a:p>
            <a:pPr eaLnBrk="1" hangingPunct="1"/>
            <a:endParaRPr lang="ru-RU" sz="3200" dirty="0" smtClean="0"/>
          </a:p>
          <a:p>
            <a:pPr eaLnBrk="1" hangingPunct="1"/>
            <a:endParaRPr lang="ru-RU" sz="3200" dirty="0" smtClean="0"/>
          </a:p>
          <a:p>
            <a:pPr eaLnBrk="1" hangingPunct="1"/>
            <a:endParaRPr lang="ru-RU" sz="3200" dirty="0" smtClean="0"/>
          </a:p>
          <a:p>
            <a:pPr eaLnBrk="1" hangingPunct="1"/>
            <a:r>
              <a:rPr lang="en-US" sz="3200" dirty="0" smtClean="0"/>
              <a:t>D</a:t>
            </a:r>
            <a:r>
              <a:rPr lang="ru-RU" sz="3200" dirty="0" smtClean="0"/>
              <a:t>.  Арифметике. 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1182688" y="4144963"/>
            <a:ext cx="7772400" cy="1987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0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1" y="214313"/>
            <a:ext cx="7620000" cy="1614487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3. Десятина – это мера 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2017712"/>
            <a:ext cx="3805237" cy="270668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ru-RU" sz="3400" dirty="0" smtClean="0"/>
          </a:p>
          <a:p>
            <a:pPr eaLnBrk="1" hangingPunct="1"/>
            <a:r>
              <a:rPr lang="ru-RU" sz="3400" dirty="0" smtClean="0"/>
              <a:t>А.  Веса.</a:t>
            </a:r>
          </a:p>
          <a:p>
            <a:pPr eaLnBrk="1" hangingPunct="1"/>
            <a:endParaRPr lang="ru-RU" sz="3400" dirty="0" smtClean="0"/>
          </a:p>
          <a:p>
            <a:pPr eaLnBrk="1" hangingPunct="1"/>
            <a:endParaRPr lang="ru-RU" sz="3400" dirty="0" smtClean="0"/>
          </a:p>
          <a:p>
            <a:pPr eaLnBrk="1" hangingPunct="1"/>
            <a:endParaRPr lang="ru-RU" sz="3400" dirty="0" smtClean="0"/>
          </a:p>
          <a:p>
            <a:pPr eaLnBrk="1" hangingPunct="1"/>
            <a:r>
              <a:rPr lang="ru-RU" sz="3400" dirty="0" smtClean="0"/>
              <a:t>С.  Длины</a:t>
            </a:r>
            <a:r>
              <a:rPr lang="ru-RU" sz="3200" dirty="0" smtClean="0"/>
              <a:t>.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8263" y="2017712"/>
            <a:ext cx="3806825" cy="2782888"/>
          </a:xfrm>
        </p:spPr>
        <p:txBody>
          <a:bodyPr>
            <a:normAutofit fontScale="55000" lnSpcReduction="2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5100" dirty="0" smtClean="0"/>
              <a:t>В.  Площади.</a:t>
            </a:r>
          </a:p>
          <a:p>
            <a:pPr eaLnBrk="1" hangingPunct="1"/>
            <a:endParaRPr lang="ru-RU" sz="5100" dirty="0" smtClean="0"/>
          </a:p>
          <a:p>
            <a:pPr eaLnBrk="1" hangingPunct="1"/>
            <a:endParaRPr lang="ru-RU" sz="5100" dirty="0" smtClean="0"/>
          </a:p>
          <a:p>
            <a:pPr eaLnBrk="1" hangingPunct="1"/>
            <a:endParaRPr lang="ru-RU" sz="5100" dirty="0" smtClean="0"/>
          </a:p>
          <a:p>
            <a:pPr eaLnBrk="1" hangingPunct="1"/>
            <a:r>
              <a:rPr lang="en-US" sz="5100" dirty="0" smtClean="0"/>
              <a:t>D</a:t>
            </a:r>
            <a:r>
              <a:rPr lang="ru-RU" sz="5100" dirty="0" smtClean="0"/>
              <a:t>.  Объёма.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1371600" y="4868862"/>
            <a:ext cx="7772400" cy="1989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214313"/>
            <a:ext cx="7315200" cy="184308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smtClean="0"/>
              <a:t>4. Какая величина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самая точная?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3657600"/>
            <a:ext cx="3313112" cy="28194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А.  180 км между Москвой и Тулой.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С.  180 книг в библиотеке.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800601" y="3657600"/>
            <a:ext cx="3352799" cy="28194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 180 шагов между соседними домами. 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180 семечек в каждом арбузе.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3"/>
          </p:nvPr>
        </p:nvSpPr>
        <p:spPr>
          <a:xfrm flipH="1">
            <a:off x="8955088" y="6086793"/>
            <a:ext cx="188912" cy="4571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1" y="214313"/>
            <a:ext cx="7696200" cy="306228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000" dirty="0" smtClean="0"/>
              <a:t>5.  Электропоезд едет с востока на запад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со скоростью 60 км/ч.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этом же направлении с востока на запад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дует ветер со скоростью 50 км/ч.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В какую сторону отклоняется дым поезда?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3429000"/>
            <a:ext cx="3810000" cy="21336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А.  На запад.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С. На восток.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5088" y="3200400"/>
            <a:ext cx="3810000" cy="2362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 Летит куда хочет.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 Никуда.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381000" y="3581400"/>
            <a:ext cx="7772400" cy="25511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1" y="214313"/>
            <a:ext cx="7772399" cy="290988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dirty="0" smtClean="0"/>
              <a:t>6. Угол, смежный с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углом треугольника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при данной вершине.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1" y="3505200"/>
            <a:ext cx="3657600" cy="28956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А.  Вертикальный.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С. Внутренний.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800601" y="3352800"/>
            <a:ext cx="3809999" cy="3124200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 Горизонтальный. 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 Внешний.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3"/>
          </p:nvPr>
        </p:nvSpPr>
        <p:spPr>
          <a:xfrm flipV="1">
            <a:off x="8909368" y="6132512"/>
            <a:ext cx="45719" cy="4571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486775" cy="329088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dirty="0" smtClean="0"/>
              <a:t>7.  Площадь квадрата</a:t>
            </a:r>
            <a:br>
              <a:rPr lang="ru-RU" sz="3600" dirty="0" smtClean="0"/>
            </a:b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     равна 36.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Чему равен периметр?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19200" y="3886200"/>
            <a:ext cx="3773488" cy="2743200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800" dirty="0" smtClean="0"/>
              <a:t>А.  36.</a:t>
            </a:r>
          </a:p>
          <a:p>
            <a:pPr eaLnBrk="1" hangingPunct="1"/>
            <a:endParaRPr lang="ru-RU" sz="2800" dirty="0" smtClean="0"/>
          </a:p>
          <a:p>
            <a:pPr eaLnBrk="1" hangingPunct="1"/>
            <a:endParaRPr lang="ru-RU" sz="2800" dirty="0" smtClean="0"/>
          </a:p>
          <a:p>
            <a:pPr eaLnBrk="1" hangingPunct="1"/>
            <a:r>
              <a:rPr lang="ru-RU" sz="2800" dirty="0" smtClean="0"/>
              <a:t>С.  18.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5088" y="3962400"/>
            <a:ext cx="3810000" cy="2743200"/>
          </a:xfrm>
        </p:spPr>
        <p:txBody>
          <a:bodyPr>
            <a:normAutofit/>
          </a:bodyPr>
          <a:lstStyle/>
          <a:p>
            <a:pPr eaLnBrk="1" hangingPunct="1"/>
            <a:endParaRPr lang="ru-RU" sz="2800" dirty="0" smtClean="0"/>
          </a:p>
          <a:p>
            <a:pPr eaLnBrk="1" hangingPunct="1"/>
            <a:r>
              <a:rPr lang="ru-RU" sz="2800" dirty="0" smtClean="0"/>
              <a:t>В.  24.</a:t>
            </a:r>
          </a:p>
          <a:p>
            <a:pPr eaLnBrk="1" hangingPunct="1"/>
            <a:endParaRPr lang="ru-RU" sz="2800" dirty="0" smtClean="0"/>
          </a:p>
          <a:p>
            <a:pPr eaLnBrk="1" hangingPunct="1"/>
            <a:endParaRPr lang="ru-RU" sz="2800" dirty="0" smtClean="0"/>
          </a:p>
          <a:p>
            <a:pPr eaLnBrk="1" hangingPunct="1"/>
            <a:r>
              <a:rPr lang="en-US" sz="2800" dirty="0" smtClean="0"/>
              <a:t>D</a:t>
            </a:r>
            <a:r>
              <a:rPr lang="ru-RU" sz="2800" dirty="0" smtClean="0"/>
              <a:t>.  12.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3"/>
          </p:nvPr>
        </p:nvSpPr>
        <p:spPr>
          <a:xfrm flipV="1">
            <a:off x="8839200" y="6132513"/>
            <a:ext cx="115888" cy="4571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ru-RU" sz="32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14313"/>
            <a:ext cx="7391401" cy="38242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/>
              <a:t>8. Какое 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происхождение 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имеет слово 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«АРИФМЕТИКА»?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3429000"/>
            <a:ext cx="3814762" cy="2666999"/>
          </a:xfrm>
        </p:spPr>
        <p:txBody>
          <a:bodyPr>
            <a:normAutofit lnSpcReduction="1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А.  Арабское. 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С. Греческое.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0325" y="3352800"/>
            <a:ext cx="3814763" cy="2819399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 Китайское.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 Индийское.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1182688" y="4143375"/>
            <a:ext cx="7772400" cy="1989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</a:pPr>
            <a:endParaRPr lang="ru-RU" sz="280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2"/>
            <a:ext cx="8291513" cy="2922587"/>
          </a:xfrm>
        </p:spPr>
        <p:txBody>
          <a:bodyPr/>
          <a:lstStyle/>
          <a:p>
            <a:pPr eaLnBrk="1" hangingPunct="1"/>
            <a:r>
              <a:rPr lang="ru-RU" sz="3200" dirty="0" smtClean="0"/>
              <a:t>9. Где известный математик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С.В.Ковалевская получила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высшее образование?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3657600"/>
            <a:ext cx="4032250" cy="2743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dirty="0" smtClean="0"/>
          </a:p>
          <a:p>
            <a:pPr eaLnBrk="1" hangingPunct="1"/>
            <a:r>
              <a:rPr lang="ru-RU" dirty="0" smtClean="0"/>
              <a:t>А.  В России.</a:t>
            </a:r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r>
              <a:rPr lang="ru-RU" dirty="0" smtClean="0"/>
              <a:t>С.  В Германии.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000625" y="3886200"/>
            <a:ext cx="3883025" cy="2667000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 В Швейцарии.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 В Англии.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 flipH="1">
            <a:off x="8955087" y="608679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214313"/>
            <a:ext cx="7543800" cy="351948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smtClean="0"/>
              <a:t>10. Кого называют 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  математиком 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  из Сиракуз?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4038600"/>
            <a:ext cx="3814762" cy="2362199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А.  Евклида.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С.  Фалеса.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140325" y="3962400"/>
            <a:ext cx="3814763" cy="2438399"/>
          </a:xfrm>
        </p:spPr>
        <p:txBody>
          <a:bodyPr>
            <a:normAutofit/>
          </a:bodyPr>
          <a:lstStyle/>
          <a:p>
            <a:pPr eaLnBrk="1" hangingPunct="1"/>
            <a:endParaRPr lang="ru-RU" sz="2400" dirty="0" smtClean="0"/>
          </a:p>
          <a:p>
            <a:pPr eaLnBrk="1" hangingPunct="1"/>
            <a:r>
              <a:rPr lang="ru-RU" sz="2400" dirty="0" smtClean="0"/>
              <a:t>В.  Пифагора.</a:t>
            </a:r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D</a:t>
            </a:r>
            <a:r>
              <a:rPr lang="ru-RU" sz="2400" dirty="0" smtClean="0"/>
              <a:t>.  Архимеда.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3"/>
          </p:nvPr>
        </p:nvSpPr>
        <p:spPr>
          <a:xfrm flipH="1" flipV="1">
            <a:off x="8955087" y="6132512"/>
            <a:ext cx="45719" cy="4571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20000" cy="387096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 «Давайте </a:t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познакомимся»</a:t>
            </a:r>
            <a:endParaRPr lang="ru-RU" sz="54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1" y="214313"/>
            <a:ext cx="7772400" cy="3748087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Литературный</a:t>
            </a:r>
            <a:br>
              <a:rPr lang="ru-RU" sz="6000" dirty="0" smtClean="0"/>
            </a:br>
            <a:r>
              <a:rPr lang="ru-RU" sz="6000" dirty="0" smtClean="0"/>
              <a:t> </a:t>
            </a:r>
            <a:br>
              <a:rPr lang="ru-RU" sz="6000" dirty="0" smtClean="0"/>
            </a:br>
            <a:r>
              <a:rPr lang="ru-RU" sz="6000" dirty="0" smtClean="0"/>
              <a:t>конкурс</a:t>
            </a:r>
            <a:endParaRPr lang="ru-RU" sz="60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 flipH="1">
            <a:off x="8955087" y="395319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 flipV="1">
            <a:off x="8909368" y="6132512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1" y="214313"/>
            <a:ext cx="7620000" cy="4205287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Конкурс</a:t>
            </a:r>
            <a:br>
              <a:rPr lang="ru-RU" sz="6600" dirty="0" smtClean="0"/>
            </a:br>
            <a:r>
              <a:rPr lang="ru-RU" sz="6600" dirty="0" smtClean="0"/>
              <a:t>  </a:t>
            </a:r>
            <a:br>
              <a:rPr lang="ru-RU" sz="6600" dirty="0" smtClean="0"/>
            </a:br>
            <a:r>
              <a:rPr lang="ru-RU" sz="6600" dirty="0" smtClean="0"/>
              <a:t> талантов</a:t>
            </a:r>
            <a:endParaRPr lang="ru-RU" sz="6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1" y="214313"/>
            <a:ext cx="8001000" cy="5500687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Всего вам 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доброго,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6000" dirty="0" smtClean="0"/>
              <a:t>до свидания!</a:t>
            </a:r>
            <a:endParaRPr lang="ru-RU" sz="6000" dirty="0"/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33756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В           мире</a:t>
            </a:r>
            <a:br>
              <a:rPr lang="ru-RU" sz="6600" dirty="0" smtClean="0"/>
            </a:br>
            <a:r>
              <a:rPr lang="ru-RU" sz="6600" dirty="0" smtClean="0"/>
              <a:t> животных</a:t>
            </a:r>
            <a:endParaRPr lang="ru-RU" sz="66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239000" cy="715962"/>
          </a:xfrm>
        </p:spPr>
        <p:txBody>
          <a:bodyPr/>
          <a:lstStyle/>
          <a:p>
            <a:pPr eaLnBrk="1" hangingPunct="1"/>
            <a:r>
              <a:rPr lang="ru-RU" smtClean="0"/>
              <a:t>В мире животных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5344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400" smtClean="0"/>
              <a:t>1. Во время зимней спячки медведь действительно сосёт лапу. А какую?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правую переднюю                        В. Левую переднюю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Б. левую заднюю                              Г. Все по очереди.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2. Именно этим кошки с острова Мэн отличаются от своих сородичей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отсутствием хвоста                      В. Короткими лапами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Б. длинными ушами                         Г. Яркими полосками на спине.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3. В последнее время у американцев вошло в моду на семейных праздниках вместо разбрасывания конфетти выпускать из коробок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голубей                                     В. летучих мышей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Б. бабочек                                     Г. колорадских жуков.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4. Одичавший потомок домашних собак дикая собака Динго обитает только на одном континенте. А именно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в Африке                                  В. в Австралии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Б. в Евразии                                 Г. в Антарктиде.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5.Самое быстрое животное развивает скорость до 110 км/ч, а в старину с его помощью даже охотились. Это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белый медведь                 В. гепард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Б. леопард                             Г. испуганный заяц.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6. Кого из этих животных нельзя назвать рыбой?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треску            Б. дельфина                В. камбалу                   Г. сома  </a:t>
            </a:r>
          </a:p>
          <a:p>
            <a:pPr eaLnBrk="1" hangingPunct="1">
              <a:lnSpc>
                <a:spcPct val="80000"/>
              </a:lnSpc>
            </a:pPr>
            <a:endParaRPr lang="ru-RU" sz="1400" smtClean="0"/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7. Собака какой породы была выведена в одном из высокогорных альпийских монастырей специально для спасения людей в горах?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ньюфаундленд                       Б. сенбернар                В. Колли                                   Г. Чау – чау</a:t>
            </a:r>
          </a:p>
          <a:p>
            <a:pPr eaLnBrk="1" hangingPunct="1">
              <a:lnSpc>
                <a:spcPct val="80000"/>
              </a:lnSpc>
            </a:pPr>
            <a:endParaRPr lang="ru-RU" sz="1400" smtClean="0"/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8. На хвосте какой птицы, согласно древней легенде, можно увидеть 100 глаз сказочного великана?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smtClean="0"/>
              <a:t>А. петух                         Б. страус                      В. Попугай                            г. павлин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500" smtClean="0"/>
              <a:t>Мудрость наоборот </a:t>
            </a:r>
            <a:br>
              <a:rPr lang="ru-RU" sz="3500" smtClean="0"/>
            </a:br>
            <a:r>
              <a:rPr lang="ru-RU" sz="2000" smtClean="0"/>
              <a:t>(пословицы перевёртыши: вернуть фразе первоначальный вид)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600" smtClean="0"/>
              <a:t>1. В ушах старца замолчала ложь.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2. День ночи глупее.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3. Кричи «Вау!», когда упадёшь.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4. Обжорство – дядька. Котлету отберёт.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5. Промазал головой об землю.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6. Смерти избежать – море переплыть. 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7. Мудрецам мораль читана.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8. Дешева вилка без ужина. 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9. На рассыпающийся песок снег падает. 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10. Бездарность да лень ничего не слепят. 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56616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Замедленная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 съёмка</a:t>
            </a:r>
            <a:endParaRPr lang="ru-RU" sz="60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86156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Планета</a:t>
            </a:r>
            <a:br>
              <a:rPr lang="ru-RU" sz="6600" dirty="0" smtClean="0"/>
            </a:br>
            <a:r>
              <a:rPr lang="ru-RU" sz="6600" dirty="0" smtClean="0"/>
              <a:t> потерянных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 слов</a:t>
            </a:r>
            <a:endParaRPr lang="ru-RU" sz="66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500" smtClean="0"/>
              <a:t>Планета потерянных слов.</a:t>
            </a:r>
            <a:br>
              <a:rPr lang="ru-RU" sz="3500" smtClean="0"/>
            </a:br>
            <a:r>
              <a:rPr lang="ru-RU" sz="1800" smtClean="0"/>
              <a:t>(Найти односложное слово, входящее во все три более длинных слов. Количество звёздочек показывает количество букв).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2600" smtClean="0"/>
          </a:p>
          <a:p>
            <a:pPr eaLnBrk="1" hangingPunct="1"/>
            <a:r>
              <a:rPr lang="ru-RU" sz="2600" smtClean="0"/>
              <a:t>1. НО***,  ***РОВИЩЕ,  БРО***.</a:t>
            </a:r>
          </a:p>
          <a:p>
            <a:pPr eaLnBrk="1" hangingPunct="1"/>
            <a:r>
              <a:rPr lang="ru-RU" sz="2600" smtClean="0"/>
              <a:t>2. ***ТЬ, ПРЕ***ТЬ,  ***ТНИЦА.</a:t>
            </a:r>
          </a:p>
          <a:p>
            <a:pPr eaLnBrk="1" hangingPunct="1"/>
            <a:r>
              <a:rPr lang="ru-RU" sz="2600" smtClean="0"/>
              <a:t>3. УКС**,  **ЛУГА,  **ЛОВИЕ.</a:t>
            </a:r>
          </a:p>
          <a:p>
            <a:pPr eaLnBrk="1" hangingPunct="1"/>
            <a:r>
              <a:rPr lang="ru-RU" sz="2600" smtClean="0"/>
              <a:t>4. ***ЛЕТА,  ***ЁНОК,  ***ЛОВАН.</a:t>
            </a:r>
          </a:p>
          <a:p>
            <a:pPr eaLnBrk="1" hangingPunct="1"/>
            <a:r>
              <a:rPr lang="ru-RU" sz="2600" smtClean="0"/>
              <a:t>5. ТРАНС****,  С****,  ****ФЕЛЬ.</a:t>
            </a:r>
          </a:p>
          <a:p>
            <a:pPr eaLnBrk="1" hangingPunct="1"/>
            <a:r>
              <a:rPr lang="ru-RU" sz="2600" smtClean="0"/>
              <a:t>6. В**КА,  П**А,  **ЛЮСТРАЦИЯ.</a:t>
            </a:r>
          </a:p>
          <a:p>
            <a:pPr eaLnBrk="1" hangingPunct="1"/>
            <a:r>
              <a:rPr lang="ru-RU" sz="2600" smtClean="0"/>
              <a:t>7. **НИЦА,  С**КА,  Т**БОЧКА.</a:t>
            </a:r>
          </a:p>
          <a:p>
            <a:pPr eaLnBrk="1" hangingPunct="1"/>
            <a:r>
              <a:rPr lang="ru-RU" sz="2600" smtClean="0"/>
              <a:t>8. У***ЕЦ,  С***ОСТЬ,  ***ЬНИЦА.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93037" cy="4129087"/>
          </a:xfrm>
        </p:spPr>
        <p:txBody>
          <a:bodyPr/>
          <a:lstStyle/>
          <a:p>
            <a:pPr eaLnBrk="1" hangingPunct="1"/>
            <a:r>
              <a:rPr lang="ru-RU" sz="4800" dirty="0" smtClean="0"/>
              <a:t>Математический 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6000" dirty="0" smtClean="0"/>
              <a:t>   конкурс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 flipH="1" flipV="1">
            <a:off x="8839199" y="6095999"/>
            <a:ext cx="45719" cy="4571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ь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691</Words>
  <Application>Microsoft Office PowerPoint</Application>
  <PresentationFormat>Экран (4:3)</PresentationFormat>
  <Paragraphs>202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Сеть</vt:lpstr>
      <vt:lpstr>Изящная</vt:lpstr>
      <vt:lpstr>Приветствуем   участников   конкурса   УЧЕНИК ГОДА!</vt:lpstr>
      <vt:lpstr> «Давайте   познакомимся»</vt:lpstr>
      <vt:lpstr>В           мире  животных</vt:lpstr>
      <vt:lpstr>В мире животных</vt:lpstr>
      <vt:lpstr>Мудрость наоборот  (пословицы перевёртыши: вернуть фразе первоначальный вид)</vt:lpstr>
      <vt:lpstr>Замедленная   съёмка</vt:lpstr>
      <vt:lpstr>Планета  потерянных   слов</vt:lpstr>
      <vt:lpstr>Планета потерянных слов. (Найти односложное слово, входящее во все три более длинных слов. Количество звёздочек показывает количество букв).</vt:lpstr>
      <vt:lpstr>Математический      конкурс</vt:lpstr>
      <vt:lpstr>1. В выражении      А²   чем является число 2?</vt:lpstr>
      <vt:lpstr>2.     Труд       Евклида «Начала»   посвящён …</vt:lpstr>
      <vt:lpstr>3. Десятина – это мера :</vt:lpstr>
      <vt:lpstr>4. Какая величина       самая точная?</vt:lpstr>
      <vt:lpstr>5.  Электропоезд едет с востока на запад   со скоростью 60 км/ч.   В этом же направлении с востока на запад   дует ветер со скоростью 50 км/ч.   В какую сторону отклоняется дым поезда? </vt:lpstr>
      <vt:lpstr>6. Угол, смежный с        углом треугольника       при данной вершине.</vt:lpstr>
      <vt:lpstr>7.  Площадь квадрата        равна 36.        Чему равен периметр?</vt:lpstr>
      <vt:lpstr>8. Какое        происхождение        имеет слово        «АРИФМЕТИКА»?</vt:lpstr>
      <vt:lpstr>9. Где известный математик      С.В.Ковалевская получила      высшее образование?</vt:lpstr>
      <vt:lpstr>10. Кого называют          математиком          из Сиракуз?</vt:lpstr>
      <vt:lpstr>Литературный   конкурс</vt:lpstr>
      <vt:lpstr>Конкурс     талантов</vt:lpstr>
      <vt:lpstr>Всего вам   доброго,    до свидания!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LitlleJohnny</cp:lastModifiedBy>
  <cp:revision>23</cp:revision>
  <cp:lastPrinted>1601-01-01T00:00:00Z</cp:lastPrinted>
  <dcterms:created xsi:type="dcterms:W3CDTF">1601-01-01T00:00:00Z</dcterms:created>
  <dcterms:modified xsi:type="dcterms:W3CDTF">2011-01-30T16:20:11Z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