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71" r:id="rId13"/>
    <p:sldId id="266" r:id="rId14"/>
    <p:sldId id="267" r:id="rId15"/>
    <p:sldId id="269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EC2D7-5514-43BB-BB6B-52D031015F6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53B94-F673-41ED-8A99-CDB220F20F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53B94-F673-41ED-8A99-CDB220F20FF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507DEA1-2FC4-471D-8FB7-86D68E7BAB23}" type="datetimeFigureOut">
              <a:rPr lang="ru-RU" smtClean="0"/>
              <a:pPr/>
              <a:t>24.11.2010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454D904-726F-4228-B647-5E9A076FC9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</a:t>
            </a:r>
            <a:r>
              <a:rPr lang="ru-RU" sz="9600" dirty="0" smtClean="0"/>
              <a:t>эскиз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229200"/>
            <a:ext cx="7406640" cy="1440160"/>
          </a:xfrm>
        </p:spPr>
        <p:txBody>
          <a:bodyPr/>
          <a:lstStyle/>
          <a:p>
            <a:r>
              <a:rPr lang="ru-RU" dirty="0" smtClean="0"/>
              <a:t>             Подготовила учитель черчения </a:t>
            </a:r>
          </a:p>
          <a:p>
            <a:r>
              <a:rPr lang="ru-RU" dirty="0" smtClean="0"/>
              <a:t>                                                                     </a:t>
            </a:r>
            <a:r>
              <a:rPr lang="ru-RU" dirty="0" err="1" smtClean="0"/>
              <a:t>Вагизова</a:t>
            </a:r>
            <a:r>
              <a:rPr lang="ru-RU" dirty="0" smtClean="0"/>
              <a:t> Л.К.</a:t>
            </a:r>
            <a:endParaRPr lang="ru-RU" dirty="0"/>
          </a:p>
        </p:txBody>
      </p:sp>
      <p:pic>
        <p:nvPicPr>
          <p:cNvPr id="1026" name="Picture 2" descr="H:\Эскиз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556792"/>
            <a:ext cx="4619625" cy="3190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/>
          <a:lstStyle/>
          <a:p>
            <a:r>
              <a:rPr lang="ru-RU" dirty="0" smtClean="0"/>
              <a:t>Проверьте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называется эскизом?</a:t>
            </a:r>
          </a:p>
          <a:p>
            <a:r>
              <a:rPr lang="ru-RU" dirty="0" smtClean="0"/>
              <a:t>В каких случаях пользуются эскизом?</a:t>
            </a:r>
          </a:p>
          <a:p>
            <a:r>
              <a:rPr lang="ru-RU" dirty="0" smtClean="0"/>
              <a:t>Раскройте шаги алгоритма выполнения эскиза.</a:t>
            </a:r>
          </a:p>
          <a:p>
            <a:r>
              <a:rPr lang="ru-RU" dirty="0" smtClean="0"/>
              <a:t>В чем различия алгоритмов выполнения эскиза и чертежа? Сравните их.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Вставьте в определения пропущенные слова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3000" dirty="0" smtClean="0"/>
              <a:t>_______________ детали, выполненный по правилам прямоугольного ________________ от руки в глазомерном масштабе, называется __________.</a:t>
            </a:r>
          </a:p>
          <a:p>
            <a:pPr lvl="0"/>
            <a:r>
              <a:rPr lang="ru-RU" sz="3000" dirty="0" smtClean="0"/>
              <a:t>Изображение выполненное на фронтальной плоскости проекций, называется ___________ ___________.</a:t>
            </a:r>
          </a:p>
          <a:p>
            <a:pPr lvl="0"/>
            <a:r>
              <a:rPr lang="ru-RU" sz="3000" dirty="0" smtClean="0"/>
              <a:t>Для выполнения вида сбоку деталь рассматривают ___________, а изображение выполняют ___________ от главного вида.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взаимопроверка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чертеж, проецирование, эскизом.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видом спереди.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слева, справа.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Правильно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оценка «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оценка «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оценка «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Задание: </a:t>
            </a:r>
            <a:r>
              <a:rPr lang="ru-RU" sz="3100" dirty="0" smtClean="0"/>
              <a:t>по наглядному изображению </a:t>
            </a:r>
            <a:br>
              <a:rPr lang="ru-RU" sz="3100" dirty="0" smtClean="0"/>
            </a:br>
            <a:r>
              <a:rPr lang="ru-RU" sz="3100" dirty="0" smtClean="0"/>
              <a:t>выполните ее эскиз. Нанесите размеры.</a:t>
            </a:r>
            <a:endParaRPr lang="ru-RU" sz="3100" dirty="0"/>
          </a:p>
        </p:txBody>
      </p:sp>
      <p:pic>
        <p:nvPicPr>
          <p:cNvPr id="8195" name="Picture 3" descr="H:\Эскиз\рис. 16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492896"/>
            <a:ext cx="5257800" cy="4171950"/>
          </a:xfrm>
          <a:prstGeom prst="rect">
            <a:avLst/>
          </a:prstGeom>
          <a:noFill/>
        </p:spPr>
      </p:pic>
      <p:pic>
        <p:nvPicPr>
          <p:cNvPr id="8196" name="Picture 4" descr="H:\Эскиз\рис. 165 (б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00808"/>
            <a:ext cx="4286007" cy="381642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043608" y="537321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 </a:t>
            </a:r>
            <a:r>
              <a:rPr lang="ru-RU" sz="3600" dirty="0" smtClean="0"/>
              <a:t>вар.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6372200" y="1988840"/>
            <a:ext cx="136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II </a:t>
            </a:r>
            <a:r>
              <a:rPr lang="ru-RU" sz="3600" dirty="0" smtClean="0"/>
              <a:t>вар.</a:t>
            </a:r>
            <a:endParaRPr lang="ru-RU" sz="3600" dirty="0"/>
          </a:p>
        </p:txBody>
      </p:sp>
      <p:pic>
        <p:nvPicPr>
          <p:cNvPr id="7" name="Picture 4" descr="H:\Эскиз\рис. 165 (б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628800"/>
            <a:ext cx="4286007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П.18.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 стр.121. в тетрадях.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По рис. 155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Черчение: Учебник для 7-8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общеобразовательных учреждений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Ботвинников А.Д. – М.: Просвещение, 2000.</a:t>
            </a:r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Черчение: Учебник для учащихся средних общеобразовательных учреждений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Под ред.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Проф.Н.Г.Преображенской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М.:Вентана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Граф,2004.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4317" y="2967335"/>
            <a:ext cx="7895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/>
          <a:lstStyle/>
          <a:p>
            <a:pPr>
              <a:buNone/>
            </a:pPr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получить знания об эскизе и узнать порядок выполнения </a:t>
            </a:r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эскиза;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9218" name="Picture 2" descr="H:\Эскиз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981364"/>
            <a:ext cx="5267697" cy="363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Эскиз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Чертеж детали, выполненный по правилам прямоугольного проецирования от руки и в глазомерном масштабе.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Назначение эскиза.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При необходимости срочно изготовить сломавшуюся деталь выполняют ее изображение, но от руки и без точного соблюдения масштаба.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выполнения эскиза:</a:t>
            </a:r>
            <a:endParaRPr lang="ru-RU" dirty="0"/>
          </a:p>
        </p:txBody>
      </p:sp>
      <p:pic>
        <p:nvPicPr>
          <p:cNvPr id="2050" name="Picture 2" descr="H:\Эскиз\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780928"/>
            <a:ext cx="5492105" cy="358772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1700808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1. Определение рабочего поля и композиции формата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56872" cy="1143000"/>
          </a:xfrm>
        </p:spPr>
        <p:txBody>
          <a:bodyPr/>
          <a:lstStyle/>
          <a:p>
            <a:r>
              <a:rPr lang="ru-RU" dirty="0" smtClean="0"/>
              <a:t>Алгоритм выполнения эскиза:</a:t>
            </a:r>
            <a:endParaRPr lang="ru-RU" dirty="0"/>
          </a:p>
        </p:txBody>
      </p:sp>
      <p:pic>
        <p:nvPicPr>
          <p:cNvPr id="3074" name="Picture 2" descr="H:\Эскиз\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867929"/>
            <a:ext cx="5774804" cy="399007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1700808"/>
            <a:ext cx="6624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2. Изображение в глазомерном масштабе габаритных прямоугольников видов детали, проведение осей симметрии;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выполнения эскиза:</a:t>
            </a:r>
            <a:endParaRPr lang="ru-RU" dirty="0"/>
          </a:p>
        </p:txBody>
      </p:sp>
      <p:pic>
        <p:nvPicPr>
          <p:cNvPr id="4098" name="Picture 2" descr="H:\Эскиз\3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960987"/>
            <a:ext cx="5512296" cy="389701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75656" y="1628800"/>
            <a:ext cx="6552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3. Последовательное выполнение видимых очертаний детали на главном и остальных видах;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выполнения эскиза:</a:t>
            </a:r>
            <a:endParaRPr lang="ru-RU" dirty="0"/>
          </a:p>
        </p:txBody>
      </p:sp>
      <p:pic>
        <p:nvPicPr>
          <p:cNvPr id="5122" name="Picture 2" descr="H:\Эскиз\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083257"/>
            <a:ext cx="5478388" cy="377474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1700808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4. Последовательное изображение невидимых очертаний детали на главном и остальных видах;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выполнения эскиза:</a:t>
            </a:r>
            <a:endParaRPr lang="ru-RU" dirty="0"/>
          </a:p>
        </p:txBody>
      </p:sp>
      <p:pic>
        <p:nvPicPr>
          <p:cNvPr id="6147" name="Picture 3" descr="H:\Эскиз\7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140969"/>
            <a:ext cx="5256584" cy="371703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691680" y="1340768"/>
            <a:ext cx="66967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5. Нанесение на чертеже выносных и размерных линий по длине, высоте  и ширине детали.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выполнения эскиза:</a:t>
            </a:r>
            <a:endParaRPr lang="ru-RU" dirty="0"/>
          </a:p>
        </p:txBody>
      </p:sp>
      <p:pic>
        <p:nvPicPr>
          <p:cNvPr id="7170" name="Picture 2" descr="H:\Эскиз\рис. 15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45670" t="762"/>
          <a:stretch>
            <a:fillRect/>
          </a:stretch>
        </p:blipFill>
        <p:spPr bwMode="auto">
          <a:xfrm>
            <a:off x="2267744" y="2924944"/>
            <a:ext cx="5553864" cy="39330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19672" y="1772816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6. Простановка размерных чисел, обводка эскиза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162</TotalTime>
  <Words>372</Words>
  <Application>Microsoft Office PowerPoint</Application>
  <PresentationFormat>Экран (4:3)</PresentationFormat>
  <Paragraphs>67</Paragraphs>
  <Slides>16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                  эскиз</vt:lpstr>
      <vt:lpstr>Цель:</vt:lpstr>
      <vt:lpstr>Эскиз -</vt:lpstr>
      <vt:lpstr>Алгоритм выполнения эскиза:</vt:lpstr>
      <vt:lpstr>Алгоритм выполнения эскиза:</vt:lpstr>
      <vt:lpstr>Алгоритм выполнения эскиза:</vt:lpstr>
      <vt:lpstr>Алгоритм выполнения эскиза:</vt:lpstr>
      <vt:lpstr>Алгоритм выполнения эскиза:</vt:lpstr>
      <vt:lpstr>Алгоритм выполнения эскиза:</vt:lpstr>
      <vt:lpstr>Проверьте себя</vt:lpstr>
      <vt:lpstr>Вставьте в определения пропущенные слова</vt:lpstr>
      <vt:lpstr>взаимопроверка</vt:lpstr>
      <vt:lpstr>Задание: по наглядному изображению  выполните ее эскиз. Нанесите размеры.</vt:lpstr>
      <vt:lpstr>Домашнее задание</vt:lpstr>
      <vt:lpstr>Список литературы: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эскиз</dc:title>
  <dc:creator>Рафа</dc:creator>
  <cp:lastModifiedBy>Рафа</cp:lastModifiedBy>
  <cp:revision>17</cp:revision>
  <dcterms:created xsi:type="dcterms:W3CDTF">2010-11-20T11:28:03Z</dcterms:created>
  <dcterms:modified xsi:type="dcterms:W3CDTF">2010-11-24T10:16:31Z</dcterms:modified>
</cp:coreProperties>
</file>