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4" r:id="rId3"/>
    <p:sldId id="269" r:id="rId4"/>
    <p:sldId id="268" r:id="rId5"/>
    <p:sldId id="257" r:id="rId6"/>
    <p:sldId id="258" r:id="rId7"/>
    <p:sldId id="259" r:id="rId8"/>
    <p:sldId id="263" r:id="rId9"/>
    <p:sldId id="260" r:id="rId10"/>
    <p:sldId id="261" r:id="rId11"/>
    <p:sldId id="270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C811A-5589-4E88-8598-E283C98BD2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BCD98B-3058-4B8C-AC0C-9F57BDCA1098}">
      <dgm:prSet phldrT="[Текст]"/>
      <dgm:spPr/>
      <dgm:t>
        <a:bodyPr/>
        <a:lstStyle/>
        <a:p>
          <a:r>
            <a:rPr lang="ru-RU" dirty="0" smtClean="0"/>
            <a:t>шкатулка</a:t>
          </a:r>
          <a:endParaRPr lang="ru-RU" dirty="0"/>
        </a:p>
      </dgm:t>
    </dgm:pt>
    <dgm:pt modelId="{A8822171-D63A-4B97-929F-0385B2E38B63}" type="parTrans" cxnId="{3ADAEC8E-9C6E-417D-8C14-7A48AF4A3377}">
      <dgm:prSet/>
      <dgm:spPr/>
      <dgm:t>
        <a:bodyPr/>
        <a:lstStyle/>
        <a:p>
          <a:endParaRPr lang="ru-RU"/>
        </a:p>
      </dgm:t>
    </dgm:pt>
    <dgm:pt modelId="{EF00A83E-0A9F-4F11-80E8-91A131202BC8}" type="sibTrans" cxnId="{3ADAEC8E-9C6E-417D-8C14-7A48AF4A3377}">
      <dgm:prSet/>
      <dgm:spPr/>
      <dgm:t>
        <a:bodyPr/>
        <a:lstStyle/>
        <a:p>
          <a:endParaRPr lang="ru-RU"/>
        </a:p>
      </dgm:t>
    </dgm:pt>
    <dgm:pt modelId="{16A4E6E8-2F9D-4C83-BA9D-63091875493C}">
      <dgm:prSet phldrT="[Текст]"/>
      <dgm:spPr/>
      <dgm:t>
        <a:bodyPr/>
        <a:lstStyle/>
        <a:p>
          <a:r>
            <a:rPr lang="ru-RU" dirty="0" smtClean="0"/>
            <a:t>стол</a:t>
          </a:r>
          <a:endParaRPr lang="ru-RU" dirty="0"/>
        </a:p>
      </dgm:t>
    </dgm:pt>
    <dgm:pt modelId="{55E8F9E0-0EB6-4175-A4ED-1557639FCA15}" type="parTrans" cxnId="{4D981E1A-9369-46FD-91DD-EF864B0A83E2}">
      <dgm:prSet/>
      <dgm:spPr/>
      <dgm:t>
        <a:bodyPr/>
        <a:lstStyle/>
        <a:p>
          <a:endParaRPr lang="ru-RU" dirty="0"/>
        </a:p>
      </dgm:t>
    </dgm:pt>
    <dgm:pt modelId="{08E19873-BF15-4B5D-8D6F-19263CF8E5A3}" type="sibTrans" cxnId="{4D981E1A-9369-46FD-91DD-EF864B0A83E2}">
      <dgm:prSet/>
      <dgm:spPr/>
      <dgm:t>
        <a:bodyPr/>
        <a:lstStyle/>
        <a:p>
          <a:endParaRPr lang="ru-RU"/>
        </a:p>
      </dgm:t>
    </dgm:pt>
    <dgm:pt modelId="{F9CAAB8D-FC38-48FE-B716-604E89D35783}">
      <dgm:prSet phldrT="[Текст]"/>
      <dgm:spPr/>
      <dgm:t>
        <a:bodyPr/>
        <a:lstStyle/>
        <a:p>
          <a:r>
            <a:rPr lang="ru-RU" dirty="0" smtClean="0"/>
            <a:t>Деревянный, металлический, письменный, раздвижной, складной</a:t>
          </a:r>
          <a:endParaRPr lang="ru-RU" dirty="0"/>
        </a:p>
      </dgm:t>
    </dgm:pt>
    <dgm:pt modelId="{D5608282-49B7-4814-B8F2-B69AB8C24538}" type="parTrans" cxnId="{B6A7EEE0-AC37-4384-BBD1-1C56B21C9E73}">
      <dgm:prSet/>
      <dgm:spPr/>
      <dgm:t>
        <a:bodyPr/>
        <a:lstStyle/>
        <a:p>
          <a:endParaRPr lang="ru-RU" dirty="0"/>
        </a:p>
      </dgm:t>
    </dgm:pt>
    <dgm:pt modelId="{D58C4C1D-5BC8-4583-9D7E-4021BB4D9D61}" type="sibTrans" cxnId="{B6A7EEE0-AC37-4384-BBD1-1C56B21C9E73}">
      <dgm:prSet/>
      <dgm:spPr/>
      <dgm:t>
        <a:bodyPr/>
        <a:lstStyle/>
        <a:p>
          <a:endParaRPr lang="ru-RU"/>
        </a:p>
      </dgm:t>
    </dgm:pt>
    <dgm:pt modelId="{F1D3EC95-22EF-4037-BD3F-17B53B2121D4}">
      <dgm:prSet phldrT="[Текст]"/>
      <dgm:spPr/>
      <dgm:t>
        <a:bodyPr/>
        <a:lstStyle/>
        <a:p>
          <a:r>
            <a:rPr lang="ru-RU" dirty="0" smtClean="0"/>
            <a:t>кошка</a:t>
          </a:r>
          <a:endParaRPr lang="ru-RU" dirty="0"/>
        </a:p>
      </dgm:t>
    </dgm:pt>
    <dgm:pt modelId="{C018806E-B10B-4E18-BCE0-89F1E2015710}" type="parTrans" cxnId="{4FF3A7AF-444F-4E94-96D7-9AFA5C8AB847}">
      <dgm:prSet/>
      <dgm:spPr/>
      <dgm:t>
        <a:bodyPr/>
        <a:lstStyle/>
        <a:p>
          <a:endParaRPr lang="ru-RU" dirty="0"/>
        </a:p>
      </dgm:t>
    </dgm:pt>
    <dgm:pt modelId="{771E084D-8AE8-4C52-8081-124E0D9CD81B}" type="sibTrans" cxnId="{4FF3A7AF-444F-4E94-96D7-9AFA5C8AB847}">
      <dgm:prSet/>
      <dgm:spPr/>
      <dgm:t>
        <a:bodyPr/>
        <a:lstStyle/>
        <a:p>
          <a:endParaRPr lang="ru-RU"/>
        </a:p>
      </dgm:t>
    </dgm:pt>
    <dgm:pt modelId="{411575C5-F296-4D08-AFF9-3903FE84DDC7}">
      <dgm:prSet phldrT="[Текст]"/>
      <dgm:spPr/>
      <dgm:t>
        <a:bodyPr/>
        <a:lstStyle/>
        <a:p>
          <a:r>
            <a:rPr lang="ru-RU" dirty="0" smtClean="0"/>
            <a:t>Пушистая,</a:t>
          </a:r>
        </a:p>
        <a:p>
          <a:r>
            <a:rPr lang="ru-RU" dirty="0" smtClean="0"/>
            <a:t>Мяукает,</a:t>
          </a:r>
        </a:p>
        <a:p>
          <a:r>
            <a:rPr lang="ru-RU" dirty="0" smtClean="0"/>
            <a:t>Ловит мышей</a:t>
          </a:r>
          <a:endParaRPr lang="ru-RU" dirty="0"/>
        </a:p>
      </dgm:t>
    </dgm:pt>
    <dgm:pt modelId="{87CDA051-191D-4743-AF4D-8BF3B7012E3A}" type="parTrans" cxnId="{F6EA52E8-43DA-49B6-B024-A27BC1DE46B8}">
      <dgm:prSet/>
      <dgm:spPr/>
      <dgm:t>
        <a:bodyPr/>
        <a:lstStyle/>
        <a:p>
          <a:endParaRPr lang="ru-RU" dirty="0"/>
        </a:p>
      </dgm:t>
    </dgm:pt>
    <dgm:pt modelId="{1BFC044F-9D32-41B7-A1AD-A10E7CE0E529}" type="sibTrans" cxnId="{F6EA52E8-43DA-49B6-B024-A27BC1DE46B8}">
      <dgm:prSet/>
      <dgm:spPr/>
      <dgm:t>
        <a:bodyPr/>
        <a:lstStyle/>
        <a:p>
          <a:endParaRPr lang="ru-RU"/>
        </a:p>
      </dgm:t>
    </dgm:pt>
    <dgm:pt modelId="{35DB231A-6A17-4CA6-86B4-FC413F7CF07E}">
      <dgm:prSet/>
      <dgm:spPr/>
      <dgm:t>
        <a:bodyPr/>
        <a:lstStyle/>
        <a:p>
          <a:r>
            <a:rPr lang="ru-RU" b="1" dirty="0" smtClean="0"/>
            <a:t>утюг</a:t>
          </a:r>
          <a:endParaRPr lang="ru-RU" dirty="0"/>
        </a:p>
      </dgm:t>
    </dgm:pt>
    <dgm:pt modelId="{17A9EA0B-8DA9-4849-A39B-FBC8EE752BEC}" type="parTrans" cxnId="{AF9727C5-847F-4DB0-84E6-850FD7F5E718}">
      <dgm:prSet/>
      <dgm:spPr/>
      <dgm:t>
        <a:bodyPr/>
        <a:lstStyle/>
        <a:p>
          <a:endParaRPr lang="ru-RU" dirty="0"/>
        </a:p>
      </dgm:t>
    </dgm:pt>
    <dgm:pt modelId="{343DA07B-849E-48E3-BE8B-81849455F3BB}" type="sibTrans" cxnId="{AF9727C5-847F-4DB0-84E6-850FD7F5E718}">
      <dgm:prSet/>
      <dgm:spPr/>
      <dgm:t>
        <a:bodyPr/>
        <a:lstStyle/>
        <a:p>
          <a:endParaRPr lang="ru-RU"/>
        </a:p>
      </dgm:t>
    </dgm:pt>
    <dgm:pt modelId="{527D1F8C-D4D3-4B76-B122-2D8CE1AA81AB}">
      <dgm:prSet/>
      <dgm:spPr/>
      <dgm:t>
        <a:bodyPr/>
        <a:lstStyle/>
        <a:p>
          <a:r>
            <a:rPr lang="ru-RU" dirty="0" smtClean="0"/>
            <a:t>Горячий,</a:t>
          </a:r>
        </a:p>
        <a:p>
          <a:r>
            <a:rPr lang="ru-RU" dirty="0" smtClean="0"/>
            <a:t>электрический,</a:t>
          </a:r>
        </a:p>
        <a:p>
          <a:r>
            <a:rPr lang="ru-RU" dirty="0" smtClean="0"/>
            <a:t>тяжелый,</a:t>
          </a:r>
        </a:p>
        <a:p>
          <a:r>
            <a:rPr lang="ru-RU" dirty="0" smtClean="0"/>
            <a:t>с паром</a:t>
          </a:r>
          <a:endParaRPr lang="ru-RU" dirty="0"/>
        </a:p>
      </dgm:t>
    </dgm:pt>
    <dgm:pt modelId="{E70B157C-FA25-4E7F-A896-91A3A22CEFDA}" type="parTrans" cxnId="{07EF3B57-F3EE-470D-9C49-A43AD33186DF}">
      <dgm:prSet/>
      <dgm:spPr/>
      <dgm:t>
        <a:bodyPr/>
        <a:lstStyle/>
        <a:p>
          <a:endParaRPr lang="ru-RU" dirty="0"/>
        </a:p>
      </dgm:t>
    </dgm:pt>
    <dgm:pt modelId="{D401E5B3-3EE0-41CF-B90B-2172F55B568C}" type="sibTrans" cxnId="{07EF3B57-F3EE-470D-9C49-A43AD33186DF}">
      <dgm:prSet/>
      <dgm:spPr/>
      <dgm:t>
        <a:bodyPr/>
        <a:lstStyle/>
        <a:p>
          <a:endParaRPr lang="ru-RU"/>
        </a:p>
      </dgm:t>
    </dgm:pt>
    <dgm:pt modelId="{AD3F9E97-0DAE-44F4-9ECD-998F1A5DDCA8}" type="pres">
      <dgm:prSet presAssocID="{8F4C811A-5589-4E88-8598-E283C98BD2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C14099-CAB0-4153-8F7E-E78CEABC5E5B}" type="pres">
      <dgm:prSet presAssocID="{DEBCD98B-3058-4B8C-AC0C-9F57BDCA1098}" presName="hierRoot1" presStyleCnt="0"/>
      <dgm:spPr/>
      <dgm:t>
        <a:bodyPr/>
        <a:lstStyle/>
        <a:p>
          <a:endParaRPr lang="ru-RU"/>
        </a:p>
      </dgm:t>
    </dgm:pt>
    <dgm:pt modelId="{A8070F5C-4CC5-425E-85D2-29E56CB712FB}" type="pres">
      <dgm:prSet presAssocID="{DEBCD98B-3058-4B8C-AC0C-9F57BDCA1098}" presName="composite" presStyleCnt="0"/>
      <dgm:spPr/>
      <dgm:t>
        <a:bodyPr/>
        <a:lstStyle/>
        <a:p>
          <a:endParaRPr lang="ru-RU"/>
        </a:p>
      </dgm:t>
    </dgm:pt>
    <dgm:pt modelId="{841CCF36-EC7F-4BBE-B019-0FA523FE3CAF}" type="pres">
      <dgm:prSet presAssocID="{DEBCD98B-3058-4B8C-AC0C-9F57BDCA1098}" presName="background" presStyleLbl="node0" presStyleIdx="0" presStyleCnt="1"/>
      <dgm:spPr/>
      <dgm:t>
        <a:bodyPr/>
        <a:lstStyle/>
        <a:p>
          <a:endParaRPr lang="ru-RU"/>
        </a:p>
      </dgm:t>
    </dgm:pt>
    <dgm:pt modelId="{8FABFED8-431F-407B-B8DB-D29F85C05E3D}" type="pres">
      <dgm:prSet presAssocID="{DEBCD98B-3058-4B8C-AC0C-9F57BDCA1098}" presName="text" presStyleLbl="fgAcc0" presStyleIdx="0" presStyleCnt="1" custLinFactNeighborX="918" custLinFactNeighborY="2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2F73D-E027-4FE0-ABF1-E8FED150438D}" type="pres">
      <dgm:prSet presAssocID="{DEBCD98B-3058-4B8C-AC0C-9F57BDCA1098}" presName="hierChild2" presStyleCnt="0"/>
      <dgm:spPr/>
      <dgm:t>
        <a:bodyPr/>
        <a:lstStyle/>
        <a:p>
          <a:endParaRPr lang="ru-RU"/>
        </a:p>
      </dgm:t>
    </dgm:pt>
    <dgm:pt modelId="{8DB7E9E9-5F1C-40BB-9E53-61972477D57F}" type="pres">
      <dgm:prSet presAssocID="{55E8F9E0-0EB6-4175-A4ED-1557639FCA1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9A7F4FC-F4CA-4E30-8934-E558E8518172}" type="pres">
      <dgm:prSet presAssocID="{16A4E6E8-2F9D-4C83-BA9D-63091875493C}" presName="hierRoot2" presStyleCnt="0"/>
      <dgm:spPr/>
      <dgm:t>
        <a:bodyPr/>
        <a:lstStyle/>
        <a:p>
          <a:endParaRPr lang="ru-RU"/>
        </a:p>
      </dgm:t>
    </dgm:pt>
    <dgm:pt modelId="{EE762352-A8CD-4DD3-9506-65A56AF09C04}" type="pres">
      <dgm:prSet presAssocID="{16A4E6E8-2F9D-4C83-BA9D-63091875493C}" presName="composite2" presStyleCnt="0"/>
      <dgm:spPr/>
      <dgm:t>
        <a:bodyPr/>
        <a:lstStyle/>
        <a:p>
          <a:endParaRPr lang="ru-RU"/>
        </a:p>
      </dgm:t>
    </dgm:pt>
    <dgm:pt modelId="{7F35D244-00F6-4EB0-BB13-2B9338108F91}" type="pres">
      <dgm:prSet presAssocID="{16A4E6E8-2F9D-4C83-BA9D-63091875493C}" presName="background2" presStyleLbl="node2" presStyleIdx="0" presStyleCnt="3"/>
      <dgm:spPr/>
      <dgm:t>
        <a:bodyPr/>
        <a:lstStyle/>
        <a:p>
          <a:endParaRPr lang="ru-RU"/>
        </a:p>
      </dgm:t>
    </dgm:pt>
    <dgm:pt modelId="{A49F491D-4800-47D3-9642-1DCCA4073E3D}" type="pres">
      <dgm:prSet presAssocID="{16A4E6E8-2F9D-4C83-BA9D-63091875493C}" presName="text2" presStyleLbl="fgAcc2" presStyleIdx="0" presStyleCnt="3" custLinFactNeighborX="263" custLinFactNeighborY="-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BC74E-6003-478B-BC66-271DF1C8D0C7}" type="pres">
      <dgm:prSet presAssocID="{16A4E6E8-2F9D-4C83-BA9D-63091875493C}" presName="hierChild3" presStyleCnt="0"/>
      <dgm:spPr/>
      <dgm:t>
        <a:bodyPr/>
        <a:lstStyle/>
        <a:p>
          <a:endParaRPr lang="ru-RU"/>
        </a:p>
      </dgm:t>
    </dgm:pt>
    <dgm:pt modelId="{97F78FD0-DD6D-418E-9D24-802D6F1CB1C8}" type="pres">
      <dgm:prSet presAssocID="{D5608282-49B7-4814-B8F2-B69AB8C2453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A61A842-1B38-4DE7-AFC3-7DAADDF31FD6}" type="pres">
      <dgm:prSet presAssocID="{F9CAAB8D-FC38-48FE-B716-604E89D35783}" presName="hierRoot3" presStyleCnt="0"/>
      <dgm:spPr/>
      <dgm:t>
        <a:bodyPr/>
        <a:lstStyle/>
        <a:p>
          <a:endParaRPr lang="ru-RU"/>
        </a:p>
      </dgm:t>
    </dgm:pt>
    <dgm:pt modelId="{0BA4255A-EC99-406E-811A-E78EB69C0C45}" type="pres">
      <dgm:prSet presAssocID="{F9CAAB8D-FC38-48FE-B716-604E89D35783}" presName="composite3" presStyleCnt="0"/>
      <dgm:spPr/>
      <dgm:t>
        <a:bodyPr/>
        <a:lstStyle/>
        <a:p>
          <a:endParaRPr lang="ru-RU"/>
        </a:p>
      </dgm:t>
    </dgm:pt>
    <dgm:pt modelId="{E8796F31-FB84-4F21-B1C5-9FA01A9B54CB}" type="pres">
      <dgm:prSet presAssocID="{F9CAAB8D-FC38-48FE-B716-604E89D35783}" presName="background3" presStyleLbl="node3" presStyleIdx="0" presStyleCnt="3"/>
      <dgm:spPr/>
      <dgm:t>
        <a:bodyPr/>
        <a:lstStyle/>
        <a:p>
          <a:endParaRPr lang="ru-RU"/>
        </a:p>
      </dgm:t>
    </dgm:pt>
    <dgm:pt modelId="{B4F326B4-1373-4BCA-8015-72DDB1CC3279}" type="pres">
      <dgm:prSet presAssocID="{F9CAAB8D-FC38-48FE-B716-604E89D3578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26DABB-AFA6-4470-B9AD-928467809DF9}" type="pres">
      <dgm:prSet presAssocID="{F9CAAB8D-FC38-48FE-B716-604E89D35783}" presName="hierChild4" presStyleCnt="0"/>
      <dgm:spPr/>
      <dgm:t>
        <a:bodyPr/>
        <a:lstStyle/>
        <a:p>
          <a:endParaRPr lang="ru-RU"/>
        </a:p>
      </dgm:t>
    </dgm:pt>
    <dgm:pt modelId="{2CE10F87-7E8A-4292-B130-4970D5E35E2D}" type="pres">
      <dgm:prSet presAssocID="{17A9EA0B-8DA9-4849-A39B-FBC8EE752BE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6478B1-4F23-4ECE-B41B-7BD31141C12A}" type="pres">
      <dgm:prSet presAssocID="{35DB231A-6A17-4CA6-86B4-FC413F7CF07E}" presName="hierRoot2" presStyleCnt="0"/>
      <dgm:spPr/>
      <dgm:t>
        <a:bodyPr/>
        <a:lstStyle/>
        <a:p>
          <a:endParaRPr lang="ru-RU"/>
        </a:p>
      </dgm:t>
    </dgm:pt>
    <dgm:pt modelId="{8A5AB2E2-66A7-4FA2-9F30-BC1F7EB8453C}" type="pres">
      <dgm:prSet presAssocID="{35DB231A-6A17-4CA6-86B4-FC413F7CF07E}" presName="composite2" presStyleCnt="0"/>
      <dgm:spPr/>
      <dgm:t>
        <a:bodyPr/>
        <a:lstStyle/>
        <a:p>
          <a:endParaRPr lang="ru-RU"/>
        </a:p>
      </dgm:t>
    </dgm:pt>
    <dgm:pt modelId="{21BAE1F7-98D7-4081-84FB-5457F5E91371}" type="pres">
      <dgm:prSet presAssocID="{35DB231A-6A17-4CA6-86B4-FC413F7CF07E}" presName="background2" presStyleLbl="node2" presStyleIdx="1" presStyleCnt="3"/>
      <dgm:spPr/>
      <dgm:t>
        <a:bodyPr/>
        <a:lstStyle/>
        <a:p>
          <a:endParaRPr lang="ru-RU"/>
        </a:p>
      </dgm:t>
    </dgm:pt>
    <dgm:pt modelId="{7AFB7EB1-27D9-4A2E-9A48-BCFDEC4FB9C4}" type="pres">
      <dgm:prSet presAssocID="{35DB231A-6A17-4CA6-86B4-FC413F7CF07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BA9FF-881D-4EC8-94DB-2C97CF1ACD22}" type="pres">
      <dgm:prSet presAssocID="{35DB231A-6A17-4CA6-86B4-FC413F7CF07E}" presName="hierChild3" presStyleCnt="0"/>
      <dgm:spPr/>
      <dgm:t>
        <a:bodyPr/>
        <a:lstStyle/>
        <a:p>
          <a:endParaRPr lang="ru-RU"/>
        </a:p>
      </dgm:t>
    </dgm:pt>
    <dgm:pt modelId="{0910BBCA-59A1-45E1-B067-4434DDDEF14F}" type="pres">
      <dgm:prSet presAssocID="{E70B157C-FA25-4E7F-A896-91A3A22CEFD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13C23FD-FBCC-4CA8-ABAA-6E07B3492F9E}" type="pres">
      <dgm:prSet presAssocID="{527D1F8C-D4D3-4B76-B122-2D8CE1AA81AB}" presName="hierRoot3" presStyleCnt="0"/>
      <dgm:spPr/>
      <dgm:t>
        <a:bodyPr/>
        <a:lstStyle/>
        <a:p>
          <a:endParaRPr lang="ru-RU"/>
        </a:p>
      </dgm:t>
    </dgm:pt>
    <dgm:pt modelId="{3F61BC42-CB9C-45D4-96B8-D6C619366980}" type="pres">
      <dgm:prSet presAssocID="{527D1F8C-D4D3-4B76-B122-2D8CE1AA81AB}" presName="composite3" presStyleCnt="0"/>
      <dgm:spPr/>
      <dgm:t>
        <a:bodyPr/>
        <a:lstStyle/>
        <a:p>
          <a:endParaRPr lang="ru-RU"/>
        </a:p>
      </dgm:t>
    </dgm:pt>
    <dgm:pt modelId="{16B1EBF2-2CCD-4416-A8C3-A1A2B3E91780}" type="pres">
      <dgm:prSet presAssocID="{527D1F8C-D4D3-4B76-B122-2D8CE1AA81AB}" presName="background3" presStyleLbl="node3" presStyleIdx="1" presStyleCnt="3"/>
      <dgm:spPr/>
      <dgm:t>
        <a:bodyPr/>
        <a:lstStyle/>
        <a:p>
          <a:endParaRPr lang="ru-RU"/>
        </a:p>
      </dgm:t>
    </dgm:pt>
    <dgm:pt modelId="{F6394D28-D8C9-4C7A-84D7-EB9EEF01CC64}" type="pres">
      <dgm:prSet presAssocID="{527D1F8C-D4D3-4B76-B122-2D8CE1AA81A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0FB57-CC0F-448D-BEDD-36A5AEAFE012}" type="pres">
      <dgm:prSet presAssocID="{527D1F8C-D4D3-4B76-B122-2D8CE1AA81AB}" presName="hierChild4" presStyleCnt="0"/>
      <dgm:spPr/>
      <dgm:t>
        <a:bodyPr/>
        <a:lstStyle/>
        <a:p>
          <a:endParaRPr lang="ru-RU"/>
        </a:p>
      </dgm:t>
    </dgm:pt>
    <dgm:pt modelId="{EF02B9CC-4398-4B30-BC51-C70A42D4B176}" type="pres">
      <dgm:prSet presAssocID="{C018806E-B10B-4E18-BCE0-89F1E201571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C36F947-1EC9-4969-830E-000F908DE84E}" type="pres">
      <dgm:prSet presAssocID="{F1D3EC95-22EF-4037-BD3F-17B53B2121D4}" presName="hierRoot2" presStyleCnt="0"/>
      <dgm:spPr/>
      <dgm:t>
        <a:bodyPr/>
        <a:lstStyle/>
        <a:p>
          <a:endParaRPr lang="ru-RU"/>
        </a:p>
      </dgm:t>
    </dgm:pt>
    <dgm:pt modelId="{28561402-6591-4784-828A-C85F77B0B3AE}" type="pres">
      <dgm:prSet presAssocID="{F1D3EC95-22EF-4037-BD3F-17B53B2121D4}" presName="composite2" presStyleCnt="0"/>
      <dgm:spPr/>
      <dgm:t>
        <a:bodyPr/>
        <a:lstStyle/>
        <a:p>
          <a:endParaRPr lang="ru-RU"/>
        </a:p>
      </dgm:t>
    </dgm:pt>
    <dgm:pt modelId="{74367364-5F11-4AEF-AC56-033253FBBDE5}" type="pres">
      <dgm:prSet presAssocID="{F1D3EC95-22EF-4037-BD3F-17B53B2121D4}" presName="background2" presStyleLbl="node2" presStyleIdx="2" presStyleCnt="3"/>
      <dgm:spPr/>
      <dgm:t>
        <a:bodyPr/>
        <a:lstStyle/>
        <a:p>
          <a:endParaRPr lang="ru-RU"/>
        </a:p>
      </dgm:t>
    </dgm:pt>
    <dgm:pt modelId="{EBAB68EA-A7DB-4502-8410-797A8D4671AA}" type="pres">
      <dgm:prSet presAssocID="{F1D3EC95-22EF-4037-BD3F-17B53B2121D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A49DA-843A-40B1-92B2-50278D06A929}" type="pres">
      <dgm:prSet presAssocID="{F1D3EC95-22EF-4037-BD3F-17B53B2121D4}" presName="hierChild3" presStyleCnt="0"/>
      <dgm:spPr/>
      <dgm:t>
        <a:bodyPr/>
        <a:lstStyle/>
        <a:p>
          <a:endParaRPr lang="ru-RU"/>
        </a:p>
      </dgm:t>
    </dgm:pt>
    <dgm:pt modelId="{33FA5591-6A44-49F8-A9ED-6C48D5FEBEAD}" type="pres">
      <dgm:prSet presAssocID="{87CDA051-191D-4743-AF4D-8BF3B7012E3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0F019B7-3911-41D1-8F8C-8219CDC85F84}" type="pres">
      <dgm:prSet presAssocID="{411575C5-F296-4D08-AFF9-3903FE84DDC7}" presName="hierRoot3" presStyleCnt="0"/>
      <dgm:spPr/>
      <dgm:t>
        <a:bodyPr/>
        <a:lstStyle/>
        <a:p>
          <a:endParaRPr lang="ru-RU"/>
        </a:p>
      </dgm:t>
    </dgm:pt>
    <dgm:pt modelId="{2F92BC77-6EC5-46EB-A946-B438D5D16EEC}" type="pres">
      <dgm:prSet presAssocID="{411575C5-F296-4D08-AFF9-3903FE84DDC7}" presName="composite3" presStyleCnt="0"/>
      <dgm:spPr/>
      <dgm:t>
        <a:bodyPr/>
        <a:lstStyle/>
        <a:p>
          <a:endParaRPr lang="ru-RU"/>
        </a:p>
      </dgm:t>
    </dgm:pt>
    <dgm:pt modelId="{49E62360-4A1C-4219-90D4-4B4404C50830}" type="pres">
      <dgm:prSet presAssocID="{411575C5-F296-4D08-AFF9-3903FE84DDC7}" presName="background3" presStyleLbl="node3" presStyleIdx="2" presStyleCnt="3"/>
      <dgm:spPr/>
      <dgm:t>
        <a:bodyPr/>
        <a:lstStyle/>
        <a:p>
          <a:endParaRPr lang="ru-RU"/>
        </a:p>
      </dgm:t>
    </dgm:pt>
    <dgm:pt modelId="{93ECD279-2535-402F-B4D9-A3D4069917AE}" type="pres">
      <dgm:prSet presAssocID="{411575C5-F296-4D08-AFF9-3903FE84DDC7}" presName="text3" presStyleLbl="fgAcc3" presStyleIdx="2" presStyleCnt="3" custLinFactNeighborX="-8438" custLinFactNeighborY="15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7EE5E-E68E-4E38-995F-6AF6001E1614}" type="pres">
      <dgm:prSet presAssocID="{411575C5-F296-4D08-AFF9-3903FE84DDC7}" presName="hierChild4" presStyleCnt="0"/>
      <dgm:spPr/>
      <dgm:t>
        <a:bodyPr/>
        <a:lstStyle/>
        <a:p>
          <a:endParaRPr lang="ru-RU"/>
        </a:p>
      </dgm:t>
    </dgm:pt>
  </dgm:ptLst>
  <dgm:cxnLst>
    <dgm:cxn modelId="{365B4AEC-CB99-48CF-B87A-CE0AA13613EA}" type="presOf" srcId="{87CDA051-191D-4743-AF4D-8BF3B7012E3A}" destId="{33FA5591-6A44-49F8-A9ED-6C48D5FEBEAD}" srcOrd="0" destOrd="0" presId="urn:microsoft.com/office/officeart/2005/8/layout/hierarchy1"/>
    <dgm:cxn modelId="{1739C3DE-2462-4EA2-B767-6F0DC0C5AD2A}" type="presOf" srcId="{411575C5-F296-4D08-AFF9-3903FE84DDC7}" destId="{93ECD279-2535-402F-B4D9-A3D4069917AE}" srcOrd="0" destOrd="0" presId="urn:microsoft.com/office/officeart/2005/8/layout/hierarchy1"/>
    <dgm:cxn modelId="{2EFAD445-482D-4D08-AA88-E26EE96D6A47}" type="presOf" srcId="{F1D3EC95-22EF-4037-BD3F-17B53B2121D4}" destId="{EBAB68EA-A7DB-4502-8410-797A8D4671AA}" srcOrd="0" destOrd="0" presId="urn:microsoft.com/office/officeart/2005/8/layout/hierarchy1"/>
    <dgm:cxn modelId="{BC1D3EF2-1D32-4B27-88B7-0EF3FFF8F45A}" type="presOf" srcId="{E70B157C-FA25-4E7F-A896-91A3A22CEFDA}" destId="{0910BBCA-59A1-45E1-B067-4434DDDEF14F}" srcOrd="0" destOrd="0" presId="urn:microsoft.com/office/officeart/2005/8/layout/hierarchy1"/>
    <dgm:cxn modelId="{07EF3B57-F3EE-470D-9C49-A43AD33186DF}" srcId="{35DB231A-6A17-4CA6-86B4-FC413F7CF07E}" destId="{527D1F8C-D4D3-4B76-B122-2D8CE1AA81AB}" srcOrd="0" destOrd="0" parTransId="{E70B157C-FA25-4E7F-A896-91A3A22CEFDA}" sibTransId="{D401E5B3-3EE0-41CF-B90B-2172F55B568C}"/>
    <dgm:cxn modelId="{50FC612B-B10E-4878-A4D6-320D8B8EB609}" type="presOf" srcId="{8F4C811A-5589-4E88-8598-E283C98BD228}" destId="{AD3F9E97-0DAE-44F4-9ECD-998F1A5DDCA8}" srcOrd="0" destOrd="0" presId="urn:microsoft.com/office/officeart/2005/8/layout/hierarchy1"/>
    <dgm:cxn modelId="{E1987CDA-87DE-49DF-9464-3F7492189FB5}" type="presOf" srcId="{527D1F8C-D4D3-4B76-B122-2D8CE1AA81AB}" destId="{F6394D28-D8C9-4C7A-84D7-EB9EEF01CC64}" srcOrd="0" destOrd="0" presId="urn:microsoft.com/office/officeart/2005/8/layout/hierarchy1"/>
    <dgm:cxn modelId="{F6EA52E8-43DA-49B6-B024-A27BC1DE46B8}" srcId="{F1D3EC95-22EF-4037-BD3F-17B53B2121D4}" destId="{411575C5-F296-4D08-AFF9-3903FE84DDC7}" srcOrd="0" destOrd="0" parTransId="{87CDA051-191D-4743-AF4D-8BF3B7012E3A}" sibTransId="{1BFC044F-9D32-41B7-A1AD-A10E7CE0E529}"/>
    <dgm:cxn modelId="{1FB65450-B600-4600-822E-886FD0CCF6E2}" type="presOf" srcId="{F9CAAB8D-FC38-48FE-B716-604E89D35783}" destId="{B4F326B4-1373-4BCA-8015-72DDB1CC3279}" srcOrd="0" destOrd="0" presId="urn:microsoft.com/office/officeart/2005/8/layout/hierarchy1"/>
    <dgm:cxn modelId="{8974289E-0DAC-4039-A3D0-42BFF1D8E033}" type="presOf" srcId="{17A9EA0B-8DA9-4849-A39B-FBC8EE752BEC}" destId="{2CE10F87-7E8A-4292-B130-4970D5E35E2D}" srcOrd="0" destOrd="0" presId="urn:microsoft.com/office/officeart/2005/8/layout/hierarchy1"/>
    <dgm:cxn modelId="{3ADAEC8E-9C6E-417D-8C14-7A48AF4A3377}" srcId="{8F4C811A-5589-4E88-8598-E283C98BD228}" destId="{DEBCD98B-3058-4B8C-AC0C-9F57BDCA1098}" srcOrd="0" destOrd="0" parTransId="{A8822171-D63A-4B97-929F-0385B2E38B63}" sibTransId="{EF00A83E-0A9F-4F11-80E8-91A131202BC8}"/>
    <dgm:cxn modelId="{4D981E1A-9369-46FD-91DD-EF864B0A83E2}" srcId="{DEBCD98B-3058-4B8C-AC0C-9F57BDCA1098}" destId="{16A4E6E8-2F9D-4C83-BA9D-63091875493C}" srcOrd="0" destOrd="0" parTransId="{55E8F9E0-0EB6-4175-A4ED-1557639FCA15}" sibTransId="{08E19873-BF15-4B5D-8D6F-19263CF8E5A3}"/>
    <dgm:cxn modelId="{F081394A-89FF-4FED-9C18-A97C9F36B26A}" type="presOf" srcId="{C018806E-B10B-4E18-BCE0-89F1E2015710}" destId="{EF02B9CC-4398-4B30-BC51-C70A42D4B176}" srcOrd="0" destOrd="0" presId="urn:microsoft.com/office/officeart/2005/8/layout/hierarchy1"/>
    <dgm:cxn modelId="{8DFE4609-2E98-4AB0-99E6-10F7692597A8}" type="presOf" srcId="{16A4E6E8-2F9D-4C83-BA9D-63091875493C}" destId="{A49F491D-4800-47D3-9642-1DCCA4073E3D}" srcOrd="0" destOrd="0" presId="urn:microsoft.com/office/officeart/2005/8/layout/hierarchy1"/>
    <dgm:cxn modelId="{98D31085-C6EE-450A-969E-0BA8A710A646}" type="presOf" srcId="{35DB231A-6A17-4CA6-86B4-FC413F7CF07E}" destId="{7AFB7EB1-27D9-4A2E-9A48-BCFDEC4FB9C4}" srcOrd="0" destOrd="0" presId="urn:microsoft.com/office/officeart/2005/8/layout/hierarchy1"/>
    <dgm:cxn modelId="{4FF3A7AF-444F-4E94-96D7-9AFA5C8AB847}" srcId="{DEBCD98B-3058-4B8C-AC0C-9F57BDCA1098}" destId="{F1D3EC95-22EF-4037-BD3F-17B53B2121D4}" srcOrd="2" destOrd="0" parTransId="{C018806E-B10B-4E18-BCE0-89F1E2015710}" sibTransId="{771E084D-8AE8-4C52-8081-124E0D9CD81B}"/>
    <dgm:cxn modelId="{74981225-B206-4442-BEC1-11DB3F56A57F}" type="presOf" srcId="{55E8F9E0-0EB6-4175-A4ED-1557639FCA15}" destId="{8DB7E9E9-5F1C-40BB-9E53-61972477D57F}" srcOrd="0" destOrd="0" presId="urn:microsoft.com/office/officeart/2005/8/layout/hierarchy1"/>
    <dgm:cxn modelId="{AF9727C5-847F-4DB0-84E6-850FD7F5E718}" srcId="{DEBCD98B-3058-4B8C-AC0C-9F57BDCA1098}" destId="{35DB231A-6A17-4CA6-86B4-FC413F7CF07E}" srcOrd="1" destOrd="0" parTransId="{17A9EA0B-8DA9-4849-A39B-FBC8EE752BEC}" sibTransId="{343DA07B-849E-48E3-BE8B-81849455F3BB}"/>
    <dgm:cxn modelId="{DF333BAA-919F-4E48-8EBD-37F695E07196}" type="presOf" srcId="{D5608282-49B7-4814-B8F2-B69AB8C24538}" destId="{97F78FD0-DD6D-418E-9D24-802D6F1CB1C8}" srcOrd="0" destOrd="0" presId="urn:microsoft.com/office/officeart/2005/8/layout/hierarchy1"/>
    <dgm:cxn modelId="{B8032C60-780C-4CD1-9A66-B11DFC482011}" type="presOf" srcId="{DEBCD98B-3058-4B8C-AC0C-9F57BDCA1098}" destId="{8FABFED8-431F-407B-B8DB-D29F85C05E3D}" srcOrd="0" destOrd="0" presId="urn:microsoft.com/office/officeart/2005/8/layout/hierarchy1"/>
    <dgm:cxn modelId="{B6A7EEE0-AC37-4384-BBD1-1C56B21C9E73}" srcId="{16A4E6E8-2F9D-4C83-BA9D-63091875493C}" destId="{F9CAAB8D-FC38-48FE-B716-604E89D35783}" srcOrd="0" destOrd="0" parTransId="{D5608282-49B7-4814-B8F2-B69AB8C24538}" sibTransId="{D58C4C1D-5BC8-4583-9D7E-4021BB4D9D61}"/>
    <dgm:cxn modelId="{420FFB0F-0AEB-4C3E-8A96-9E4CC14B71A4}" type="presParOf" srcId="{AD3F9E97-0DAE-44F4-9ECD-998F1A5DDCA8}" destId="{6CC14099-CAB0-4153-8F7E-E78CEABC5E5B}" srcOrd="0" destOrd="0" presId="urn:microsoft.com/office/officeart/2005/8/layout/hierarchy1"/>
    <dgm:cxn modelId="{2E6FBABD-E6EF-45B9-9088-07A9B3E0C847}" type="presParOf" srcId="{6CC14099-CAB0-4153-8F7E-E78CEABC5E5B}" destId="{A8070F5C-4CC5-425E-85D2-29E56CB712FB}" srcOrd="0" destOrd="0" presId="urn:microsoft.com/office/officeart/2005/8/layout/hierarchy1"/>
    <dgm:cxn modelId="{2B55BC7E-ACF8-4194-AA43-7F410110BD62}" type="presParOf" srcId="{A8070F5C-4CC5-425E-85D2-29E56CB712FB}" destId="{841CCF36-EC7F-4BBE-B019-0FA523FE3CAF}" srcOrd="0" destOrd="0" presId="urn:microsoft.com/office/officeart/2005/8/layout/hierarchy1"/>
    <dgm:cxn modelId="{1FB5A18F-4532-4098-8488-35432A4102DD}" type="presParOf" srcId="{A8070F5C-4CC5-425E-85D2-29E56CB712FB}" destId="{8FABFED8-431F-407B-B8DB-D29F85C05E3D}" srcOrd="1" destOrd="0" presId="urn:microsoft.com/office/officeart/2005/8/layout/hierarchy1"/>
    <dgm:cxn modelId="{F10E7FC3-B535-42FF-B4BE-9BC95EB298CF}" type="presParOf" srcId="{6CC14099-CAB0-4153-8F7E-E78CEABC5E5B}" destId="{2D22F73D-E027-4FE0-ABF1-E8FED150438D}" srcOrd="1" destOrd="0" presId="urn:microsoft.com/office/officeart/2005/8/layout/hierarchy1"/>
    <dgm:cxn modelId="{37D07229-DDFD-4D3B-8441-CAD3B730112E}" type="presParOf" srcId="{2D22F73D-E027-4FE0-ABF1-E8FED150438D}" destId="{8DB7E9E9-5F1C-40BB-9E53-61972477D57F}" srcOrd="0" destOrd="0" presId="urn:microsoft.com/office/officeart/2005/8/layout/hierarchy1"/>
    <dgm:cxn modelId="{349C272C-FF0A-4302-AF81-B51745181CB2}" type="presParOf" srcId="{2D22F73D-E027-4FE0-ABF1-E8FED150438D}" destId="{29A7F4FC-F4CA-4E30-8934-E558E8518172}" srcOrd="1" destOrd="0" presId="urn:microsoft.com/office/officeart/2005/8/layout/hierarchy1"/>
    <dgm:cxn modelId="{1CA62F61-F985-4A66-ADCE-8D8838F46F3C}" type="presParOf" srcId="{29A7F4FC-F4CA-4E30-8934-E558E8518172}" destId="{EE762352-A8CD-4DD3-9506-65A56AF09C04}" srcOrd="0" destOrd="0" presId="urn:microsoft.com/office/officeart/2005/8/layout/hierarchy1"/>
    <dgm:cxn modelId="{B67A925C-DCD5-48E3-90D0-A231CABE0F8A}" type="presParOf" srcId="{EE762352-A8CD-4DD3-9506-65A56AF09C04}" destId="{7F35D244-00F6-4EB0-BB13-2B9338108F91}" srcOrd="0" destOrd="0" presId="urn:microsoft.com/office/officeart/2005/8/layout/hierarchy1"/>
    <dgm:cxn modelId="{702DD91B-83B3-455C-85DC-B915C884B364}" type="presParOf" srcId="{EE762352-A8CD-4DD3-9506-65A56AF09C04}" destId="{A49F491D-4800-47D3-9642-1DCCA4073E3D}" srcOrd="1" destOrd="0" presId="urn:microsoft.com/office/officeart/2005/8/layout/hierarchy1"/>
    <dgm:cxn modelId="{48007385-1968-4415-978E-51FFEA9DEBF3}" type="presParOf" srcId="{29A7F4FC-F4CA-4E30-8934-E558E8518172}" destId="{7B6BC74E-6003-478B-BC66-271DF1C8D0C7}" srcOrd="1" destOrd="0" presId="urn:microsoft.com/office/officeart/2005/8/layout/hierarchy1"/>
    <dgm:cxn modelId="{B32437B4-0866-4380-B6C6-EB81FC09B748}" type="presParOf" srcId="{7B6BC74E-6003-478B-BC66-271DF1C8D0C7}" destId="{97F78FD0-DD6D-418E-9D24-802D6F1CB1C8}" srcOrd="0" destOrd="0" presId="urn:microsoft.com/office/officeart/2005/8/layout/hierarchy1"/>
    <dgm:cxn modelId="{FD72377F-5ADF-4F96-9124-E138A837F276}" type="presParOf" srcId="{7B6BC74E-6003-478B-BC66-271DF1C8D0C7}" destId="{9A61A842-1B38-4DE7-AFC3-7DAADDF31FD6}" srcOrd="1" destOrd="0" presId="urn:microsoft.com/office/officeart/2005/8/layout/hierarchy1"/>
    <dgm:cxn modelId="{B2E6B811-49D4-4365-BB2D-D50EFEEFDE39}" type="presParOf" srcId="{9A61A842-1B38-4DE7-AFC3-7DAADDF31FD6}" destId="{0BA4255A-EC99-406E-811A-E78EB69C0C45}" srcOrd="0" destOrd="0" presId="urn:microsoft.com/office/officeart/2005/8/layout/hierarchy1"/>
    <dgm:cxn modelId="{104D4980-9D91-49E5-96E4-4BADCB0A6D88}" type="presParOf" srcId="{0BA4255A-EC99-406E-811A-E78EB69C0C45}" destId="{E8796F31-FB84-4F21-B1C5-9FA01A9B54CB}" srcOrd="0" destOrd="0" presId="urn:microsoft.com/office/officeart/2005/8/layout/hierarchy1"/>
    <dgm:cxn modelId="{3F24F7FE-0C65-48B4-BF63-56A5DEE0A056}" type="presParOf" srcId="{0BA4255A-EC99-406E-811A-E78EB69C0C45}" destId="{B4F326B4-1373-4BCA-8015-72DDB1CC3279}" srcOrd="1" destOrd="0" presId="urn:microsoft.com/office/officeart/2005/8/layout/hierarchy1"/>
    <dgm:cxn modelId="{CA6612D3-4EFA-4446-969D-CC6FF4362AF9}" type="presParOf" srcId="{9A61A842-1B38-4DE7-AFC3-7DAADDF31FD6}" destId="{6926DABB-AFA6-4470-B9AD-928467809DF9}" srcOrd="1" destOrd="0" presId="urn:microsoft.com/office/officeart/2005/8/layout/hierarchy1"/>
    <dgm:cxn modelId="{DDDE395C-52BF-4B35-8A6C-D3ECCC56AA5E}" type="presParOf" srcId="{2D22F73D-E027-4FE0-ABF1-E8FED150438D}" destId="{2CE10F87-7E8A-4292-B130-4970D5E35E2D}" srcOrd="2" destOrd="0" presId="urn:microsoft.com/office/officeart/2005/8/layout/hierarchy1"/>
    <dgm:cxn modelId="{CA15EC89-05A9-40D0-9E9D-22E36033105C}" type="presParOf" srcId="{2D22F73D-E027-4FE0-ABF1-E8FED150438D}" destId="{756478B1-4F23-4ECE-B41B-7BD31141C12A}" srcOrd="3" destOrd="0" presId="urn:microsoft.com/office/officeart/2005/8/layout/hierarchy1"/>
    <dgm:cxn modelId="{EC8DEE8D-D0D7-4356-97C2-ACF51B2B5032}" type="presParOf" srcId="{756478B1-4F23-4ECE-B41B-7BD31141C12A}" destId="{8A5AB2E2-66A7-4FA2-9F30-BC1F7EB8453C}" srcOrd="0" destOrd="0" presId="urn:microsoft.com/office/officeart/2005/8/layout/hierarchy1"/>
    <dgm:cxn modelId="{60847B4E-C95C-42D1-B645-BBF74414C11F}" type="presParOf" srcId="{8A5AB2E2-66A7-4FA2-9F30-BC1F7EB8453C}" destId="{21BAE1F7-98D7-4081-84FB-5457F5E91371}" srcOrd="0" destOrd="0" presId="urn:microsoft.com/office/officeart/2005/8/layout/hierarchy1"/>
    <dgm:cxn modelId="{8ADE544A-E449-4A42-B53B-37FE9E39401A}" type="presParOf" srcId="{8A5AB2E2-66A7-4FA2-9F30-BC1F7EB8453C}" destId="{7AFB7EB1-27D9-4A2E-9A48-BCFDEC4FB9C4}" srcOrd="1" destOrd="0" presId="urn:microsoft.com/office/officeart/2005/8/layout/hierarchy1"/>
    <dgm:cxn modelId="{6848FAC4-3A5E-414B-957D-76ABFBC11C96}" type="presParOf" srcId="{756478B1-4F23-4ECE-B41B-7BD31141C12A}" destId="{3ADBA9FF-881D-4EC8-94DB-2C97CF1ACD22}" srcOrd="1" destOrd="0" presId="urn:microsoft.com/office/officeart/2005/8/layout/hierarchy1"/>
    <dgm:cxn modelId="{737B687F-1D66-4995-9621-E6E77523F5A7}" type="presParOf" srcId="{3ADBA9FF-881D-4EC8-94DB-2C97CF1ACD22}" destId="{0910BBCA-59A1-45E1-B067-4434DDDEF14F}" srcOrd="0" destOrd="0" presId="urn:microsoft.com/office/officeart/2005/8/layout/hierarchy1"/>
    <dgm:cxn modelId="{C41C1E53-4833-4AAE-83EF-BD03022324FD}" type="presParOf" srcId="{3ADBA9FF-881D-4EC8-94DB-2C97CF1ACD22}" destId="{413C23FD-FBCC-4CA8-ABAA-6E07B3492F9E}" srcOrd="1" destOrd="0" presId="urn:microsoft.com/office/officeart/2005/8/layout/hierarchy1"/>
    <dgm:cxn modelId="{BF03CEF2-D8FA-4749-A254-DD9E684BB741}" type="presParOf" srcId="{413C23FD-FBCC-4CA8-ABAA-6E07B3492F9E}" destId="{3F61BC42-CB9C-45D4-96B8-D6C619366980}" srcOrd="0" destOrd="0" presId="urn:microsoft.com/office/officeart/2005/8/layout/hierarchy1"/>
    <dgm:cxn modelId="{3482360C-8292-4FE1-9757-B0D439DC6F5F}" type="presParOf" srcId="{3F61BC42-CB9C-45D4-96B8-D6C619366980}" destId="{16B1EBF2-2CCD-4416-A8C3-A1A2B3E91780}" srcOrd="0" destOrd="0" presId="urn:microsoft.com/office/officeart/2005/8/layout/hierarchy1"/>
    <dgm:cxn modelId="{226383B3-D459-4445-874E-E0727F4EA192}" type="presParOf" srcId="{3F61BC42-CB9C-45D4-96B8-D6C619366980}" destId="{F6394D28-D8C9-4C7A-84D7-EB9EEF01CC64}" srcOrd="1" destOrd="0" presId="urn:microsoft.com/office/officeart/2005/8/layout/hierarchy1"/>
    <dgm:cxn modelId="{7DB241E2-8C15-439B-85C3-B6AB8A7FB0E1}" type="presParOf" srcId="{413C23FD-FBCC-4CA8-ABAA-6E07B3492F9E}" destId="{8100FB57-CC0F-448D-BEDD-36A5AEAFE012}" srcOrd="1" destOrd="0" presId="urn:microsoft.com/office/officeart/2005/8/layout/hierarchy1"/>
    <dgm:cxn modelId="{87FFB540-49B8-4086-ABCE-D01A1B78E963}" type="presParOf" srcId="{2D22F73D-E027-4FE0-ABF1-E8FED150438D}" destId="{EF02B9CC-4398-4B30-BC51-C70A42D4B176}" srcOrd="4" destOrd="0" presId="urn:microsoft.com/office/officeart/2005/8/layout/hierarchy1"/>
    <dgm:cxn modelId="{04087DB6-2377-4356-B23E-029864918B89}" type="presParOf" srcId="{2D22F73D-E027-4FE0-ABF1-E8FED150438D}" destId="{3C36F947-1EC9-4969-830E-000F908DE84E}" srcOrd="5" destOrd="0" presId="urn:microsoft.com/office/officeart/2005/8/layout/hierarchy1"/>
    <dgm:cxn modelId="{B56512C1-C0A4-4D67-96FD-D7F0D8AF352B}" type="presParOf" srcId="{3C36F947-1EC9-4969-830E-000F908DE84E}" destId="{28561402-6591-4784-828A-C85F77B0B3AE}" srcOrd="0" destOrd="0" presId="urn:microsoft.com/office/officeart/2005/8/layout/hierarchy1"/>
    <dgm:cxn modelId="{9547EC72-4F3A-4900-8119-1EFDDDA25568}" type="presParOf" srcId="{28561402-6591-4784-828A-C85F77B0B3AE}" destId="{74367364-5F11-4AEF-AC56-033253FBBDE5}" srcOrd="0" destOrd="0" presId="urn:microsoft.com/office/officeart/2005/8/layout/hierarchy1"/>
    <dgm:cxn modelId="{B9F30425-F193-4D78-B270-162BFB4E1584}" type="presParOf" srcId="{28561402-6591-4784-828A-C85F77B0B3AE}" destId="{EBAB68EA-A7DB-4502-8410-797A8D4671AA}" srcOrd="1" destOrd="0" presId="urn:microsoft.com/office/officeart/2005/8/layout/hierarchy1"/>
    <dgm:cxn modelId="{93A9266D-6E9F-4C02-B18F-37A5D980FCD5}" type="presParOf" srcId="{3C36F947-1EC9-4969-830E-000F908DE84E}" destId="{BB1A49DA-843A-40B1-92B2-50278D06A929}" srcOrd="1" destOrd="0" presId="urn:microsoft.com/office/officeart/2005/8/layout/hierarchy1"/>
    <dgm:cxn modelId="{8D5AE59C-13DA-4B6C-834C-EDB5ECB24E08}" type="presParOf" srcId="{BB1A49DA-843A-40B1-92B2-50278D06A929}" destId="{33FA5591-6A44-49F8-A9ED-6C48D5FEBEAD}" srcOrd="0" destOrd="0" presId="urn:microsoft.com/office/officeart/2005/8/layout/hierarchy1"/>
    <dgm:cxn modelId="{831FC9CB-C4BB-450B-BC05-1A30FDC77B61}" type="presParOf" srcId="{BB1A49DA-843A-40B1-92B2-50278D06A929}" destId="{10F019B7-3911-41D1-8F8C-8219CDC85F84}" srcOrd="1" destOrd="0" presId="urn:microsoft.com/office/officeart/2005/8/layout/hierarchy1"/>
    <dgm:cxn modelId="{DDF13D01-D9EE-478D-995D-5527C66D2A3D}" type="presParOf" srcId="{10F019B7-3911-41D1-8F8C-8219CDC85F84}" destId="{2F92BC77-6EC5-46EB-A946-B438D5D16EEC}" srcOrd="0" destOrd="0" presId="urn:microsoft.com/office/officeart/2005/8/layout/hierarchy1"/>
    <dgm:cxn modelId="{293282C3-061B-47D6-A689-83A30230ADD8}" type="presParOf" srcId="{2F92BC77-6EC5-46EB-A946-B438D5D16EEC}" destId="{49E62360-4A1C-4219-90D4-4B4404C50830}" srcOrd="0" destOrd="0" presId="urn:microsoft.com/office/officeart/2005/8/layout/hierarchy1"/>
    <dgm:cxn modelId="{1697BB59-AC4C-4696-8A49-BB6A3A8E7B68}" type="presParOf" srcId="{2F92BC77-6EC5-46EB-A946-B438D5D16EEC}" destId="{93ECD279-2535-402F-B4D9-A3D4069917AE}" srcOrd="1" destOrd="0" presId="urn:microsoft.com/office/officeart/2005/8/layout/hierarchy1"/>
    <dgm:cxn modelId="{18AD6D10-B0BA-44D6-8C27-52574F0093F8}" type="presParOf" srcId="{10F019B7-3911-41D1-8F8C-8219CDC85F84}" destId="{2E07EE5E-E68E-4E38-995F-6AF6001E161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A5591-6A44-49F8-A9ED-6C48D5FEBEAD}">
      <dsp:nvSpPr>
        <dsp:cNvPr id="0" name=""/>
        <dsp:cNvSpPr/>
      </dsp:nvSpPr>
      <dsp:spPr>
        <a:xfrm>
          <a:off x="6079685" y="2834864"/>
          <a:ext cx="153191" cy="529185"/>
        </a:xfrm>
        <a:custGeom>
          <a:avLst/>
          <a:gdLst/>
          <a:ahLst/>
          <a:cxnLst/>
          <a:rect l="0" t="0" r="0" b="0"/>
          <a:pathLst>
            <a:path>
              <a:moveTo>
                <a:pt x="153191" y="0"/>
              </a:moveTo>
              <a:lnTo>
                <a:pt x="153191" y="361000"/>
              </a:lnTo>
              <a:lnTo>
                <a:pt x="0" y="361000"/>
              </a:lnTo>
              <a:lnTo>
                <a:pt x="0" y="5291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2B9CC-4398-4B30-BC51-C70A42D4B176}">
      <dsp:nvSpPr>
        <dsp:cNvPr id="0" name=""/>
        <dsp:cNvSpPr/>
      </dsp:nvSpPr>
      <dsp:spPr>
        <a:xfrm>
          <a:off x="4030605" y="1183058"/>
          <a:ext cx="2202271" cy="49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80"/>
              </a:lnTo>
              <a:lnTo>
                <a:pt x="2202271" y="330780"/>
              </a:lnTo>
              <a:lnTo>
                <a:pt x="2202271" y="49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0BBCA-59A1-45E1-B067-4434DDDEF14F}">
      <dsp:nvSpPr>
        <dsp:cNvPr id="0" name=""/>
        <dsp:cNvSpPr/>
      </dsp:nvSpPr>
      <dsp:spPr>
        <a:xfrm>
          <a:off x="3968219" y="2834864"/>
          <a:ext cx="91440" cy="528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0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10F87-7E8A-4292-B130-4970D5E35E2D}">
      <dsp:nvSpPr>
        <dsp:cNvPr id="0" name=""/>
        <dsp:cNvSpPr/>
      </dsp:nvSpPr>
      <dsp:spPr>
        <a:xfrm>
          <a:off x="3968219" y="1183058"/>
          <a:ext cx="91440" cy="498966"/>
        </a:xfrm>
        <a:custGeom>
          <a:avLst/>
          <a:gdLst/>
          <a:ahLst/>
          <a:cxnLst/>
          <a:rect l="0" t="0" r="0" b="0"/>
          <a:pathLst>
            <a:path>
              <a:moveTo>
                <a:pt x="62386" y="0"/>
              </a:moveTo>
              <a:lnTo>
                <a:pt x="62386" y="330780"/>
              </a:lnTo>
              <a:lnTo>
                <a:pt x="45720" y="330780"/>
              </a:lnTo>
              <a:lnTo>
                <a:pt x="45720" y="49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78FD0-DD6D-418E-9D24-802D6F1CB1C8}">
      <dsp:nvSpPr>
        <dsp:cNvPr id="0" name=""/>
        <dsp:cNvSpPr/>
      </dsp:nvSpPr>
      <dsp:spPr>
        <a:xfrm>
          <a:off x="1749281" y="2796509"/>
          <a:ext cx="91440" cy="566361"/>
        </a:xfrm>
        <a:custGeom>
          <a:avLst/>
          <a:gdLst/>
          <a:ahLst/>
          <a:cxnLst/>
          <a:rect l="0" t="0" r="0" b="0"/>
          <a:pathLst>
            <a:path>
              <a:moveTo>
                <a:pt x="50494" y="0"/>
              </a:moveTo>
              <a:lnTo>
                <a:pt x="50494" y="398175"/>
              </a:lnTo>
              <a:lnTo>
                <a:pt x="45720" y="398175"/>
              </a:lnTo>
              <a:lnTo>
                <a:pt x="45720" y="566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7E9E9-5F1C-40BB-9E53-61972477D57F}">
      <dsp:nvSpPr>
        <dsp:cNvPr id="0" name=""/>
        <dsp:cNvSpPr/>
      </dsp:nvSpPr>
      <dsp:spPr>
        <a:xfrm>
          <a:off x="1799775" y="1183058"/>
          <a:ext cx="2230829" cy="460611"/>
        </a:xfrm>
        <a:custGeom>
          <a:avLst/>
          <a:gdLst/>
          <a:ahLst/>
          <a:cxnLst/>
          <a:rect l="0" t="0" r="0" b="0"/>
          <a:pathLst>
            <a:path>
              <a:moveTo>
                <a:pt x="2230829" y="0"/>
              </a:moveTo>
              <a:lnTo>
                <a:pt x="2230829" y="292425"/>
              </a:lnTo>
              <a:lnTo>
                <a:pt x="0" y="292425"/>
              </a:lnTo>
              <a:lnTo>
                <a:pt x="0" y="460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CCF36-EC7F-4BBE-B019-0FA523FE3CAF}">
      <dsp:nvSpPr>
        <dsp:cNvPr id="0" name=""/>
        <dsp:cNvSpPr/>
      </dsp:nvSpPr>
      <dsp:spPr>
        <a:xfrm>
          <a:off x="3122858" y="30219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FED8-431F-407B-B8DB-D29F85C05E3D}">
      <dsp:nvSpPr>
        <dsp:cNvPr id="0" name=""/>
        <dsp:cNvSpPr/>
      </dsp:nvSpPr>
      <dsp:spPr>
        <a:xfrm>
          <a:off x="3324579" y="221855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шкатулка</a:t>
          </a:r>
          <a:endParaRPr lang="ru-RU" sz="1400" kern="1200" dirty="0"/>
        </a:p>
      </dsp:txBody>
      <dsp:txXfrm>
        <a:off x="3324579" y="221855"/>
        <a:ext cx="1815494" cy="1152839"/>
      </dsp:txXfrm>
    </dsp:sp>
    <dsp:sp modelId="{7F35D244-00F6-4EB0-BB13-2B9338108F91}">
      <dsp:nvSpPr>
        <dsp:cNvPr id="0" name=""/>
        <dsp:cNvSpPr/>
      </dsp:nvSpPr>
      <dsp:spPr>
        <a:xfrm>
          <a:off x="892028" y="164367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F491D-4800-47D3-9642-1DCCA4073E3D}">
      <dsp:nvSpPr>
        <dsp:cNvPr id="0" name=""/>
        <dsp:cNvSpPr/>
      </dsp:nvSpPr>
      <dsp:spPr>
        <a:xfrm>
          <a:off x="1093750" y="1835305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стол</a:t>
          </a:r>
          <a:endParaRPr lang="ru-RU" sz="1400" kern="1200" dirty="0"/>
        </a:p>
      </dsp:txBody>
      <dsp:txXfrm>
        <a:off x="1093750" y="1835305"/>
        <a:ext cx="1815494" cy="1152839"/>
      </dsp:txXfrm>
    </dsp:sp>
    <dsp:sp modelId="{E8796F31-FB84-4F21-B1C5-9FA01A9B54CB}">
      <dsp:nvSpPr>
        <dsp:cNvPr id="0" name=""/>
        <dsp:cNvSpPr/>
      </dsp:nvSpPr>
      <dsp:spPr>
        <a:xfrm>
          <a:off x="887253" y="336287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326B4-1373-4BCA-8015-72DDB1CC3279}">
      <dsp:nvSpPr>
        <dsp:cNvPr id="0" name=""/>
        <dsp:cNvSpPr/>
      </dsp:nvSpPr>
      <dsp:spPr>
        <a:xfrm>
          <a:off x="1088975" y="3554506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Деревянный, металлический, письменный, раздвижной, складной</a:t>
          </a:r>
          <a:endParaRPr lang="ru-RU" sz="1400" kern="1200" dirty="0"/>
        </a:p>
      </dsp:txBody>
      <dsp:txXfrm>
        <a:off x="1088975" y="3554506"/>
        <a:ext cx="1815494" cy="1152839"/>
      </dsp:txXfrm>
    </dsp:sp>
    <dsp:sp modelId="{21BAE1F7-98D7-4081-84FB-5457F5E91371}">
      <dsp:nvSpPr>
        <dsp:cNvPr id="0" name=""/>
        <dsp:cNvSpPr/>
      </dsp:nvSpPr>
      <dsp:spPr>
        <a:xfrm>
          <a:off x="3106191" y="1682025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7EB1-27D9-4A2E-9A48-BCFDEC4FB9C4}">
      <dsp:nvSpPr>
        <dsp:cNvPr id="0" name=""/>
        <dsp:cNvSpPr/>
      </dsp:nvSpPr>
      <dsp:spPr>
        <a:xfrm>
          <a:off x="3307913" y="1873660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утюг</a:t>
          </a:r>
          <a:endParaRPr lang="ru-RU" sz="1400" kern="1200" dirty="0"/>
        </a:p>
      </dsp:txBody>
      <dsp:txXfrm>
        <a:off x="3307913" y="1873660"/>
        <a:ext cx="1815494" cy="1152839"/>
      </dsp:txXfrm>
    </dsp:sp>
    <dsp:sp modelId="{16B1EBF2-2CCD-4416-A8C3-A1A2B3E91780}">
      <dsp:nvSpPr>
        <dsp:cNvPr id="0" name=""/>
        <dsp:cNvSpPr/>
      </dsp:nvSpPr>
      <dsp:spPr>
        <a:xfrm>
          <a:off x="3106191" y="336287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94D28-D8C9-4C7A-84D7-EB9EEF01CC64}">
      <dsp:nvSpPr>
        <dsp:cNvPr id="0" name=""/>
        <dsp:cNvSpPr/>
      </dsp:nvSpPr>
      <dsp:spPr>
        <a:xfrm>
          <a:off x="3307913" y="3554506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Горячий,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электрический,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тяжелый,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паром</a:t>
          </a:r>
          <a:endParaRPr lang="ru-RU" sz="1400" kern="1200" dirty="0"/>
        </a:p>
      </dsp:txBody>
      <dsp:txXfrm>
        <a:off x="3307913" y="3554506"/>
        <a:ext cx="1815494" cy="1152839"/>
      </dsp:txXfrm>
    </dsp:sp>
    <dsp:sp modelId="{74367364-5F11-4AEF-AC56-033253FBBDE5}">
      <dsp:nvSpPr>
        <dsp:cNvPr id="0" name=""/>
        <dsp:cNvSpPr/>
      </dsp:nvSpPr>
      <dsp:spPr>
        <a:xfrm>
          <a:off x="5325129" y="1682025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B68EA-A7DB-4502-8410-797A8D4671AA}">
      <dsp:nvSpPr>
        <dsp:cNvPr id="0" name=""/>
        <dsp:cNvSpPr/>
      </dsp:nvSpPr>
      <dsp:spPr>
        <a:xfrm>
          <a:off x="5526851" y="1873660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кошка</a:t>
          </a:r>
          <a:endParaRPr lang="ru-RU" sz="1400" kern="1200" dirty="0"/>
        </a:p>
      </dsp:txBody>
      <dsp:txXfrm>
        <a:off x="5526851" y="1873660"/>
        <a:ext cx="1815494" cy="1152839"/>
      </dsp:txXfrm>
    </dsp:sp>
    <dsp:sp modelId="{49E62360-4A1C-4219-90D4-4B4404C50830}">
      <dsp:nvSpPr>
        <dsp:cNvPr id="0" name=""/>
        <dsp:cNvSpPr/>
      </dsp:nvSpPr>
      <dsp:spPr>
        <a:xfrm>
          <a:off x="5171938" y="336405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CD279-2535-402F-B4D9-A3D4069917AE}">
      <dsp:nvSpPr>
        <dsp:cNvPr id="0" name=""/>
        <dsp:cNvSpPr/>
      </dsp:nvSpPr>
      <dsp:spPr>
        <a:xfrm>
          <a:off x="5373660" y="3555685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Пушистая,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Мяукает,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Ловит мышей</a:t>
          </a:r>
          <a:endParaRPr lang="ru-RU" sz="1400" kern="1200" dirty="0"/>
        </a:p>
      </dsp:txBody>
      <dsp:txXfrm>
        <a:off x="5373660" y="3555685"/>
        <a:ext cx="1815494" cy="1152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Мой университет-</a:t>
            </a:r>
            <a:r>
              <a:rPr lang="en-US" dirty="0" smtClean="0"/>
              <a:t>www.edu-reforma.ru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A44E-AA3E-4D8E-BDEE-36850FCE9F66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912C-FCF6-4F7C-B8D4-6C641AE4BE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Мой университет-</a:t>
            </a:r>
            <a:r>
              <a:rPr lang="en-US" dirty="0" smtClean="0"/>
              <a:t>www.edu-reforma.ru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72FE-9036-4BDD-8A1F-9BA55CC80DE7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2E7EC-D0CA-4C0B-8A5E-E549CCC188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Мой университет-</a:t>
            </a:r>
            <a:r>
              <a:rPr lang="en-US" dirty="0" smtClean="0"/>
              <a:t>www.edu-reforma.ru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Мой университет-</a:t>
            </a:r>
            <a:r>
              <a:rPr lang="en-US" smtClean="0"/>
              <a:t>www.edu-reforma.ru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74-04D9-420F-AC04-36842246C8D1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0B70-585A-4204-AA08-B71CDD7943FE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68C9-91E5-44D2-9C40-7D1FC6E2DF3E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A528-FA18-48C1-A496-F8717A83AD65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DBCC-B184-49A4-B29B-F678445F037E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9F89-4148-40AB-88BE-7F3E1F237AD3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79F3-A5C6-4986-8E39-AE01E8F472D3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27C0-E6A6-4A75-A925-84D6B9FA1324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DA9-F1DB-4967-B076-FE84A4F96C82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5C76-D0CC-42F0-98AB-467244B9ADAF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8C5A-B9B5-4E56-BDE1-EE1C764CBB3D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875D40-50E2-4721-AE39-7EA1F3D215F8}" type="datetime1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BCF658-61F6-44DD-B6C5-A1D5EBAD2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%20&#1082;%20&#1091;&#1088;&#1086;&#1082;&#1091;%20&#1086;&#1089;&#1085;&#1086;&#1074;&#1099;%20&#1087;&#1088;&#1086;&#1077;&#1082;&#1090;&#1080;&#1088;&#1086;&#1074;&#1072;&#1085;&#1080;&#1103;.pptx#3. &#1058;&#1099; &#1086;&#1096;&#1080;&#1073;&#1089;&#1103;!" TargetMode="External"/><Relationship Id="rId2" Type="http://schemas.openxmlformats.org/officeDocument/2006/relationships/hyperlink" Target="&#1087;&#1088;&#1077;&#1079;&#1077;&#1085;&#1090;&#1072;&#1094;&#1080;&#1103;%20&#1082;%20&#1091;&#1088;&#1086;&#1082;&#1091;%20&#1086;&#1089;&#1085;&#1086;&#1074;&#1099;%20&#1087;&#1088;&#1086;&#1077;&#1082;&#1090;&#1080;&#1088;&#1086;&#1074;&#1072;&#1085;&#1080;&#1103;.pptx#4.  &#1052;&#1086;&#1083;&#1086;&#1076;&#1077;&#1094;!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7;&#1088;&#1077;&#1079;&#1077;&#1085;&#1090;&#1072;&#1094;&#1080;&#1103;%20&#1082;%20&#1091;&#1088;&#1086;&#1082;&#1091;%20&#1086;&#1089;&#1085;&#1086;&#1074;&#1099;%20&#1087;&#1088;&#1086;&#1077;&#1082;&#1090;&#1080;&#1088;&#1086;&#1074;&#1072;&#1085;&#1080;&#1103;.pptx#5.  &#1055;&#1088;&#1077;&#1076;&#1083;&#1072;&#1075;&#1072;&#1102; &#1090;&#1077;&#1084;&#1099; &#1087;&#1088;&#1086;&#1077;&#1082;&#1090;&#1072; &#1085;&#1072; &#1074;&#1099;&#1073;&#1086;&#1088;: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%20&#1082;%20&#1091;&#1088;&#1086;&#1082;&#1091;%20&#1086;&#1089;&#1085;&#1086;&#1074;&#1099;%20&#1087;&#1088;&#1086;&#1077;&#1082;&#1090;&#1080;&#1088;&#1086;&#1074;&#1072;&#1085;&#1080;&#1103;.pptx#2. &#1069;&#1090;&#1072;&#1087;&#1099; &#1087;&#1088;&#1086;&#1077;&#1082;&#1090;&#1072;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9;&#1077;&#1085;&#1090;&#1072;&#1094;&#1080;&#1103;%20&#1082;%20&#1091;&#1088;&#1086;&#1082;&#1091;%20&#1086;&#1089;&#1085;&#1086;&#1074;&#1099;%20&#1087;&#1088;&#1086;&#1077;&#1082;&#1090;&#1080;&#1088;&#1086;&#1074;&#1072;&#1085;&#1080;&#1103;.pptx#2. &#1069;&#1090;&#1072;&#1087;&#1099; &#1087;&#1088;&#1086;&#1077;&#1082;&#1090;&#1072;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00125" y="357188"/>
            <a:ext cx="7358089" cy="2857498"/>
          </a:xfrm>
          <a:solidFill>
            <a:schemeClr val="bg2">
              <a:lumMod val="90000"/>
            </a:schemeClr>
          </a:solidFill>
          <a:ln w="76200">
            <a:solidFill>
              <a:srgbClr val="FFFFFF"/>
            </a:solidFill>
          </a:ln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itchFamily="34" charset="0"/>
              </a:rPr>
              <a:t>Основные требования к проектированию  изделий. </a:t>
            </a: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tencil" pitchFamily="82" charset="0"/>
              </a:rPr>
              <a:t/>
            </a:r>
            <a:b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tencil" pitchFamily="82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itchFamily="34" charset="0"/>
              </a:rPr>
              <a:t>Элементы конструирования.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itchFamily="34" charset="0"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entury Gothic" pitchFamily="34" charset="0"/>
            </a:endParaRPr>
          </a:p>
        </p:txBody>
      </p:sp>
      <p:pic>
        <p:nvPicPr>
          <p:cNvPr id="4" name="Picture 4" descr="j02841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500" y="3357563"/>
            <a:ext cx="3527697" cy="3500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5229493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/>
              <a:t>Выполнила: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учитель технологии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МОУ «СОШ №5»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г.Стрежевого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Голещихина В.А.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Изделия выполненные обучающимися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P411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1857364"/>
            <a:ext cx="4500594" cy="4412921"/>
          </a:xfrm>
          <a:prstGeom prst="rect">
            <a:avLst/>
          </a:prstGeom>
          <a:noFill/>
          <a:ln w="12700">
            <a:solidFill>
              <a:srgbClr val="1C1A10"/>
            </a:solidFill>
            <a:miter lim="800000"/>
            <a:headEnd/>
            <a:tailEnd/>
          </a:ln>
        </p:spPr>
      </p:pic>
      <p:pic>
        <p:nvPicPr>
          <p:cNvPr id="9" name="Содержимое 8" descr="P10101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223" t="-1192" r="8646" b="6489"/>
          <a:stretch>
            <a:fillRect/>
          </a:stretch>
        </p:blipFill>
        <p:spPr>
          <a:xfrm>
            <a:off x="285720" y="1571612"/>
            <a:ext cx="6000792" cy="411111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Изделия выполненные обучающимися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P4110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689600" cy="426720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6" name="Picture 2" descr="P413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4572032" cy="4357382"/>
          </a:xfrm>
          <a:prstGeom prst="rect">
            <a:avLst/>
          </a:prstGeom>
          <a:noFill/>
          <a:ln w="9525">
            <a:solidFill>
              <a:srgbClr val="1C1A1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Вопросы: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b="1" dirty="0" smtClean="0">
                <a:solidFill>
                  <a:srgbClr val="FFFF00"/>
                </a:solidFill>
              </a:rPr>
              <a:t>Удалось ли группе выполнить задание?</a:t>
            </a:r>
          </a:p>
          <a:p>
            <a:pPr>
              <a:buFont typeface="Wingdings" pitchFamily="2" charset="2"/>
              <a:buChar char="ь"/>
            </a:pPr>
            <a:r>
              <a:rPr lang="ru-RU" b="1" dirty="0" smtClean="0">
                <a:solidFill>
                  <a:srgbClr val="FFFF00"/>
                </a:solidFill>
              </a:rPr>
              <a:t>Легко ли работать в группе?</a:t>
            </a:r>
          </a:p>
          <a:p>
            <a:pPr>
              <a:buFont typeface="Wingdings" pitchFamily="2" charset="2"/>
              <a:buChar char="ь"/>
            </a:pPr>
            <a:r>
              <a:rPr lang="ru-RU" b="1" dirty="0" smtClean="0">
                <a:solidFill>
                  <a:srgbClr val="FFFF00"/>
                </a:solidFill>
              </a:rPr>
              <a:t>Кто ощущал себя некомфортно и почему?</a:t>
            </a:r>
          </a:p>
          <a:p>
            <a:pPr>
              <a:buFont typeface="Wingdings" pitchFamily="2" charset="2"/>
              <a:buChar char="ь"/>
            </a:pPr>
            <a:r>
              <a:rPr lang="ru-RU" b="1" dirty="0" smtClean="0">
                <a:solidFill>
                  <a:srgbClr val="FFFF00"/>
                </a:solidFill>
              </a:rPr>
              <a:t>Всегда ли прав тот, кто берет на себя руководящую роль в группе?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flipV="1">
            <a:off x="3124200" y="6858000"/>
            <a:ext cx="1876428" cy="7858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Домашнее </a:t>
            </a:r>
            <a:r>
              <a:rPr lang="ru-RU" b="0" dirty="0" smtClean="0">
                <a:solidFill>
                  <a:srgbClr val="FFC000"/>
                </a:solidFill>
              </a:rPr>
              <a:t>задание</a:t>
            </a:r>
            <a:endParaRPr lang="ru-RU" b="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Дома проанализируй те вашу работу, и обратитесь к источникам информации. Может, вы добавите  или измените свой проект.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Последовательность обсуждения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Оцените изделие по следующим показателям: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материалы доступны;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технология изготовления понятна;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безопасен в работе;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дизайн соответствует назначению;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-стоимость дешевле, чем в магазине.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FF9933"/>
                </a:solidFill>
              </a:rPr>
              <a:t>Этапы проекта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1.Подготовительный этап: 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выбор темы проекта;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обоснование выбора;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разработка эскизов, выбор лучшего из них;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разработка технологии;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2 Технологический этап – выполнение  операций, предусмотренных технологическим процессом.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3.Заключительный этап: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выполнение рекламного проспекта;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определение затрат на изготовление;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☻ защита  проекта;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 flipH="1">
            <a:off x="3000364" y="6416675"/>
            <a:ext cx="123836" cy="4413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трелка вправо 7">
            <a:hlinkClick r:id="rId2" action="ppaction://hlinkpres?slideindex=4&amp;slidetitle= Молодец!"/>
          </p:cNvPr>
          <p:cNvSpPr/>
          <p:nvPr/>
        </p:nvSpPr>
        <p:spPr>
          <a:xfrm>
            <a:off x="6858016" y="5429264"/>
            <a:ext cx="978408" cy="484632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rId3" action="ppaction://hlinkpres?slideindex=3&amp;slidetitle=Ты ошибся!"/>
          </p:cNvPr>
          <p:cNvSpPr/>
          <p:nvPr/>
        </p:nvSpPr>
        <p:spPr>
          <a:xfrm>
            <a:off x="7358082" y="6072206"/>
            <a:ext cx="97840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>
            <a:hlinkClick r:id="rId4" action="ppaction://hlinkpres?slideindex=5&amp;slidetitle= Предлагаю темы проекта на выбор:"/>
          </p:cNvPr>
          <p:cNvSpPr/>
          <p:nvPr/>
        </p:nvSpPr>
        <p:spPr>
          <a:xfrm>
            <a:off x="4357686" y="5643578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14818"/>
            <a:ext cx="8686800" cy="150019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Ты ошибся!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WATERMELON2CL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714355"/>
            <a:ext cx="5643602" cy="395052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право 6">
            <a:hlinkClick r:id="rId3" action="ppaction://hlinkpres?slideindex=2&amp;slidetitle=Этапы проекта"/>
          </p:cNvPr>
          <p:cNvSpPr/>
          <p:nvPr/>
        </p:nvSpPr>
        <p:spPr>
          <a:xfrm>
            <a:off x="7143768" y="5857892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256"/>
            <a:ext cx="8686800" cy="164307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9600" dirty="0" smtClean="0">
                <a:solidFill>
                  <a:srgbClr val="FFFF00"/>
                </a:solidFill>
              </a:rPr>
              <a:t>Молодец!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f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928670"/>
            <a:ext cx="4362092" cy="3429024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лево 6">
            <a:hlinkClick r:id="rId3" action="ppaction://hlinkpres?slideindex=2&amp;slidetitle=Этапы проекта"/>
          </p:cNvPr>
          <p:cNvSpPr/>
          <p:nvPr/>
        </p:nvSpPr>
        <p:spPr>
          <a:xfrm>
            <a:off x="1643042" y="3143248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58180" cy="1416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Предлагаю темы проекта на выбор:</a:t>
            </a:r>
            <a:r>
              <a:rPr lang="ru-RU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1.Игрушка для брата или сестры.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Подарок для мамы.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Игрушка для себя.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Полезные изделия для дома.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453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Варианты, предлагаемые для выбора: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467600" cy="440227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Модели автомобилей (материалы для изготовления: белая жесть, проволока)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Модели вертолетов (материалы для изготовления: белая жесть, проволока)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Полезные изделия для дома (подсвечник, вешалка, скалка, солонка, перечница, разделочная доска).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Шкатулка, киянка, подставка, табурет, столик.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Технологическое требование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Экономичность </a:t>
            </a:r>
            <a:r>
              <a:rPr lang="ru-RU" dirty="0" smtClean="0">
                <a:solidFill>
                  <a:srgbClr val="FFFF00"/>
                </a:solidFill>
              </a:rPr>
              <a:t>– производство изделия с наименьшими затратами, получение наибольшей прибыли при эксплуатации изделий.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Точность</a:t>
            </a:r>
            <a:r>
              <a:rPr lang="ru-RU" dirty="0" smtClean="0">
                <a:solidFill>
                  <a:srgbClr val="FFFF00"/>
                </a:solidFill>
              </a:rPr>
              <a:t>  - должна быть такой, чтобы деталь не стоила слишком дорого.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Эргономика - </a:t>
            </a:r>
            <a:r>
              <a:rPr lang="ru-RU" dirty="0" smtClean="0">
                <a:solidFill>
                  <a:srgbClr val="FFFF00"/>
                </a:solidFill>
              </a:rPr>
              <a:t> предусматривает изготовление такого изделия, которое обслуживалось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Безопасность  - т</a:t>
            </a:r>
            <a:r>
              <a:rPr lang="ru-RU" dirty="0" smtClean="0">
                <a:solidFill>
                  <a:srgbClr val="FFFF00"/>
                </a:solidFill>
              </a:rPr>
              <a:t>ехнологических процессов и операций предусматривает создание изделий, не представляющих опасности для человека, изготавливаемых без нарушения его здоровья, жизнедеятельности.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Экологичность – </a:t>
            </a:r>
            <a:r>
              <a:rPr lang="ru-RU" dirty="0" smtClean="0">
                <a:solidFill>
                  <a:srgbClr val="FFFF00"/>
                </a:solidFill>
              </a:rPr>
              <a:t>одно из актуальных требований, предъявляемых к технологичности</a:t>
            </a:r>
            <a:r>
              <a:rPr lang="ru-RU" dirty="0" smtClean="0"/>
              <a:t>. 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Последовательность обсуждения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457203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Проанализируйте проблемы, с которыми сталкивается потребитель приобретая его в магазине.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Определите требования к изделию.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Осуществите поиск вариантов изделия.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На основе анализа выберите варианты изготовления изделия.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Проанализируйте возможности школьной мастерской, которые позволят определиться в выборе варианта формы изделия.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Метод фокальных объектов 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KUZNECOVAZM\Рабочий стол\Анимация\Gif-anim\а-gif\шки\ства\писанина\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928670"/>
            <a:ext cx="1461232" cy="17580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1">
      <a:dk1>
        <a:srgbClr val="00B050"/>
      </a:dk1>
      <a:lt1>
        <a:sysClr val="window" lastClr="FFFFFF"/>
      </a:lt1>
      <a:dk2>
        <a:srgbClr val="85FD55"/>
      </a:dk2>
      <a:lt2>
        <a:srgbClr val="FBEEC9"/>
      </a:lt2>
      <a:accent1>
        <a:srgbClr val="FF0000"/>
      </a:accent1>
      <a:accent2>
        <a:srgbClr val="49FA02"/>
      </a:accent2>
      <a:accent3>
        <a:srgbClr val="49FA02"/>
      </a:accent3>
      <a:accent4>
        <a:srgbClr val="36FF91"/>
      </a:accent4>
      <a:accent5>
        <a:srgbClr val="00843C"/>
      </a:accent5>
      <a:accent6>
        <a:srgbClr val="005828"/>
      </a:accent6>
      <a:hlink>
        <a:srgbClr val="49FA02"/>
      </a:hlink>
      <a:folHlink>
        <a:srgbClr val="85FD5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836</TotalTime>
  <Words>428</Words>
  <Application>Microsoft Office PowerPoint</Application>
  <PresentationFormat>Экран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Основные требования к проектированию  изделий.  Элементы конструирования. </vt:lpstr>
      <vt:lpstr>Этапы проекта</vt:lpstr>
      <vt:lpstr>Ты ошибся!</vt:lpstr>
      <vt:lpstr> Молодец!</vt:lpstr>
      <vt:lpstr> Предлагаю темы проекта на выбор: </vt:lpstr>
      <vt:lpstr>Варианты, предлагаемые для выбора: </vt:lpstr>
      <vt:lpstr>Технологическое требование</vt:lpstr>
      <vt:lpstr>Последовательность обсуждения </vt:lpstr>
      <vt:lpstr>Метод фокальных объектов </vt:lpstr>
      <vt:lpstr>Изделия выполненные обучающимися</vt:lpstr>
      <vt:lpstr>Изделия выполненные обучающимися</vt:lpstr>
      <vt:lpstr>Вопросы:</vt:lpstr>
      <vt:lpstr>Домашнее задание</vt:lpstr>
    </vt:vector>
  </TitlesOfParts>
  <Company>school5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1.Подготовительный этап.  2. Технологический этап – выполнение  операций, предусмотренных технологическим процессом. 3.Заключительный этап </dc:title>
  <dc:creator>KUZNECOVAZM</dc:creator>
  <cp:lastModifiedBy>KUZNECOVAZM</cp:lastModifiedBy>
  <cp:revision>83</cp:revision>
  <dcterms:created xsi:type="dcterms:W3CDTF">2010-03-13T12:23:42Z</dcterms:created>
  <dcterms:modified xsi:type="dcterms:W3CDTF">2011-01-26T09:01:39Z</dcterms:modified>
</cp:coreProperties>
</file>