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71" r:id="rId2"/>
    <p:sldId id="256" r:id="rId3"/>
    <p:sldId id="257" r:id="rId4"/>
    <p:sldId id="258" r:id="rId5"/>
    <p:sldId id="269" r:id="rId6"/>
    <p:sldId id="259" r:id="rId7"/>
    <p:sldId id="260" r:id="rId8"/>
    <p:sldId id="261" r:id="rId9"/>
    <p:sldId id="262" r:id="rId10"/>
    <p:sldId id="263" r:id="rId11"/>
    <p:sldId id="267" r:id="rId12"/>
    <p:sldId id="268" r:id="rId13"/>
    <p:sldId id="265" r:id="rId14"/>
    <p:sldId id="266" r:id="rId15"/>
    <p:sldId id="270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</p:showPr>
  <p:clrMru>
    <a:srgbClr val="6666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86" autoAdjust="0"/>
    <p:restoredTop sz="94718" autoAdjust="0"/>
  </p:normalViewPr>
  <p:slideViewPr>
    <p:cSldViewPr>
      <p:cViewPr varScale="1">
        <p:scale>
          <a:sx n="68" d="100"/>
          <a:sy n="68" d="100"/>
        </p:scale>
        <p:origin x="-9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3DF57B9-E6D1-4DA1-B9F1-A3399A85558B}" type="doc">
      <dgm:prSet loTypeId="urn:microsoft.com/office/officeart/2005/8/layout/vList5" loCatId="list" qsTypeId="urn:microsoft.com/office/officeart/2005/8/quickstyle/3d7" qsCatId="3D" csTypeId="urn:microsoft.com/office/officeart/2005/8/colors/accent5_3" csCatId="accent5" phldr="1"/>
      <dgm:spPr/>
      <dgm:t>
        <a:bodyPr/>
        <a:lstStyle/>
        <a:p>
          <a:endParaRPr lang="en-US"/>
        </a:p>
      </dgm:t>
    </dgm:pt>
    <dgm:pt modelId="{697D5CF2-79B7-47D1-A24E-9ED29E221ADE}">
      <dgm:prSet phldrT="[Текст]" custT="1"/>
      <dgm:spPr/>
      <dgm:t>
        <a:bodyPr/>
        <a:lstStyle/>
        <a:p>
          <a:r>
            <a:rPr lang="ru-RU" sz="2400" b="1" dirty="0" smtClean="0"/>
            <a:t>задерж</a:t>
          </a:r>
          <a:r>
            <a:rPr lang="ru-RU" sz="2400" b="1" dirty="0" smtClean="0">
              <a:solidFill>
                <a:schemeClr val="bg2"/>
              </a:solidFill>
            </a:rPr>
            <a:t>им</a:t>
          </a:r>
          <a:endParaRPr lang="en-US" sz="2400" b="1" dirty="0">
            <a:solidFill>
              <a:schemeClr val="bg2"/>
            </a:solidFill>
          </a:endParaRPr>
        </a:p>
      </dgm:t>
    </dgm:pt>
    <dgm:pt modelId="{CADCB849-251C-469E-AB28-7EE55BC256D8}" type="parTrans" cxnId="{BB7D8515-9DF3-4674-A5F8-72883E5E24CC}">
      <dgm:prSet/>
      <dgm:spPr/>
      <dgm:t>
        <a:bodyPr/>
        <a:lstStyle/>
        <a:p>
          <a:endParaRPr lang="en-US"/>
        </a:p>
      </dgm:t>
    </dgm:pt>
    <dgm:pt modelId="{3FB892FA-5F3D-45B4-A0ED-B4DDF8C6E8BA}" type="sibTrans" cxnId="{BB7D8515-9DF3-4674-A5F8-72883E5E24CC}">
      <dgm:prSet/>
      <dgm:spPr/>
      <dgm:t>
        <a:bodyPr/>
        <a:lstStyle/>
        <a:p>
          <a:endParaRPr lang="en-US"/>
        </a:p>
      </dgm:t>
    </dgm:pt>
    <dgm:pt modelId="{B3C364FB-991B-4151-B40D-1583A574DB7E}">
      <dgm:prSet phldrT="[Текст]" custT="1"/>
      <dgm:spPr/>
      <dgm:t>
        <a:bodyPr/>
        <a:lstStyle/>
        <a:p>
          <a:r>
            <a:rPr lang="ru-RU" sz="2400" dirty="0" smtClean="0"/>
            <a:t>задержать – </a:t>
          </a:r>
          <a:r>
            <a:rPr lang="ru-RU" sz="2400" dirty="0" err="1" smtClean="0"/>
            <a:t>искл</a:t>
          </a:r>
          <a:r>
            <a:rPr lang="ru-RU" sz="2400" dirty="0" smtClean="0"/>
            <a:t>. </a:t>
          </a:r>
          <a:r>
            <a:rPr lang="en-US" sz="2400" dirty="0" smtClean="0"/>
            <a:t>II</a:t>
          </a:r>
          <a:r>
            <a:rPr lang="ru-RU" sz="2400" dirty="0" err="1" smtClean="0"/>
            <a:t>спр</a:t>
          </a:r>
          <a:r>
            <a:rPr lang="ru-RU" sz="2400" dirty="0" smtClean="0"/>
            <a:t>. </a:t>
          </a:r>
          <a:endParaRPr lang="en-US" sz="2400" dirty="0"/>
        </a:p>
      </dgm:t>
    </dgm:pt>
    <dgm:pt modelId="{A94F89DD-E341-4F6F-952C-E930635E4D81}" type="parTrans" cxnId="{12D8C63B-57A4-465C-9175-E94BA55BE111}">
      <dgm:prSet/>
      <dgm:spPr/>
      <dgm:t>
        <a:bodyPr/>
        <a:lstStyle/>
        <a:p>
          <a:endParaRPr lang="en-US"/>
        </a:p>
      </dgm:t>
    </dgm:pt>
    <dgm:pt modelId="{482A48CF-3A66-46F2-B3BD-FAACA6E1FE28}" type="sibTrans" cxnId="{12D8C63B-57A4-465C-9175-E94BA55BE111}">
      <dgm:prSet/>
      <dgm:spPr/>
      <dgm:t>
        <a:bodyPr/>
        <a:lstStyle/>
        <a:p>
          <a:endParaRPr lang="en-US"/>
        </a:p>
      </dgm:t>
    </dgm:pt>
    <dgm:pt modelId="{022C7DC1-ACA6-490C-931F-68D1B221585C}">
      <dgm:prSet phldrT="[Текст]" custT="1"/>
      <dgm:spPr/>
      <dgm:t>
        <a:bodyPr/>
        <a:lstStyle/>
        <a:p>
          <a:r>
            <a:rPr lang="ru-RU" sz="2400" b="1" dirty="0" smtClean="0"/>
            <a:t>налад</a:t>
          </a:r>
          <a:r>
            <a:rPr lang="ru-RU" sz="2400" b="1" dirty="0" smtClean="0">
              <a:solidFill>
                <a:schemeClr val="bg2"/>
              </a:solidFill>
            </a:rPr>
            <a:t>ите</a:t>
          </a:r>
          <a:endParaRPr lang="en-US" sz="2400" b="1" dirty="0">
            <a:solidFill>
              <a:schemeClr val="bg2"/>
            </a:solidFill>
          </a:endParaRPr>
        </a:p>
      </dgm:t>
    </dgm:pt>
    <dgm:pt modelId="{85D489EE-C033-4989-A7B3-544984CCD0E6}" type="parTrans" cxnId="{55DF6AE8-175F-4442-A884-1666D7656A71}">
      <dgm:prSet/>
      <dgm:spPr/>
      <dgm:t>
        <a:bodyPr/>
        <a:lstStyle/>
        <a:p>
          <a:endParaRPr lang="en-US"/>
        </a:p>
      </dgm:t>
    </dgm:pt>
    <dgm:pt modelId="{0EC46794-68DB-4DD4-8EF6-D88B818FF860}" type="sibTrans" cxnId="{55DF6AE8-175F-4442-A884-1666D7656A71}">
      <dgm:prSet/>
      <dgm:spPr/>
      <dgm:t>
        <a:bodyPr/>
        <a:lstStyle/>
        <a:p>
          <a:endParaRPr lang="en-US"/>
        </a:p>
      </dgm:t>
    </dgm:pt>
    <dgm:pt modelId="{95FB1B2A-AD32-4C5E-B935-4CAB614FBE42}">
      <dgm:prSet phldrT="[Текст]"/>
      <dgm:spPr/>
      <dgm:t>
        <a:bodyPr/>
        <a:lstStyle/>
        <a:p>
          <a:r>
            <a:rPr lang="ru-RU" dirty="0" smtClean="0"/>
            <a:t>наладить - </a:t>
          </a:r>
          <a:r>
            <a:rPr lang="en-US" dirty="0" smtClean="0"/>
            <a:t>II</a:t>
          </a:r>
          <a:r>
            <a:rPr lang="ru-RU" dirty="0" err="1" smtClean="0"/>
            <a:t>спр</a:t>
          </a:r>
          <a:r>
            <a:rPr lang="ru-RU" dirty="0" smtClean="0"/>
            <a:t>.</a:t>
          </a:r>
          <a:endParaRPr lang="en-US" dirty="0"/>
        </a:p>
      </dgm:t>
    </dgm:pt>
    <dgm:pt modelId="{9572A484-7E37-4D2C-8654-1E3BEB611A9E}" type="parTrans" cxnId="{A7A3120A-061B-46E8-AC0B-A6A1D0732836}">
      <dgm:prSet/>
      <dgm:spPr/>
      <dgm:t>
        <a:bodyPr/>
        <a:lstStyle/>
        <a:p>
          <a:endParaRPr lang="en-US"/>
        </a:p>
      </dgm:t>
    </dgm:pt>
    <dgm:pt modelId="{3960212D-504B-40F0-86FD-AF9741CF3911}" type="sibTrans" cxnId="{A7A3120A-061B-46E8-AC0B-A6A1D0732836}">
      <dgm:prSet/>
      <dgm:spPr/>
      <dgm:t>
        <a:bodyPr/>
        <a:lstStyle/>
        <a:p>
          <a:endParaRPr lang="en-US"/>
        </a:p>
      </dgm:t>
    </dgm:pt>
    <dgm:pt modelId="{92B46716-3A24-4C03-9F22-4F37ECF42873}">
      <dgm:prSet phldrT="[Текст]" custT="1"/>
      <dgm:spPr/>
      <dgm:t>
        <a:bodyPr/>
        <a:lstStyle/>
        <a:p>
          <a:r>
            <a:rPr lang="ru-RU" sz="2400" b="1" dirty="0" smtClean="0"/>
            <a:t>полюб</a:t>
          </a:r>
          <a:r>
            <a:rPr lang="ru-RU" sz="2400" b="1" dirty="0" smtClean="0">
              <a:solidFill>
                <a:schemeClr val="bg2"/>
              </a:solidFill>
            </a:rPr>
            <a:t>ите</a:t>
          </a:r>
          <a:endParaRPr lang="en-US" sz="2400" b="1" dirty="0">
            <a:solidFill>
              <a:schemeClr val="bg2"/>
            </a:solidFill>
          </a:endParaRPr>
        </a:p>
      </dgm:t>
    </dgm:pt>
    <dgm:pt modelId="{C41C94EE-7DFA-4F87-8EB4-A083B64564D1}" type="parTrans" cxnId="{AA9B014A-363D-4AAB-969E-7D8C79DF6DF0}">
      <dgm:prSet/>
      <dgm:spPr/>
      <dgm:t>
        <a:bodyPr/>
        <a:lstStyle/>
        <a:p>
          <a:endParaRPr lang="en-US"/>
        </a:p>
      </dgm:t>
    </dgm:pt>
    <dgm:pt modelId="{9BE37F7B-AD5F-4454-BBB0-EB5B8EF67D82}" type="sibTrans" cxnId="{AA9B014A-363D-4AAB-969E-7D8C79DF6DF0}">
      <dgm:prSet/>
      <dgm:spPr/>
      <dgm:t>
        <a:bodyPr/>
        <a:lstStyle/>
        <a:p>
          <a:endParaRPr lang="en-US"/>
        </a:p>
      </dgm:t>
    </dgm:pt>
    <dgm:pt modelId="{2128C956-625B-4C6E-9A58-CD8E67C853B3}">
      <dgm:prSet phldrT="[Текст]"/>
      <dgm:spPr/>
      <dgm:t>
        <a:bodyPr/>
        <a:lstStyle/>
        <a:p>
          <a:r>
            <a:rPr lang="ru-RU" dirty="0" smtClean="0"/>
            <a:t>полюбить - </a:t>
          </a:r>
          <a:r>
            <a:rPr lang="en-US" dirty="0" smtClean="0"/>
            <a:t>II</a:t>
          </a:r>
          <a:r>
            <a:rPr lang="ru-RU" dirty="0" err="1" smtClean="0"/>
            <a:t>спр</a:t>
          </a:r>
          <a:r>
            <a:rPr lang="ru-RU" dirty="0" smtClean="0"/>
            <a:t>.</a:t>
          </a:r>
          <a:endParaRPr lang="en-US" dirty="0"/>
        </a:p>
      </dgm:t>
    </dgm:pt>
    <dgm:pt modelId="{4882E5E9-86EC-4FB9-8ED4-5B425AEE3B13}" type="parTrans" cxnId="{A8875797-AB86-4CD0-BAAC-79292EC0D334}">
      <dgm:prSet/>
      <dgm:spPr/>
      <dgm:t>
        <a:bodyPr/>
        <a:lstStyle/>
        <a:p>
          <a:endParaRPr lang="en-US"/>
        </a:p>
      </dgm:t>
    </dgm:pt>
    <dgm:pt modelId="{6D46ED8F-9A56-49DF-B8B1-781AAAEE8544}" type="sibTrans" cxnId="{A8875797-AB86-4CD0-BAAC-79292EC0D334}">
      <dgm:prSet/>
      <dgm:spPr/>
      <dgm:t>
        <a:bodyPr/>
        <a:lstStyle/>
        <a:p>
          <a:endParaRPr lang="en-US"/>
        </a:p>
      </dgm:t>
    </dgm:pt>
    <dgm:pt modelId="{0633EE69-9354-4A71-9F6E-DF6CE141F022}" type="pres">
      <dgm:prSet presAssocID="{F3DF57B9-E6D1-4DA1-B9F1-A3399A85558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88F3E05-78F4-40DA-859C-2DEAA20111C4}" type="pres">
      <dgm:prSet presAssocID="{697D5CF2-79B7-47D1-A24E-9ED29E221ADE}" presName="linNode" presStyleCnt="0"/>
      <dgm:spPr/>
      <dgm:t>
        <a:bodyPr/>
        <a:lstStyle/>
        <a:p>
          <a:endParaRPr lang="ru-RU"/>
        </a:p>
      </dgm:t>
    </dgm:pt>
    <dgm:pt modelId="{C2FAA73D-B6EF-43D2-97C0-F00509DFF4FB}" type="pres">
      <dgm:prSet presAssocID="{697D5CF2-79B7-47D1-A24E-9ED29E221ADE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A02435-6A5E-43D4-9DF5-BCC289286616}" type="pres">
      <dgm:prSet presAssocID="{697D5CF2-79B7-47D1-A24E-9ED29E221ADE}" presName="descendantText" presStyleLbl="alignAccFollowNode1" presStyleIdx="0" presStyleCnt="3" custLinFactNeighborX="12006" custLinFactNeighborY="772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3F4666-8A2F-40C9-AAF0-E4906DAC8B3F}" type="pres">
      <dgm:prSet presAssocID="{3FB892FA-5F3D-45B4-A0ED-B4DDF8C6E8BA}" presName="sp" presStyleCnt="0"/>
      <dgm:spPr/>
      <dgm:t>
        <a:bodyPr/>
        <a:lstStyle/>
        <a:p>
          <a:endParaRPr lang="ru-RU"/>
        </a:p>
      </dgm:t>
    </dgm:pt>
    <dgm:pt modelId="{2C527251-17CC-4C67-8C22-3FEB41940665}" type="pres">
      <dgm:prSet presAssocID="{022C7DC1-ACA6-490C-931F-68D1B221585C}" presName="linNode" presStyleCnt="0"/>
      <dgm:spPr/>
      <dgm:t>
        <a:bodyPr/>
        <a:lstStyle/>
        <a:p>
          <a:endParaRPr lang="ru-RU"/>
        </a:p>
      </dgm:t>
    </dgm:pt>
    <dgm:pt modelId="{B1AA1F9D-477D-4E76-896C-A1C4F33EACE9}" type="pres">
      <dgm:prSet presAssocID="{022C7DC1-ACA6-490C-931F-68D1B221585C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B586FB-21AC-444D-BA02-0635D6503E14}" type="pres">
      <dgm:prSet presAssocID="{022C7DC1-ACA6-490C-931F-68D1B221585C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D2654B-6E54-422F-AD14-8B001FEB98A7}" type="pres">
      <dgm:prSet presAssocID="{0EC46794-68DB-4DD4-8EF6-D88B818FF860}" presName="sp" presStyleCnt="0"/>
      <dgm:spPr/>
      <dgm:t>
        <a:bodyPr/>
        <a:lstStyle/>
        <a:p>
          <a:endParaRPr lang="ru-RU"/>
        </a:p>
      </dgm:t>
    </dgm:pt>
    <dgm:pt modelId="{3177ECA7-0809-4B33-B322-2D434D8DF62E}" type="pres">
      <dgm:prSet presAssocID="{92B46716-3A24-4C03-9F22-4F37ECF42873}" presName="linNode" presStyleCnt="0"/>
      <dgm:spPr/>
      <dgm:t>
        <a:bodyPr/>
        <a:lstStyle/>
        <a:p>
          <a:endParaRPr lang="ru-RU"/>
        </a:p>
      </dgm:t>
    </dgm:pt>
    <dgm:pt modelId="{CEC6A4FD-6184-4987-B2E1-6814747269E6}" type="pres">
      <dgm:prSet presAssocID="{92B46716-3A24-4C03-9F22-4F37ECF42873}" presName="parentText" presStyleLbl="node1" presStyleIdx="2" presStyleCnt="3" custLinFactNeighborY="-48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AE65CD-F987-4EE5-A822-83E9174CA3BC}" type="pres">
      <dgm:prSet presAssocID="{92B46716-3A24-4C03-9F22-4F37ECF42873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E65BD81-4AC4-4251-B5EC-C4AEEDF0C9EA}" type="presOf" srcId="{2128C956-625B-4C6E-9A58-CD8E67C853B3}" destId="{D1AE65CD-F987-4EE5-A822-83E9174CA3BC}" srcOrd="0" destOrd="0" presId="urn:microsoft.com/office/officeart/2005/8/layout/vList5"/>
    <dgm:cxn modelId="{5CC6F969-EE59-4EFD-B6D5-C601BA41835E}" type="presOf" srcId="{95FB1B2A-AD32-4C5E-B935-4CAB614FBE42}" destId="{6AB586FB-21AC-444D-BA02-0635D6503E14}" srcOrd="0" destOrd="0" presId="urn:microsoft.com/office/officeart/2005/8/layout/vList5"/>
    <dgm:cxn modelId="{EF86C157-CD14-4FD3-BB19-FF2755ED7673}" type="presOf" srcId="{B3C364FB-991B-4151-B40D-1583A574DB7E}" destId="{36A02435-6A5E-43D4-9DF5-BCC289286616}" srcOrd="0" destOrd="0" presId="urn:microsoft.com/office/officeart/2005/8/layout/vList5"/>
    <dgm:cxn modelId="{A7A3120A-061B-46E8-AC0B-A6A1D0732836}" srcId="{022C7DC1-ACA6-490C-931F-68D1B221585C}" destId="{95FB1B2A-AD32-4C5E-B935-4CAB614FBE42}" srcOrd="0" destOrd="0" parTransId="{9572A484-7E37-4D2C-8654-1E3BEB611A9E}" sibTransId="{3960212D-504B-40F0-86FD-AF9741CF3911}"/>
    <dgm:cxn modelId="{D804D778-5B94-415B-9374-98FA8AAA59BF}" type="presOf" srcId="{F3DF57B9-E6D1-4DA1-B9F1-A3399A85558B}" destId="{0633EE69-9354-4A71-9F6E-DF6CE141F022}" srcOrd="0" destOrd="0" presId="urn:microsoft.com/office/officeart/2005/8/layout/vList5"/>
    <dgm:cxn modelId="{AA9B014A-363D-4AAB-969E-7D8C79DF6DF0}" srcId="{F3DF57B9-E6D1-4DA1-B9F1-A3399A85558B}" destId="{92B46716-3A24-4C03-9F22-4F37ECF42873}" srcOrd="2" destOrd="0" parTransId="{C41C94EE-7DFA-4F87-8EB4-A083B64564D1}" sibTransId="{9BE37F7B-AD5F-4454-BBB0-EB5B8EF67D82}"/>
    <dgm:cxn modelId="{504D1205-7DEE-4A72-975D-5D9CD4DBD2C2}" type="presOf" srcId="{697D5CF2-79B7-47D1-A24E-9ED29E221ADE}" destId="{C2FAA73D-B6EF-43D2-97C0-F00509DFF4FB}" srcOrd="0" destOrd="0" presId="urn:microsoft.com/office/officeart/2005/8/layout/vList5"/>
    <dgm:cxn modelId="{12D8C63B-57A4-465C-9175-E94BA55BE111}" srcId="{697D5CF2-79B7-47D1-A24E-9ED29E221ADE}" destId="{B3C364FB-991B-4151-B40D-1583A574DB7E}" srcOrd="0" destOrd="0" parTransId="{A94F89DD-E341-4F6F-952C-E930635E4D81}" sibTransId="{482A48CF-3A66-46F2-B3BD-FAACA6E1FE28}"/>
    <dgm:cxn modelId="{55DF6AE8-175F-4442-A884-1666D7656A71}" srcId="{F3DF57B9-E6D1-4DA1-B9F1-A3399A85558B}" destId="{022C7DC1-ACA6-490C-931F-68D1B221585C}" srcOrd="1" destOrd="0" parTransId="{85D489EE-C033-4989-A7B3-544984CCD0E6}" sibTransId="{0EC46794-68DB-4DD4-8EF6-D88B818FF860}"/>
    <dgm:cxn modelId="{D5539693-130E-4069-89A7-EC344AF1A68A}" type="presOf" srcId="{022C7DC1-ACA6-490C-931F-68D1B221585C}" destId="{B1AA1F9D-477D-4E76-896C-A1C4F33EACE9}" srcOrd="0" destOrd="0" presId="urn:microsoft.com/office/officeart/2005/8/layout/vList5"/>
    <dgm:cxn modelId="{A8875797-AB86-4CD0-BAAC-79292EC0D334}" srcId="{92B46716-3A24-4C03-9F22-4F37ECF42873}" destId="{2128C956-625B-4C6E-9A58-CD8E67C853B3}" srcOrd="0" destOrd="0" parTransId="{4882E5E9-86EC-4FB9-8ED4-5B425AEE3B13}" sibTransId="{6D46ED8F-9A56-49DF-B8B1-781AAAEE8544}"/>
    <dgm:cxn modelId="{9E92E6CB-3E7D-45E9-B5EC-20963D216F94}" type="presOf" srcId="{92B46716-3A24-4C03-9F22-4F37ECF42873}" destId="{CEC6A4FD-6184-4987-B2E1-6814747269E6}" srcOrd="0" destOrd="0" presId="urn:microsoft.com/office/officeart/2005/8/layout/vList5"/>
    <dgm:cxn modelId="{BB7D8515-9DF3-4674-A5F8-72883E5E24CC}" srcId="{F3DF57B9-E6D1-4DA1-B9F1-A3399A85558B}" destId="{697D5CF2-79B7-47D1-A24E-9ED29E221ADE}" srcOrd="0" destOrd="0" parTransId="{CADCB849-251C-469E-AB28-7EE55BC256D8}" sibTransId="{3FB892FA-5F3D-45B4-A0ED-B4DDF8C6E8BA}"/>
    <dgm:cxn modelId="{58F74784-2611-4537-9A70-C021C8095381}" type="presParOf" srcId="{0633EE69-9354-4A71-9F6E-DF6CE141F022}" destId="{988F3E05-78F4-40DA-859C-2DEAA20111C4}" srcOrd="0" destOrd="0" presId="urn:microsoft.com/office/officeart/2005/8/layout/vList5"/>
    <dgm:cxn modelId="{2D33DD3C-3CE1-4492-8708-5E185DD1A579}" type="presParOf" srcId="{988F3E05-78F4-40DA-859C-2DEAA20111C4}" destId="{C2FAA73D-B6EF-43D2-97C0-F00509DFF4FB}" srcOrd="0" destOrd="0" presId="urn:microsoft.com/office/officeart/2005/8/layout/vList5"/>
    <dgm:cxn modelId="{5C4E087A-E4A7-45C3-BFB0-63B2D6C4FC1C}" type="presParOf" srcId="{988F3E05-78F4-40DA-859C-2DEAA20111C4}" destId="{36A02435-6A5E-43D4-9DF5-BCC289286616}" srcOrd="1" destOrd="0" presId="urn:microsoft.com/office/officeart/2005/8/layout/vList5"/>
    <dgm:cxn modelId="{70559FEA-E19C-46EA-BBB1-639C4590AD52}" type="presParOf" srcId="{0633EE69-9354-4A71-9F6E-DF6CE141F022}" destId="{D83F4666-8A2F-40C9-AAF0-E4906DAC8B3F}" srcOrd="1" destOrd="0" presId="urn:microsoft.com/office/officeart/2005/8/layout/vList5"/>
    <dgm:cxn modelId="{A78551E0-BB3A-4F6C-B914-E438FADA6B6A}" type="presParOf" srcId="{0633EE69-9354-4A71-9F6E-DF6CE141F022}" destId="{2C527251-17CC-4C67-8C22-3FEB41940665}" srcOrd="2" destOrd="0" presId="urn:microsoft.com/office/officeart/2005/8/layout/vList5"/>
    <dgm:cxn modelId="{7E3E9656-1D28-4635-A8A1-C74E53AFD801}" type="presParOf" srcId="{2C527251-17CC-4C67-8C22-3FEB41940665}" destId="{B1AA1F9D-477D-4E76-896C-A1C4F33EACE9}" srcOrd="0" destOrd="0" presId="urn:microsoft.com/office/officeart/2005/8/layout/vList5"/>
    <dgm:cxn modelId="{70D30F6C-F72B-4E1A-84D3-CC413DB4001F}" type="presParOf" srcId="{2C527251-17CC-4C67-8C22-3FEB41940665}" destId="{6AB586FB-21AC-444D-BA02-0635D6503E14}" srcOrd="1" destOrd="0" presId="urn:microsoft.com/office/officeart/2005/8/layout/vList5"/>
    <dgm:cxn modelId="{489DFF1B-469B-4418-9DE4-708F13FC0FEC}" type="presParOf" srcId="{0633EE69-9354-4A71-9F6E-DF6CE141F022}" destId="{FCD2654B-6E54-422F-AD14-8B001FEB98A7}" srcOrd="3" destOrd="0" presId="urn:microsoft.com/office/officeart/2005/8/layout/vList5"/>
    <dgm:cxn modelId="{55704F4E-ABE0-4BA5-A1D5-5D3BA93A3CD9}" type="presParOf" srcId="{0633EE69-9354-4A71-9F6E-DF6CE141F022}" destId="{3177ECA7-0809-4B33-B322-2D434D8DF62E}" srcOrd="4" destOrd="0" presId="urn:microsoft.com/office/officeart/2005/8/layout/vList5"/>
    <dgm:cxn modelId="{078D3B4C-1BC2-4AB6-A858-62AB48473DDA}" type="presParOf" srcId="{3177ECA7-0809-4B33-B322-2D434D8DF62E}" destId="{CEC6A4FD-6184-4987-B2E1-6814747269E6}" srcOrd="0" destOrd="0" presId="urn:microsoft.com/office/officeart/2005/8/layout/vList5"/>
    <dgm:cxn modelId="{5B1B9790-76B3-4E25-8FD3-0078F8956CE4}" type="presParOf" srcId="{3177ECA7-0809-4B33-B322-2D434D8DF62E}" destId="{D1AE65CD-F987-4EE5-A822-83E9174CA3B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3DF57B9-E6D1-4DA1-B9F1-A3399A85558B}" type="doc">
      <dgm:prSet loTypeId="urn:microsoft.com/office/officeart/2005/8/layout/vList5" loCatId="list" qsTypeId="urn:microsoft.com/office/officeart/2005/8/quickstyle/3d7" qsCatId="3D" csTypeId="urn:microsoft.com/office/officeart/2005/8/colors/accent5_3" csCatId="accent5" phldr="1"/>
      <dgm:spPr/>
      <dgm:t>
        <a:bodyPr/>
        <a:lstStyle/>
        <a:p>
          <a:endParaRPr lang="en-US"/>
        </a:p>
      </dgm:t>
    </dgm:pt>
    <dgm:pt modelId="{697D5CF2-79B7-47D1-A24E-9ED29E221ADE}">
      <dgm:prSet phldrT="[Текст]" custT="1"/>
      <dgm:spPr/>
      <dgm:t>
        <a:bodyPr/>
        <a:lstStyle/>
        <a:p>
          <a:r>
            <a:rPr lang="ru-RU" sz="2400" b="1" dirty="0" smtClean="0"/>
            <a:t>среж</a:t>
          </a:r>
          <a:r>
            <a:rPr lang="ru-RU" sz="2400" b="1" dirty="0" smtClean="0">
              <a:solidFill>
                <a:schemeClr val="bg1"/>
              </a:solidFill>
            </a:rPr>
            <a:t>ешь</a:t>
          </a:r>
          <a:endParaRPr lang="en-US" sz="2400" b="1" dirty="0">
            <a:solidFill>
              <a:schemeClr val="bg1"/>
            </a:solidFill>
          </a:endParaRPr>
        </a:p>
      </dgm:t>
    </dgm:pt>
    <dgm:pt modelId="{CADCB849-251C-469E-AB28-7EE55BC256D8}" type="parTrans" cxnId="{BB7D8515-9DF3-4674-A5F8-72883E5E24CC}">
      <dgm:prSet/>
      <dgm:spPr/>
      <dgm:t>
        <a:bodyPr/>
        <a:lstStyle/>
        <a:p>
          <a:endParaRPr lang="en-US"/>
        </a:p>
      </dgm:t>
    </dgm:pt>
    <dgm:pt modelId="{3FB892FA-5F3D-45B4-A0ED-B4DDF8C6E8BA}" type="sibTrans" cxnId="{BB7D8515-9DF3-4674-A5F8-72883E5E24CC}">
      <dgm:prSet/>
      <dgm:spPr/>
      <dgm:t>
        <a:bodyPr/>
        <a:lstStyle/>
        <a:p>
          <a:endParaRPr lang="en-US"/>
        </a:p>
      </dgm:t>
    </dgm:pt>
    <dgm:pt modelId="{B3C364FB-991B-4151-B40D-1583A574DB7E}">
      <dgm:prSet phldrT="[Текст]" custT="1"/>
      <dgm:spPr/>
      <dgm:t>
        <a:bodyPr/>
        <a:lstStyle/>
        <a:p>
          <a:r>
            <a:rPr lang="ru-RU" sz="2400" dirty="0" smtClean="0"/>
            <a:t> срезать - </a:t>
          </a:r>
          <a:r>
            <a:rPr lang="en-US" sz="2400" dirty="0" smtClean="0"/>
            <a:t>I</a:t>
          </a:r>
          <a:r>
            <a:rPr lang="ru-RU" sz="2400" dirty="0" err="1" smtClean="0"/>
            <a:t>спр</a:t>
          </a:r>
          <a:r>
            <a:rPr lang="ru-RU" sz="2400" dirty="0" smtClean="0"/>
            <a:t>.</a:t>
          </a:r>
          <a:endParaRPr lang="en-US" sz="2400" dirty="0"/>
        </a:p>
      </dgm:t>
    </dgm:pt>
    <dgm:pt modelId="{A94F89DD-E341-4F6F-952C-E930635E4D81}" type="parTrans" cxnId="{12D8C63B-57A4-465C-9175-E94BA55BE111}">
      <dgm:prSet/>
      <dgm:spPr/>
      <dgm:t>
        <a:bodyPr/>
        <a:lstStyle/>
        <a:p>
          <a:endParaRPr lang="en-US"/>
        </a:p>
      </dgm:t>
    </dgm:pt>
    <dgm:pt modelId="{482A48CF-3A66-46F2-B3BD-FAACA6E1FE28}" type="sibTrans" cxnId="{12D8C63B-57A4-465C-9175-E94BA55BE111}">
      <dgm:prSet/>
      <dgm:spPr/>
      <dgm:t>
        <a:bodyPr/>
        <a:lstStyle/>
        <a:p>
          <a:endParaRPr lang="en-US"/>
        </a:p>
      </dgm:t>
    </dgm:pt>
    <dgm:pt modelId="{022C7DC1-ACA6-490C-931F-68D1B221585C}">
      <dgm:prSet phldrT="[Текст]" custT="1"/>
      <dgm:spPr/>
      <dgm:t>
        <a:bodyPr/>
        <a:lstStyle/>
        <a:p>
          <a:r>
            <a:rPr lang="ru-RU" sz="2400" b="1" dirty="0" smtClean="0"/>
            <a:t>куша</a:t>
          </a:r>
          <a:r>
            <a:rPr lang="ru-RU" sz="2400" b="1" dirty="0" smtClean="0">
              <a:solidFill>
                <a:schemeClr val="bg1"/>
              </a:solidFill>
            </a:rPr>
            <a:t>ешь</a:t>
          </a:r>
          <a:endParaRPr lang="en-US" sz="2400" b="1" dirty="0">
            <a:solidFill>
              <a:schemeClr val="bg1"/>
            </a:solidFill>
          </a:endParaRPr>
        </a:p>
      </dgm:t>
    </dgm:pt>
    <dgm:pt modelId="{85D489EE-C033-4989-A7B3-544984CCD0E6}" type="parTrans" cxnId="{55DF6AE8-175F-4442-A884-1666D7656A71}">
      <dgm:prSet/>
      <dgm:spPr/>
      <dgm:t>
        <a:bodyPr/>
        <a:lstStyle/>
        <a:p>
          <a:endParaRPr lang="en-US"/>
        </a:p>
      </dgm:t>
    </dgm:pt>
    <dgm:pt modelId="{0EC46794-68DB-4DD4-8EF6-D88B818FF860}" type="sibTrans" cxnId="{55DF6AE8-175F-4442-A884-1666D7656A71}">
      <dgm:prSet/>
      <dgm:spPr/>
      <dgm:t>
        <a:bodyPr/>
        <a:lstStyle/>
        <a:p>
          <a:endParaRPr lang="en-US"/>
        </a:p>
      </dgm:t>
    </dgm:pt>
    <dgm:pt modelId="{95FB1B2A-AD32-4C5E-B935-4CAB614FBE42}">
      <dgm:prSet phldrT="[Текст]"/>
      <dgm:spPr/>
      <dgm:t>
        <a:bodyPr/>
        <a:lstStyle/>
        <a:p>
          <a:r>
            <a:rPr lang="ru-RU" dirty="0" smtClean="0"/>
            <a:t>кушать</a:t>
          </a:r>
          <a:r>
            <a:rPr lang="ru-RU" baseline="0" dirty="0" smtClean="0"/>
            <a:t> - </a:t>
          </a:r>
          <a:r>
            <a:rPr lang="en-US" baseline="0" dirty="0" smtClean="0"/>
            <a:t>I</a:t>
          </a:r>
          <a:r>
            <a:rPr lang="ru-RU" baseline="0" dirty="0" err="1" smtClean="0"/>
            <a:t>спр</a:t>
          </a:r>
          <a:r>
            <a:rPr lang="ru-RU" baseline="0" dirty="0" smtClean="0"/>
            <a:t>.</a:t>
          </a:r>
          <a:endParaRPr lang="en-US" dirty="0"/>
        </a:p>
      </dgm:t>
    </dgm:pt>
    <dgm:pt modelId="{9572A484-7E37-4D2C-8654-1E3BEB611A9E}" type="parTrans" cxnId="{A7A3120A-061B-46E8-AC0B-A6A1D0732836}">
      <dgm:prSet/>
      <dgm:spPr/>
      <dgm:t>
        <a:bodyPr/>
        <a:lstStyle/>
        <a:p>
          <a:endParaRPr lang="en-US"/>
        </a:p>
      </dgm:t>
    </dgm:pt>
    <dgm:pt modelId="{3960212D-504B-40F0-86FD-AF9741CF3911}" type="sibTrans" cxnId="{A7A3120A-061B-46E8-AC0B-A6A1D0732836}">
      <dgm:prSet/>
      <dgm:spPr/>
      <dgm:t>
        <a:bodyPr/>
        <a:lstStyle/>
        <a:p>
          <a:endParaRPr lang="en-US"/>
        </a:p>
      </dgm:t>
    </dgm:pt>
    <dgm:pt modelId="{92B46716-3A24-4C03-9F22-4F37ECF42873}">
      <dgm:prSet phldrT="[Текст]" custT="1"/>
      <dgm:spPr/>
      <dgm:t>
        <a:bodyPr/>
        <a:lstStyle/>
        <a:p>
          <a:r>
            <a:rPr lang="ru-RU" sz="2400" b="1" dirty="0" smtClean="0"/>
            <a:t>замерзн</a:t>
          </a:r>
          <a:r>
            <a:rPr lang="ru-RU" sz="2400" b="1" dirty="0" smtClean="0">
              <a:solidFill>
                <a:schemeClr val="bg1"/>
              </a:solidFill>
            </a:rPr>
            <a:t>ешь</a:t>
          </a:r>
          <a:endParaRPr lang="en-US" sz="2400" b="1" dirty="0">
            <a:solidFill>
              <a:schemeClr val="bg1"/>
            </a:solidFill>
          </a:endParaRPr>
        </a:p>
      </dgm:t>
    </dgm:pt>
    <dgm:pt modelId="{C41C94EE-7DFA-4F87-8EB4-A083B64564D1}" type="parTrans" cxnId="{AA9B014A-363D-4AAB-969E-7D8C79DF6DF0}">
      <dgm:prSet/>
      <dgm:spPr/>
      <dgm:t>
        <a:bodyPr/>
        <a:lstStyle/>
        <a:p>
          <a:endParaRPr lang="en-US"/>
        </a:p>
      </dgm:t>
    </dgm:pt>
    <dgm:pt modelId="{9BE37F7B-AD5F-4454-BBB0-EB5B8EF67D82}" type="sibTrans" cxnId="{AA9B014A-363D-4AAB-969E-7D8C79DF6DF0}">
      <dgm:prSet/>
      <dgm:spPr/>
      <dgm:t>
        <a:bodyPr/>
        <a:lstStyle/>
        <a:p>
          <a:endParaRPr lang="en-US"/>
        </a:p>
      </dgm:t>
    </dgm:pt>
    <dgm:pt modelId="{2128C956-625B-4C6E-9A58-CD8E67C853B3}">
      <dgm:prSet phldrT="[Текст]"/>
      <dgm:spPr/>
      <dgm:t>
        <a:bodyPr/>
        <a:lstStyle/>
        <a:p>
          <a:r>
            <a:rPr lang="ru-RU" dirty="0" smtClean="0"/>
            <a:t>замерзнуть- </a:t>
          </a:r>
          <a:r>
            <a:rPr lang="en-US" dirty="0" smtClean="0"/>
            <a:t>I</a:t>
          </a:r>
          <a:r>
            <a:rPr lang="ru-RU" dirty="0" err="1" smtClean="0"/>
            <a:t>спр</a:t>
          </a:r>
          <a:r>
            <a:rPr lang="ru-RU" dirty="0" smtClean="0"/>
            <a:t>.</a:t>
          </a:r>
          <a:endParaRPr lang="en-US" dirty="0"/>
        </a:p>
      </dgm:t>
    </dgm:pt>
    <dgm:pt modelId="{4882E5E9-86EC-4FB9-8ED4-5B425AEE3B13}" type="parTrans" cxnId="{A8875797-AB86-4CD0-BAAC-79292EC0D334}">
      <dgm:prSet/>
      <dgm:spPr/>
      <dgm:t>
        <a:bodyPr/>
        <a:lstStyle/>
        <a:p>
          <a:endParaRPr lang="en-US"/>
        </a:p>
      </dgm:t>
    </dgm:pt>
    <dgm:pt modelId="{6D46ED8F-9A56-49DF-B8B1-781AAAEE8544}" type="sibTrans" cxnId="{A8875797-AB86-4CD0-BAAC-79292EC0D334}">
      <dgm:prSet/>
      <dgm:spPr/>
      <dgm:t>
        <a:bodyPr/>
        <a:lstStyle/>
        <a:p>
          <a:endParaRPr lang="en-US"/>
        </a:p>
      </dgm:t>
    </dgm:pt>
    <dgm:pt modelId="{0633EE69-9354-4A71-9F6E-DF6CE141F022}" type="pres">
      <dgm:prSet presAssocID="{F3DF57B9-E6D1-4DA1-B9F1-A3399A85558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88F3E05-78F4-40DA-859C-2DEAA20111C4}" type="pres">
      <dgm:prSet presAssocID="{697D5CF2-79B7-47D1-A24E-9ED29E221ADE}" presName="linNode" presStyleCnt="0"/>
      <dgm:spPr/>
      <dgm:t>
        <a:bodyPr/>
        <a:lstStyle/>
        <a:p>
          <a:endParaRPr lang="ru-RU"/>
        </a:p>
      </dgm:t>
    </dgm:pt>
    <dgm:pt modelId="{C2FAA73D-B6EF-43D2-97C0-F00509DFF4FB}" type="pres">
      <dgm:prSet presAssocID="{697D5CF2-79B7-47D1-A24E-9ED29E221ADE}" presName="parentText" presStyleLbl="node1" presStyleIdx="0" presStyleCnt="3" custLinFactNeighborY="-15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A02435-6A5E-43D4-9DF5-BCC289286616}" type="pres">
      <dgm:prSet presAssocID="{697D5CF2-79B7-47D1-A24E-9ED29E221ADE}" presName="descendantText" presStyleLbl="alignAccFollowNode1" presStyleIdx="0" presStyleCnt="3" custLinFactNeighborX="8286" custLinFactNeighborY="1233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3F4666-8A2F-40C9-AAF0-E4906DAC8B3F}" type="pres">
      <dgm:prSet presAssocID="{3FB892FA-5F3D-45B4-A0ED-B4DDF8C6E8BA}" presName="sp" presStyleCnt="0"/>
      <dgm:spPr/>
      <dgm:t>
        <a:bodyPr/>
        <a:lstStyle/>
        <a:p>
          <a:endParaRPr lang="ru-RU"/>
        </a:p>
      </dgm:t>
    </dgm:pt>
    <dgm:pt modelId="{2C527251-17CC-4C67-8C22-3FEB41940665}" type="pres">
      <dgm:prSet presAssocID="{022C7DC1-ACA6-490C-931F-68D1B221585C}" presName="linNode" presStyleCnt="0"/>
      <dgm:spPr/>
      <dgm:t>
        <a:bodyPr/>
        <a:lstStyle/>
        <a:p>
          <a:endParaRPr lang="ru-RU"/>
        </a:p>
      </dgm:t>
    </dgm:pt>
    <dgm:pt modelId="{B1AA1F9D-477D-4E76-896C-A1C4F33EACE9}" type="pres">
      <dgm:prSet presAssocID="{022C7DC1-ACA6-490C-931F-68D1B221585C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B586FB-21AC-444D-BA02-0635D6503E14}" type="pres">
      <dgm:prSet presAssocID="{022C7DC1-ACA6-490C-931F-68D1B221585C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D2654B-6E54-422F-AD14-8B001FEB98A7}" type="pres">
      <dgm:prSet presAssocID="{0EC46794-68DB-4DD4-8EF6-D88B818FF860}" presName="sp" presStyleCnt="0"/>
      <dgm:spPr/>
      <dgm:t>
        <a:bodyPr/>
        <a:lstStyle/>
        <a:p>
          <a:endParaRPr lang="ru-RU"/>
        </a:p>
      </dgm:t>
    </dgm:pt>
    <dgm:pt modelId="{3177ECA7-0809-4B33-B322-2D434D8DF62E}" type="pres">
      <dgm:prSet presAssocID="{92B46716-3A24-4C03-9F22-4F37ECF42873}" presName="linNode" presStyleCnt="0"/>
      <dgm:spPr/>
      <dgm:t>
        <a:bodyPr/>
        <a:lstStyle/>
        <a:p>
          <a:endParaRPr lang="ru-RU"/>
        </a:p>
      </dgm:t>
    </dgm:pt>
    <dgm:pt modelId="{CEC6A4FD-6184-4987-B2E1-6814747269E6}" type="pres">
      <dgm:prSet presAssocID="{92B46716-3A24-4C03-9F22-4F37ECF42873}" presName="parentText" presStyleLbl="node1" presStyleIdx="2" presStyleCnt="3" custLinFactNeighborX="2056" custLinFactNeighborY="15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AE65CD-F987-4EE5-A822-83E9174CA3BC}" type="pres">
      <dgm:prSet presAssocID="{92B46716-3A24-4C03-9F22-4F37ECF42873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92266D1-DCC8-4CDB-8A9B-542D4DAAB8EB}" type="presOf" srcId="{F3DF57B9-E6D1-4DA1-B9F1-A3399A85558B}" destId="{0633EE69-9354-4A71-9F6E-DF6CE141F022}" srcOrd="0" destOrd="0" presId="urn:microsoft.com/office/officeart/2005/8/layout/vList5"/>
    <dgm:cxn modelId="{12D8C63B-57A4-465C-9175-E94BA55BE111}" srcId="{697D5CF2-79B7-47D1-A24E-9ED29E221ADE}" destId="{B3C364FB-991B-4151-B40D-1583A574DB7E}" srcOrd="0" destOrd="0" parTransId="{A94F89DD-E341-4F6F-952C-E930635E4D81}" sibTransId="{482A48CF-3A66-46F2-B3BD-FAACA6E1FE28}"/>
    <dgm:cxn modelId="{87E1A1DC-7956-4CCB-BB5B-3300C2489E72}" type="presOf" srcId="{92B46716-3A24-4C03-9F22-4F37ECF42873}" destId="{CEC6A4FD-6184-4987-B2E1-6814747269E6}" srcOrd="0" destOrd="0" presId="urn:microsoft.com/office/officeart/2005/8/layout/vList5"/>
    <dgm:cxn modelId="{AD8EEF68-2A9E-4FDB-B236-FB7525BEC98D}" type="presOf" srcId="{022C7DC1-ACA6-490C-931F-68D1B221585C}" destId="{B1AA1F9D-477D-4E76-896C-A1C4F33EACE9}" srcOrd="0" destOrd="0" presId="urn:microsoft.com/office/officeart/2005/8/layout/vList5"/>
    <dgm:cxn modelId="{E2599292-6870-458F-8C71-02AD096B8E66}" type="presOf" srcId="{95FB1B2A-AD32-4C5E-B935-4CAB614FBE42}" destId="{6AB586FB-21AC-444D-BA02-0635D6503E14}" srcOrd="0" destOrd="0" presId="urn:microsoft.com/office/officeart/2005/8/layout/vList5"/>
    <dgm:cxn modelId="{0A10508C-7A81-4362-829F-64CEEFF639F7}" type="presOf" srcId="{B3C364FB-991B-4151-B40D-1583A574DB7E}" destId="{36A02435-6A5E-43D4-9DF5-BCC289286616}" srcOrd="0" destOrd="0" presId="urn:microsoft.com/office/officeart/2005/8/layout/vList5"/>
    <dgm:cxn modelId="{E73E7233-8BA8-431A-94D4-AA3DE030E2A0}" type="presOf" srcId="{697D5CF2-79B7-47D1-A24E-9ED29E221ADE}" destId="{C2FAA73D-B6EF-43D2-97C0-F00509DFF4FB}" srcOrd="0" destOrd="0" presId="urn:microsoft.com/office/officeart/2005/8/layout/vList5"/>
    <dgm:cxn modelId="{AA9B014A-363D-4AAB-969E-7D8C79DF6DF0}" srcId="{F3DF57B9-E6D1-4DA1-B9F1-A3399A85558B}" destId="{92B46716-3A24-4C03-9F22-4F37ECF42873}" srcOrd="2" destOrd="0" parTransId="{C41C94EE-7DFA-4F87-8EB4-A083B64564D1}" sibTransId="{9BE37F7B-AD5F-4454-BBB0-EB5B8EF67D82}"/>
    <dgm:cxn modelId="{A7A3120A-061B-46E8-AC0B-A6A1D0732836}" srcId="{022C7DC1-ACA6-490C-931F-68D1B221585C}" destId="{95FB1B2A-AD32-4C5E-B935-4CAB614FBE42}" srcOrd="0" destOrd="0" parTransId="{9572A484-7E37-4D2C-8654-1E3BEB611A9E}" sibTransId="{3960212D-504B-40F0-86FD-AF9741CF3911}"/>
    <dgm:cxn modelId="{C506B64C-9700-4F8E-9B68-A37B11C64BD7}" type="presOf" srcId="{2128C956-625B-4C6E-9A58-CD8E67C853B3}" destId="{D1AE65CD-F987-4EE5-A822-83E9174CA3BC}" srcOrd="0" destOrd="0" presId="urn:microsoft.com/office/officeart/2005/8/layout/vList5"/>
    <dgm:cxn modelId="{BB7D8515-9DF3-4674-A5F8-72883E5E24CC}" srcId="{F3DF57B9-E6D1-4DA1-B9F1-A3399A85558B}" destId="{697D5CF2-79B7-47D1-A24E-9ED29E221ADE}" srcOrd="0" destOrd="0" parTransId="{CADCB849-251C-469E-AB28-7EE55BC256D8}" sibTransId="{3FB892FA-5F3D-45B4-A0ED-B4DDF8C6E8BA}"/>
    <dgm:cxn modelId="{55DF6AE8-175F-4442-A884-1666D7656A71}" srcId="{F3DF57B9-E6D1-4DA1-B9F1-A3399A85558B}" destId="{022C7DC1-ACA6-490C-931F-68D1B221585C}" srcOrd="1" destOrd="0" parTransId="{85D489EE-C033-4989-A7B3-544984CCD0E6}" sibTransId="{0EC46794-68DB-4DD4-8EF6-D88B818FF860}"/>
    <dgm:cxn modelId="{A8875797-AB86-4CD0-BAAC-79292EC0D334}" srcId="{92B46716-3A24-4C03-9F22-4F37ECF42873}" destId="{2128C956-625B-4C6E-9A58-CD8E67C853B3}" srcOrd="0" destOrd="0" parTransId="{4882E5E9-86EC-4FB9-8ED4-5B425AEE3B13}" sibTransId="{6D46ED8F-9A56-49DF-B8B1-781AAAEE8544}"/>
    <dgm:cxn modelId="{D52A82B4-3ED6-495F-B019-8E4FCEA439A8}" type="presParOf" srcId="{0633EE69-9354-4A71-9F6E-DF6CE141F022}" destId="{988F3E05-78F4-40DA-859C-2DEAA20111C4}" srcOrd="0" destOrd="0" presId="urn:microsoft.com/office/officeart/2005/8/layout/vList5"/>
    <dgm:cxn modelId="{92F2BC06-A971-401C-B56E-E685B004F0C7}" type="presParOf" srcId="{988F3E05-78F4-40DA-859C-2DEAA20111C4}" destId="{C2FAA73D-B6EF-43D2-97C0-F00509DFF4FB}" srcOrd="0" destOrd="0" presId="urn:microsoft.com/office/officeart/2005/8/layout/vList5"/>
    <dgm:cxn modelId="{951D922F-C8C3-4A17-8E22-10C60B583490}" type="presParOf" srcId="{988F3E05-78F4-40DA-859C-2DEAA20111C4}" destId="{36A02435-6A5E-43D4-9DF5-BCC289286616}" srcOrd="1" destOrd="0" presId="urn:microsoft.com/office/officeart/2005/8/layout/vList5"/>
    <dgm:cxn modelId="{D51693B3-AE41-4BED-A613-81086327869C}" type="presParOf" srcId="{0633EE69-9354-4A71-9F6E-DF6CE141F022}" destId="{D83F4666-8A2F-40C9-AAF0-E4906DAC8B3F}" srcOrd="1" destOrd="0" presId="urn:microsoft.com/office/officeart/2005/8/layout/vList5"/>
    <dgm:cxn modelId="{8DF1D606-94FC-472E-9E8D-A32BBD222E1C}" type="presParOf" srcId="{0633EE69-9354-4A71-9F6E-DF6CE141F022}" destId="{2C527251-17CC-4C67-8C22-3FEB41940665}" srcOrd="2" destOrd="0" presId="urn:microsoft.com/office/officeart/2005/8/layout/vList5"/>
    <dgm:cxn modelId="{C515B73F-FE58-445B-9E0F-C321BAAD8367}" type="presParOf" srcId="{2C527251-17CC-4C67-8C22-3FEB41940665}" destId="{B1AA1F9D-477D-4E76-896C-A1C4F33EACE9}" srcOrd="0" destOrd="0" presId="urn:microsoft.com/office/officeart/2005/8/layout/vList5"/>
    <dgm:cxn modelId="{82F4251E-9400-4692-B556-89C1BDED0D63}" type="presParOf" srcId="{2C527251-17CC-4C67-8C22-3FEB41940665}" destId="{6AB586FB-21AC-444D-BA02-0635D6503E14}" srcOrd="1" destOrd="0" presId="urn:microsoft.com/office/officeart/2005/8/layout/vList5"/>
    <dgm:cxn modelId="{44973CF8-B4DB-4E03-A76D-558FA451367A}" type="presParOf" srcId="{0633EE69-9354-4A71-9F6E-DF6CE141F022}" destId="{FCD2654B-6E54-422F-AD14-8B001FEB98A7}" srcOrd="3" destOrd="0" presId="urn:microsoft.com/office/officeart/2005/8/layout/vList5"/>
    <dgm:cxn modelId="{16AB8AC4-12EB-44E0-A80F-C6B2AC95EB6D}" type="presParOf" srcId="{0633EE69-9354-4A71-9F6E-DF6CE141F022}" destId="{3177ECA7-0809-4B33-B322-2D434D8DF62E}" srcOrd="4" destOrd="0" presId="urn:microsoft.com/office/officeart/2005/8/layout/vList5"/>
    <dgm:cxn modelId="{A4424B9C-28C5-4AFA-9C5F-9D6DFE32C24F}" type="presParOf" srcId="{3177ECA7-0809-4B33-B322-2D434D8DF62E}" destId="{CEC6A4FD-6184-4987-B2E1-6814747269E6}" srcOrd="0" destOrd="0" presId="urn:microsoft.com/office/officeart/2005/8/layout/vList5"/>
    <dgm:cxn modelId="{6B6C7668-F014-4D80-B2BA-1FA290EB3A0D}" type="presParOf" srcId="{3177ECA7-0809-4B33-B322-2D434D8DF62E}" destId="{D1AE65CD-F987-4EE5-A822-83E9174CA3B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3DF57B9-E6D1-4DA1-B9F1-A3399A85558B}" type="doc">
      <dgm:prSet loTypeId="urn:microsoft.com/office/officeart/2005/8/layout/vList5" loCatId="list" qsTypeId="urn:microsoft.com/office/officeart/2005/8/quickstyle/3d7" qsCatId="3D" csTypeId="urn:microsoft.com/office/officeart/2005/8/colors/accent5_3" csCatId="accent5" phldr="1"/>
      <dgm:spPr/>
      <dgm:t>
        <a:bodyPr/>
        <a:lstStyle/>
        <a:p>
          <a:endParaRPr lang="en-US"/>
        </a:p>
      </dgm:t>
    </dgm:pt>
    <dgm:pt modelId="{697D5CF2-79B7-47D1-A24E-9ED29E221ADE}">
      <dgm:prSet phldrT="[Текст]" custT="1"/>
      <dgm:spPr/>
      <dgm:t>
        <a:bodyPr/>
        <a:lstStyle/>
        <a:p>
          <a:r>
            <a:rPr lang="ru-RU" sz="2400" b="1" dirty="0" smtClean="0"/>
            <a:t>бел</a:t>
          </a:r>
          <a:r>
            <a:rPr lang="ru-RU" sz="2400" b="1" dirty="0" smtClean="0">
              <a:solidFill>
                <a:schemeClr val="bg2"/>
              </a:solidFill>
            </a:rPr>
            <a:t>им</a:t>
          </a:r>
          <a:endParaRPr lang="en-US" sz="2400" b="1" dirty="0">
            <a:solidFill>
              <a:schemeClr val="bg2"/>
            </a:solidFill>
          </a:endParaRPr>
        </a:p>
      </dgm:t>
    </dgm:pt>
    <dgm:pt modelId="{CADCB849-251C-469E-AB28-7EE55BC256D8}" type="parTrans" cxnId="{BB7D8515-9DF3-4674-A5F8-72883E5E24CC}">
      <dgm:prSet/>
      <dgm:spPr/>
      <dgm:t>
        <a:bodyPr/>
        <a:lstStyle/>
        <a:p>
          <a:endParaRPr lang="en-US"/>
        </a:p>
      </dgm:t>
    </dgm:pt>
    <dgm:pt modelId="{3FB892FA-5F3D-45B4-A0ED-B4DDF8C6E8BA}" type="sibTrans" cxnId="{BB7D8515-9DF3-4674-A5F8-72883E5E24CC}">
      <dgm:prSet/>
      <dgm:spPr/>
      <dgm:t>
        <a:bodyPr/>
        <a:lstStyle/>
        <a:p>
          <a:endParaRPr lang="en-US"/>
        </a:p>
      </dgm:t>
    </dgm:pt>
    <dgm:pt modelId="{B3C364FB-991B-4151-B40D-1583A574DB7E}">
      <dgm:prSet phldrT="[Текст]" custT="1"/>
      <dgm:spPr/>
      <dgm:t>
        <a:bodyPr/>
        <a:lstStyle/>
        <a:p>
          <a:r>
            <a:rPr lang="ru-RU" sz="2400" dirty="0" smtClean="0"/>
            <a:t>белить - </a:t>
          </a:r>
          <a:r>
            <a:rPr lang="en-US" sz="2400" dirty="0" smtClean="0"/>
            <a:t>II</a:t>
          </a:r>
          <a:r>
            <a:rPr lang="ru-RU" sz="2400" dirty="0" err="1" smtClean="0"/>
            <a:t>спр</a:t>
          </a:r>
          <a:r>
            <a:rPr lang="ru-RU" sz="2400" dirty="0" smtClean="0"/>
            <a:t>. </a:t>
          </a:r>
          <a:endParaRPr lang="en-US" sz="2400" dirty="0"/>
        </a:p>
      </dgm:t>
    </dgm:pt>
    <dgm:pt modelId="{A94F89DD-E341-4F6F-952C-E930635E4D81}" type="parTrans" cxnId="{12D8C63B-57A4-465C-9175-E94BA55BE111}">
      <dgm:prSet/>
      <dgm:spPr/>
      <dgm:t>
        <a:bodyPr/>
        <a:lstStyle/>
        <a:p>
          <a:endParaRPr lang="en-US"/>
        </a:p>
      </dgm:t>
    </dgm:pt>
    <dgm:pt modelId="{482A48CF-3A66-46F2-B3BD-FAACA6E1FE28}" type="sibTrans" cxnId="{12D8C63B-57A4-465C-9175-E94BA55BE111}">
      <dgm:prSet/>
      <dgm:spPr/>
      <dgm:t>
        <a:bodyPr/>
        <a:lstStyle/>
        <a:p>
          <a:endParaRPr lang="en-US"/>
        </a:p>
      </dgm:t>
    </dgm:pt>
    <dgm:pt modelId="{022C7DC1-ACA6-490C-931F-68D1B221585C}">
      <dgm:prSet phldrT="[Текст]" custT="1"/>
      <dgm:spPr/>
      <dgm:t>
        <a:bodyPr/>
        <a:lstStyle/>
        <a:p>
          <a:r>
            <a:rPr lang="ru-RU" sz="2400" b="1" dirty="0" smtClean="0"/>
            <a:t>вид</a:t>
          </a:r>
          <a:r>
            <a:rPr lang="ru-RU" sz="2400" b="1" dirty="0" smtClean="0">
              <a:solidFill>
                <a:schemeClr val="bg2"/>
              </a:solidFill>
            </a:rPr>
            <a:t>им</a:t>
          </a:r>
          <a:endParaRPr lang="en-US" sz="2400" b="1" dirty="0">
            <a:solidFill>
              <a:schemeClr val="bg2"/>
            </a:solidFill>
          </a:endParaRPr>
        </a:p>
      </dgm:t>
    </dgm:pt>
    <dgm:pt modelId="{85D489EE-C033-4989-A7B3-544984CCD0E6}" type="parTrans" cxnId="{55DF6AE8-175F-4442-A884-1666D7656A71}">
      <dgm:prSet/>
      <dgm:spPr/>
      <dgm:t>
        <a:bodyPr/>
        <a:lstStyle/>
        <a:p>
          <a:endParaRPr lang="en-US"/>
        </a:p>
      </dgm:t>
    </dgm:pt>
    <dgm:pt modelId="{0EC46794-68DB-4DD4-8EF6-D88B818FF860}" type="sibTrans" cxnId="{55DF6AE8-175F-4442-A884-1666D7656A71}">
      <dgm:prSet/>
      <dgm:spPr/>
      <dgm:t>
        <a:bodyPr/>
        <a:lstStyle/>
        <a:p>
          <a:endParaRPr lang="en-US"/>
        </a:p>
      </dgm:t>
    </dgm:pt>
    <dgm:pt modelId="{95FB1B2A-AD32-4C5E-B935-4CAB614FBE42}">
      <dgm:prSet phldrT="[Текст]"/>
      <dgm:spPr/>
      <dgm:t>
        <a:bodyPr/>
        <a:lstStyle/>
        <a:p>
          <a:r>
            <a:rPr lang="ru-RU" dirty="0" smtClean="0"/>
            <a:t>видеть – </a:t>
          </a:r>
          <a:r>
            <a:rPr lang="ru-RU" dirty="0" err="1" smtClean="0"/>
            <a:t>искл</a:t>
          </a:r>
          <a:r>
            <a:rPr lang="ru-RU" dirty="0" smtClean="0"/>
            <a:t>. </a:t>
          </a:r>
          <a:r>
            <a:rPr lang="en-US" dirty="0" smtClean="0"/>
            <a:t>II</a:t>
          </a:r>
          <a:r>
            <a:rPr lang="ru-RU" dirty="0" err="1" smtClean="0"/>
            <a:t>спр</a:t>
          </a:r>
          <a:r>
            <a:rPr lang="ru-RU" dirty="0" smtClean="0"/>
            <a:t>.</a:t>
          </a:r>
          <a:endParaRPr lang="en-US" dirty="0"/>
        </a:p>
      </dgm:t>
    </dgm:pt>
    <dgm:pt modelId="{9572A484-7E37-4D2C-8654-1E3BEB611A9E}" type="parTrans" cxnId="{A7A3120A-061B-46E8-AC0B-A6A1D0732836}">
      <dgm:prSet/>
      <dgm:spPr/>
      <dgm:t>
        <a:bodyPr/>
        <a:lstStyle/>
        <a:p>
          <a:endParaRPr lang="en-US"/>
        </a:p>
      </dgm:t>
    </dgm:pt>
    <dgm:pt modelId="{3960212D-504B-40F0-86FD-AF9741CF3911}" type="sibTrans" cxnId="{A7A3120A-061B-46E8-AC0B-A6A1D0732836}">
      <dgm:prSet/>
      <dgm:spPr/>
      <dgm:t>
        <a:bodyPr/>
        <a:lstStyle/>
        <a:p>
          <a:endParaRPr lang="en-US"/>
        </a:p>
      </dgm:t>
    </dgm:pt>
    <dgm:pt modelId="{92B46716-3A24-4C03-9F22-4F37ECF42873}">
      <dgm:prSet phldrT="[Текст]" custT="1"/>
      <dgm:spPr/>
      <dgm:t>
        <a:bodyPr/>
        <a:lstStyle/>
        <a:p>
          <a:endParaRPr lang="ru-RU" sz="2000" dirty="0" smtClean="0"/>
        </a:p>
        <a:p>
          <a:r>
            <a:rPr lang="ru-RU" sz="2400" b="1" dirty="0" err="1" smtClean="0"/>
            <a:t>бре</a:t>
          </a:r>
          <a:r>
            <a:rPr lang="ru-RU" sz="2400" b="1" dirty="0" err="1" smtClean="0">
              <a:solidFill>
                <a:schemeClr val="bg2"/>
              </a:solidFill>
            </a:rPr>
            <a:t>ите</a:t>
          </a:r>
          <a:endParaRPr lang="ru-RU" sz="2400" b="1" dirty="0" smtClean="0">
            <a:solidFill>
              <a:schemeClr val="bg2"/>
            </a:solidFill>
          </a:endParaRPr>
        </a:p>
        <a:p>
          <a:r>
            <a:rPr lang="ru-RU" sz="2400" b="1" dirty="0" smtClean="0"/>
            <a:t>бре</a:t>
          </a:r>
          <a:r>
            <a:rPr lang="ru-RU" sz="2400" b="1" dirty="0" smtClean="0">
              <a:solidFill>
                <a:schemeClr val="bg2"/>
              </a:solidFill>
            </a:rPr>
            <a:t>ете</a:t>
          </a:r>
        </a:p>
        <a:p>
          <a:endParaRPr lang="en-US" sz="1300" dirty="0"/>
        </a:p>
      </dgm:t>
    </dgm:pt>
    <dgm:pt modelId="{C41C94EE-7DFA-4F87-8EB4-A083B64564D1}" type="parTrans" cxnId="{AA9B014A-363D-4AAB-969E-7D8C79DF6DF0}">
      <dgm:prSet/>
      <dgm:spPr/>
      <dgm:t>
        <a:bodyPr/>
        <a:lstStyle/>
        <a:p>
          <a:endParaRPr lang="en-US"/>
        </a:p>
      </dgm:t>
    </dgm:pt>
    <dgm:pt modelId="{9BE37F7B-AD5F-4454-BBB0-EB5B8EF67D82}" type="sibTrans" cxnId="{AA9B014A-363D-4AAB-969E-7D8C79DF6DF0}">
      <dgm:prSet/>
      <dgm:spPr/>
      <dgm:t>
        <a:bodyPr/>
        <a:lstStyle/>
        <a:p>
          <a:endParaRPr lang="en-US"/>
        </a:p>
      </dgm:t>
    </dgm:pt>
    <dgm:pt modelId="{2128C956-625B-4C6E-9A58-CD8E67C853B3}">
      <dgm:prSet phldrT="[Текст]"/>
      <dgm:spPr/>
      <dgm:t>
        <a:bodyPr/>
        <a:lstStyle/>
        <a:p>
          <a:r>
            <a:rPr lang="ru-RU" dirty="0" smtClean="0"/>
            <a:t>брить</a:t>
          </a:r>
          <a:r>
            <a:rPr lang="ru-RU" baseline="0" dirty="0" smtClean="0"/>
            <a:t> - ?</a:t>
          </a:r>
          <a:r>
            <a:rPr lang="ru-RU" baseline="0" dirty="0" err="1" smtClean="0"/>
            <a:t>спр</a:t>
          </a:r>
          <a:r>
            <a:rPr lang="ru-RU" baseline="0" dirty="0" smtClean="0"/>
            <a:t>.</a:t>
          </a:r>
          <a:endParaRPr lang="en-US" dirty="0"/>
        </a:p>
      </dgm:t>
    </dgm:pt>
    <dgm:pt modelId="{4882E5E9-86EC-4FB9-8ED4-5B425AEE3B13}" type="parTrans" cxnId="{A8875797-AB86-4CD0-BAAC-79292EC0D334}">
      <dgm:prSet/>
      <dgm:spPr/>
      <dgm:t>
        <a:bodyPr/>
        <a:lstStyle/>
        <a:p>
          <a:endParaRPr lang="en-US"/>
        </a:p>
      </dgm:t>
    </dgm:pt>
    <dgm:pt modelId="{6D46ED8F-9A56-49DF-B8B1-781AAAEE8544}" type="sibTrans" cxnId="{A8875797-AB86-4CD0-BAAC-79292EC0D334}">
      <dgm:prSet/>
      <dgm:spPr/>
      <dgm:t>
        <a:bodyPr/>
        <a:lstStyle/>
        <a:p>
          <a:endParaRPr lang="en-US"/>
        </a:p>
      </dgm:t>
    </dgm:pt>
    <dgm:pt modelId="{0633EE69-9354-4A71-9F6E-DF6CE141F022}" type="pres">
      <dgm:prSet presAssocID="{F3DF57B9-E6D1-4DA1-B9F1-A3399A85558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88F3E05-78F4-40DA-859C-2DEAA20111C4}" type="pres">
      <dgm:prSet presAssocID="{697D5CF2-79B7-47D1-A24E-9ED29E221ADE}" presName="linNode" presStyleCnt="0"/>
      <dgm:spPr/>
      <dgm:t>
        <a:bodyPr/>
        <a:lstStyle/>
        <a:p>
          <a:endParaRPr lang="ru-RU"/>
        </a:p>
      </dgm:t>
    </dgm:pt>
    <dgm:pt modelId="{C2FAA73D-B6EF-43D2-97C0-F00509DFF4FB}" type="pres">
      <dgm:prSet presAssocID="{697D5CF2-79B7-47D1-A24E-9ED29E221ADE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A02435-6A5E-43D4-9DF5-BCC289286616}" type="pres">
      <dgm:prSet presAssocID="{697D5CF2-79B7-47D1-A24E-9ED29E221ADE}" presName="descendantText" presStyleLbl="alignAccFollowNode1" presStyleIdx="0" presStyleCnt="3" custLinFactNeighborX="8286" custLinFactNeighborY="1233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3F4666-8A2F-40C9-AAF0-E4906DAC8B3F}" type="pres">
      <dgm:prSet presAssocID="{3FB892FA-5F3D-45B4-A0ED-B4DDF8C6E8BA}" presName="sp" presStyleCnt="0"/>
      <dgm:spPr/>
      <dgm:t>
        <a:bodyPr/>
        <a:lstStyle/>
        <a:p>
          <a:endParaRPr lang="ru-RU"/>
        </a:p>
      </dgm:t>
    </dgm:pt>
    <dgm:pt modelId="{2C527251-17CC-4C67-8C22-3FEB41940665}" type="pres">
      <dgm:prSet presAssocID="{022C7DC1-ACA6-490C-931F-68D1B221585C}" presName="linNode" presStyleCnt="0"/>
      <dgm:spPr/>
      <dgm:t>
        <a:bodyPr/>
        <a:lstStyle/>
        <a:p>
          <a:endParaRPr lang="ru-RU"/>
        </a:p>
      </dgm:t>
    </dgm:pt>
    <dgm:pt modelId="{B1AA1F9D-477D-4E76-896C-A1C4F33EACE9}" type="pres">
      <dgm:prSet presAssocID="{022C7DC1-ACA6-490C-931F-68D1B221585C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B586FB-21AC-444D-BA02-0635D6503E14}" type="pres">
      <dgm:prSet presAssocID="{022C7DC1-ACA6-490C-931F-68D1B221585C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D2654B-6E54-422F-AD14-8B001FEB98A7}" type="pres">
      <dgm:prSet presAssocID="{0EC46794-68DB-4DD4-8EF6-D88B818FF860}" presName="sp" presStyleCnt="0"/>
      <dgm:spPr/>
      <dgm:t>
        <a:bodyPr/>
        <a:lstStyle/>
        <a:p>
          <a:endParaRPr lang="ru-RU"/>
        </a:p>
      </dgm:t>
    </dgm:pt>
    <dgm:pt modelId="{3177ECA7-0809-4B33-B322-2D434D8DF62E}" type="pres">
      <dgm:prSet presAssocID="{92B46716-3A24-4C03-9F22-4F37ECF42873}" presName="linNode" presStyleCnt="0"/>
      <dgm:spPr/>
      <dgm:t>
        <a:bodyPr/>
        <a:lstStyle/>
        <a:p>
          <a:endParaRPr lang="ru-RU"/>
        </a:p>
      </dgm:t>
    </dgm:pt>
    <dgm:pt modelId="{CEC6A4FD-6184-4987-B2E1-6814747269E6}" type="pres">
      <dgm:prSet presAssocID="{92B46716-3A24-4C03-9F22-4F37ECF42873}" presName="parentText" presStyleLbl="node1" presStyleIdx="2" presStyleCnt="3" custLinFactNeighborY="-48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AE65CD-F987-4EE5-A822-83E9174CA3BC}" type="pres">
      <dgm:prSet presAssocID="{92B46716-3A24-4C03-9F22-4F37ECF42873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AAB2D80-20F2-45BD-8E87-D82336E2A773}" type="presOf" srcId="{697D5CF2-79B7-47D1-A24E-9ED29E221ADE}" destId="{C2FAA73D-B6EF-43D2-97C0-F00509DFF4FB}" srcOrd="0" destOrd="0" presId="urn:microsoft.com/office/officeart/2005/8/layout/vList5"/>
    <dgm:cxn modelId="{A7A3120A-061B-46E8-AC0B-A6A1D0732836}" srcId="{022C7DC1-ACA6-490C-931F-68D1B221585C}" destId="{95FB1B2A-AD32-4C5E-B935-4CAB614FBE42}" srcOrd="0" destOrd="0" parTransId="{9572A484-7E37-4D2C-8654-1E3BEB611A9E}" sibTransId="{3960212D-504B-40F0-86FD-AF9741CF3911}"/>
    <dgm:cxn modelId="{AA9B014A-363D-4AAB-969E-7D8C79DF6DF0}" srcId="{F3DF57B9-E6D1-4DA1-B9F1-A3399A85558B}" destId="{92B46716-3A24-4C03-9F22-4F37ECF42873}" srcOrd="2" destOrd="0" parTransId="{C41C94EE-7DFA-4F87-8EB4-A083B64564D1}" sibTransId="{9BE37F7B-AD5F-4454-BBB0-EB5B8EF67D82}"/>
    <dgm:cxn modelId="{12D8C63B-57A4-465C-9175-E94BA55BE111}" srcId="{697D5CF2-79B7-47D1-A24E-9ED29E221ADE}" destId="{B3C364FB-991B-4151-B40D-1583A574DB7E}" srcOrd="0" destOrd="0" parTransId="{A94F89DD-E341-4F6F-952C-E930635E4D81}" sibTransId="{482A48CF-3A66-46F2-B3BD-FAACA6E1FE28}"/>
    <dgm:cxn modelId="{55DF6AE8-175F-4442-A884-1666D7656A71}" srcId="{F3DF57B9-E6D1-4DA1-B9F1-A3399A85558B}" destId="{022C7DC1-ACA6-490C-931F-68D1B221585C}" srcOrd="1" destOrd="0" parTransId="{85D489EE-C033-4989-A7B3-544984CCD0E6}" sibTransId="{0EC46794-68DB-4DD4-8EF6-D88B818FF860}"/>
    <dgm:cxn modelId="{746913BC-0416-4679-AEC6-56ECDF41FBDE}" type="presOf" srcId="{2128C956-625B-4C6E-9A58-CD8E67C853B3}" destId="{D1AE65CD-F987-4EE5-A822-83E9174CA3BC}" srcOrd="0" destOrd="0" presId="urn:microsoft.com/office/officeart/2005/8/layout/vList5"/>
    <dgm:cxn modelId="{6D72C6EB-E630-4FB9-BD7D-274EEB77677F}" type="presOf" srcId="{F3DF57B9-E6D1-4DA1-B9F1-A3399A85558B}" destId="{0633EE69-9354-4A71-9F6E-DF6CE141F022}" srcOrd="0" destOrd="0" presId="urn:microsoft.com/office/officeart/2005/8/layout/vList5"/>
    <dgm:cxn modelId="{7B8B6F93-5C18-4D8D-AB7C-25F60C9EF5FF}" type="presOf" srcId="{92B46716-3A24-4C03-9F22-4F37ECF42873}" destId="{CEC6A4FD-6184-4987-B2E1-6814747269E6}" srcOrd="0" destOrd="0" presId="urn:microsoft.com/office/officeart/2005/8/layout/vList5"/>
    <dgm:cxn modelId="{3122E8F8-66AC-4522-A6B1-C81B45793100}" type="presOf" srcId="{95FB1B2A-AD32-4C5E-B935-4CAB614FBE42}" destId="{6AB586FB-21AC-444D-BA02-0635D6503E14}" srcOrd="0" destOrd="0" presId="urn:microsoft.com/office/officeart/2005/8/layout/vList5"/>
    <dgm:cxn modelId="{A8875797-AB86-4CD0-BAAC-79292EC0D334}" srcId="{92B46716-3A24-4C03-9F22-4F37ECF42873}" destId="{2128C956-625B-4C6E-9A58-CD8E67C853B3}" srcOrd="0" destOrd="0" parTransId="{4882E5E9-86EC-4FB9-8ED4-5B425AEE3B13}" sibTransId="{6D46ED8F-9A56-49DF-B8B1-781AAAEE8544}"/>
    <dgm:cxn modelId="{8B5B55C8-0455-4959-8B07-9F987CC0DDD1}" type="presOf" srcId="{022C7DC1-ACA6-490C-931F-68D1B221585C}" destId="{B1AA1F9D-477D-4E76-896C-A1C4F33EACE9}" srcOrd="0" destOrd="0" presId="urn:microsoft.com/office/officeart/2005/8/layout/vList5"/>
    <dgm:cxn modelId="{BB7D8515-9DF3-4674-A5F8-72883E5E24CC}" srcId="{F3DF57B9-E6D1-4DA1-B9F1-A3399A85558B}" destId="{697D5CF2-79B7-47D1-A24E-9ED29E221ADE}" srcOrd="0" destOrd="0" parTransId="{CADCB849-251C-469E-AB28-7EE55BC256D8}" sibTransId="{3FB892FA-5F3D-45B4-A0ED-B4DDF8C6E8BA}"/>
    <dgm:cxn modelId="{EC639B6A-2304-4DAF-BC67-42CBA8922163}" type="presOf" srcId="{B3C364FB-991B-4151-B40D-1583A574DB7E}" destId="{36A02435-6A5E-43D4-9DF5-BCC289286616}" srcOrd="0" destOrd="0" presId="urn:microsoft.com/office/officeart/2005/8/layout/vList5"/>
    <dgm:cxn modelId="{5C326122-D9DB-4867-966D-70194EEB61AE}" type="presParOf" srcId="{0633EE69-9354-4A71-9F6E-DF6CE141F022}" destId="{988F3E05-78F4-40DA-859C-2DEAA20111C4}" srcOrd="0" destOrd="0" presId="urn:microsoft.com/office/officeart/2005/8/layout/vList5"/>
    <dgm:cxn modelId="{3BFD4851-2A90-4861-AE24-477D4280445B}" type="presParOf" srcId="{988F3E05-78F4-40DA-859C-2DEAA20111C4}" destId="{C2FAA73D-B6EF-43D2-97C0-F00509DFF4FB}" srcOrd="0" destOrd="0" presId="urn:microsoft.com/office/officeart/2005/8/layout/vList5"/>
    <dgm:cxn modelId="{76DB8CAC-1441-473F-96BA-2352F7BE9F88}" type="presParOf" srcId="{988F3E05-78F4-40DA-859C-2DEAA20111C4}" destId="{36A02435-6A5E-43D4-9DF5-BCC289286616}" srcOrd="1" destOrd="0" presId="urn:microsoft.com/office/officeart/2005/8/layout/vList5"/>
    <dgm:cxn modelId="{2C55FD29-4696-46CC-B23D-A7B3942B5486}" type="presParOf" srcId="{0633EE69-9354-4A71-9F6E-DF6CE141F022}" destId="{D83F4666-8A2F-40C9-AAF0-E4906DAC8B3F}" srcOrd="1" destOrd="0" presId="urn:microsoft.com/office/officeart/2005/8/layout/vList5"/>
    <dgm:cxn modelId="{1ACA9028-F5C7-4A78-803A-D9D405BD0C1C}" type="presParOf" srcId="{0633EE69-9354-4A71-9F6E-DF6CE141F022}" destId="{2C527251-17CC-4C67-8C22-3FEB41940665}" srcOrd="2" destOrd="0" presId="urn:microsoft.com/office/officeart/2005/8/layout/vList5"/>
    <dgm:cxn modelId="{60598E59-6FA3-4A36-A838-C5FBF73D39E5}" type="presParOf" srcId="{2C527251-17CC-4C67-8C22-3FEB41940665}" destId="{B1AA1F9D-477D-4E76-896C-A1C4F33EACE9}" srcOrd="0" destOrd="0" presId="urn:microsoft.com/office/officeart/2005/8/layout/vList5"/>
    <dgm:cxn modelId="{FB3C9604-D771-49B1-8485-6C7E4573A57F}" type="presParOf" srcId="{2C527251-17CC-4C67-8C22-3FEB41940665}" destId="{6AB586FB-21AC-444D-BA02-0635D6503E14}" srcOrd="1" destOrd="0" presId="urn:microsoft.com/office/officeart/2005/8/layout/vList5"/>
    <dgm:cxn modelId="{4811F4E9-B3A3-4F87-BFED-0A088F97F2CF}" type="presParOf" srcId="{0633EE69-9354-4A71-9F6E-DF6CE141F022}" destId="{FCD2654B-6E54-422F-AD14-8B001FEB98A7}" srcOrd="3" destOrd="0" presId="urn:microsoft.com/office/officeart/2005/8/layout/vList5"/>
    <dgm:cxn modelId="{7C33FA3B-30E5-4A3E-A2DB-0CDBD17DA329}" type="presParOf" srcId="{0633EE69-9354-4A71-9F6E-DF6CE141F022}" destId="{3177ECA7-0809-4B33-B322-2D434D8DF62E}" srcOrd="4" destOrd="0" presId="urn:microsoft.com/office/officeart/2005/8/layout/vList5"/>
    <dgm:cxn modelId="{ECBD7780-F394-4B81-997A-233603F5A84A}" type="presParOf" srcId="{3177ECA7-0809-4B33-B322-2D434D8DF62E}" destId="{CEC6A4FD-6184-4987-B2E1-6814747269E6}" srcOrd="0" destOrd="0" presId="urn:microsoft.com/office/officeart/2005/8/layout/vList5"/>
    <dgm:cxn modelId="{23CA22B8-19F6-4D3D-8D4F-6008059E0C02}" type="presParOf" srcId="{3177ECA7-0809-4B33-B322-2D434D8DF62E}" destId="{D1AE65CD-F987-4EE5-A822-83E9174CA3B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1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3DF57B9-E6D1-4DA1-B9F1-A3399A85558B}" type="doc">
      <dgm:prSet loTypeId="urn:microsoft.com/office/officeart/2005/8/layout/vList5" loCatId="list" qsTypeId="urn:microsoft.com/office/officeart/2005/8/quickstyle/3d7" qsCatId="3D" csTypeId="urn:microsoft.com/office/officeart/2005/8/colors/accent5_3" csCatId="accent5" phldr="1"/>
      <dgm:spPr/>
      <dgm:t>
        <a:bodyPr/>
        <a:lstStyle/>
        <a:p>
          <a:endParaRPr lang="en-US"/>
        </a:p>
      </dgm:t>
    </dgm:pt>
    <dgm:pt modelId="{697D5CF2-79B7-47D1-A24E-9ED29E221ADE}">
      <dgm:prSet phldrT="[Текст]"/>
      <dgm:spPr/>
      <dgm:t>
        <a:bodyPr/>
        <a:lstStyle/>
        <a:p>
          <a:r>
            <a:rPr lang="ru-RU" b="1" dirty="0" smtClean="0"/>
            <a:t>они грохоч</a:t>
          </a:r>
          <a:r>
            <a:rPr lang="ru-RU" b="1" dirty="0" smtClean="0">
              <a:solidFill>
                <a:schemeClr val="bg2"/>
              </a:solidFill>
            </a:rPr>
            <a:t>ут</a:t>
          </a:r>
          <a:endParaRPr lang="en-US" b="1" dirty="0">
            <a:solidFill>
              <a:schemeClr val="bg2"/>
            </a:solidFill>
          </a:endParaRPr>
        </a:p>
      </dgm:t>
    </dgm:pt>
    <dgm:pt modelId="{CADCB849-251C-469E-AB28-7EE55BC256D8}" type="parTrans" cxnId="{BB7D8515-9DF3-4674-A5F8-72883E5E24CC}">
      <dgm:prSet/>
      <dgm:spPr/>
      <dgm:t>
        <a:bodyPr/>
        <a:lstStyle/>
        <a:p>
          <a:endParaRPr lang="en-US"/>
        </a:p>
      </dgm:t>
    </dgm:pt>
    <dgm:pt modelId="{3FB892FA-5F3D-45B4-A0ED-B4DDF8C6E8BA}" type="sibTrans" cxnId="{BB7D8515-9DF3-4674-A5F8-72883E5E24CC}">
      <dgm:prSet/>
      <dgm:spPr/>
      <dgm:t>
        <a:bodyPr/>
        <a:lstStyle/>
        <a:p>
          <a:endParaRPr lang="en-US"/>
        </a:p>
      </dgm:t>
    </dgm:pt>
    <dgm:pt modelId="{B3C364FB-991B-4151-B40D-1583A574DB7E}">
      <dgm:prSet phldrT="[Текст]" custT="1"/>
      <dgm:spPr/>
      <dgm:t>
        <a:bodyPr/>
        <a:lstStyle/>
        <a:p>
          <a:r>
            <a:rPr lang="ru-RU" sz="2400" dirty="0" smtClean="0"/>
            <a:t>грохотать - </a:t>
          </a:r>
          <a:r>
            <a:rPr lang="en-US" sz="2400" dirty="0" smtClean="0"/>
            <a:t>I</a:t>
          </a:r>
          <a:r>
            <a:rPr lang="ru-RU" sz="2400" dirty="0" err="1" smtClean="0"/>
            <a:t>спр</a:t>
          </a:r>
          <a:r>
            <a:rPr lang="ru-RU" sz="2400" dirty="0" smtClean="0"/>
            <a:t>. </a:t>
          </a:r>
          <a:endParaRPr lang="en-US" sz="2400" dirty="0"/>
        </a:p>
      </dgm:t>
    </dgm:pt>
    <dgm:pt modelId="{A94F89DD-E341-4F6F-952C-E930635E4D81}" type="parTrans" cxnId="{12D8C63B-57A4-465C-9175-E94BA55BE111}">
      <dgm:prSet/>
      <dgm:spPr/>
      <dgm:t>
        <a:bodyPr/>
        <a:lstStyle/>
        <a:p>
          <a:endParaRPr lang="en-US"/>
        </a:p>
      </dgm:t>
    </dgm:pt>
    <dgm:pt modelId="{482A48CF-3A66-46F2-B3BD-FAACA6E1FE28}" type="sibTrans" cxnId="{12D8C63B-57A4-465C-9175-E94BA55BE111}">
      <dgm:prSet/>
      <dgm:spPr/>
      <dgm:t>
        <a:bodyPr/>
        <a:lstStyle/>
        <a:p>
          <a:endParaRPr lang="en-US"/>
        </a:p>
      </dgm:t>
    </dgm:pt>
    <dgm:pt modelId="{022C7DC1-ACA6-490C-931F-68D1B221585C}">
      <dgm:prSet phldrT="[Текст]"/>
      <dgm:spPr/>
      <dgm:t>
        <a:bodyPr/>
        <a:lstStyle/>
        <a:p>
          <a:r>
            <a:rPr lang="ru-RU" b="1" dirty="0" smtClean="0"/>
            <a:t>они пляш</a:t>
          </a:r>
          <a:r>
            <a:rPr lang="ru-RU" b="1" dirty="0" smtClean="0">
              <a:solidFill>
                <a:schemeClr val="bg2"/>
              </a:solidFill>
            </a:rPr>
            <a:t>ут</a:t>
          </a:r>
          <a:endParaRPr lang="en-US" b="1" dirty="0">
            <a:solidFill>
              <a:schemeClr val="bg2"/>
            </a:solidFill>
          </a:endParaRPr>
        </a:p>
      </dgm:t>
    </dgm:pt>
    <dgm:pt modelId="{85D489EE-C033-4989-A7B3-544984CCD0E6}" type="parTrans" cxnId="{55DF6AE8-175F-4442-A884-1666D7656A71}">
      <dgm:prSet/>
      <dgm:spPr/>
      <dgm:t>
        <a:bodyPr/>
        <a:lstStyle/>
        <a:p>
          <a:endParaRPr lang="en-US"/>
        </a:p>
      </dgm:t>
    </dgm:pt>
    <dgm:pt modelId="{0EC46794-68DB-4DD4-8EF6-D88B818FF860}" type="sibTrans" cxnId="{55DF6AE8-175F-4442-A884-1666D7656A71}">
      <dgm:prSet/>
      <dgm:spPr/>
      <dgm:t>
        <a:bodyPr/>
        <a:lstStyle/>
        <a:p>
          <a:endParaRPr lang="en-US"/>
        </a:p>
      </dgm:t>
    </dgm:pt>
    <dgm:pt modelId="{95FB1B2A-AD32-4C5E-B935-4CAB614FBE42}">
      <dgm:prSet phldrT="[Текст]"/>
      <dgm:spPr/>
      <dgm:t>
        <a:bodyPr/>
        <a:lstStyle/>
        <a:p>
          <a:r>
            <a:rPr lang="ru-RU" dirty="0" smtClean="0"/>
            <a:t>плясать - </a:t>
          </a:r>
          <a:r>
            <a:rPr lang="en-US" dirty="0" smtClean="0"/>
            <a:t>I</a:t>
          </a:r>
          <a:r>
            <a:rPr lang="ru-RU" dirty="0" err="1" smtClean="0"/>
            <a:t>спр</a:t>
          </a:r>
          <a:r>
            <a:rPr lang="ru-RU" dirty="0" smtClean="0"/>
            <a:t>.</a:t>
          </a:r>
          <a:endParaRPr lang="en-US" dirty="0"/>
        </a:p>
      </dgm:t>
    </dgm:pt>
    <dgm:pt modelId="{9572A484-7E37-4D2C-8654-1E3BEB611A9E}" type="parTrans" cxnId="{A7A3120A-061B-46E8-AC0B-A6A1D0732836}">
      <dgm:prSet/>
      <dgm:spPr/>
      <dgm:t>
        <a:bodyPr/>
        <a:lstStyle/>
        <a:p>
          <a:endParaRPr lang="en-US"/>
        </a:p>
      </dgm:t>
    </dgm:pt>
    <dgm:pt modelId="{3960212D-504B-40F0-86FD-AF9741CF3911}" type="sibTrans" cxnId="{A7A3120A-061B-46E8-AC0B-A6A1D0732836}">
      <dgm:prSet/>
      <dgm:spPr/>
      <dgm:t>
        <a:bodyPr/>
        <a:lstStyle/>
        <a:p>
          <a:endParaRPr lang="en-US"/>
        </a:p>
      </dgm:t>
    </dgm:pt>
    <dgm:pt modelId="{92B46716-3A24-4C03-9F22-4F37ECF42873}">
      <dgm:prSet phldrT="[Текст]" custT="1"/>
      <dgm:spPr/>
      <dgm:t>
        <a:bodyPr/>
        <a:lstStyle/>
        <a:p>
          <a:r>
            <a:rPr lang="ru-RU" sz="2200" b="1" dirty="0" smtClean="0"/>
            <a:t>они </a:t>
          </a:r>
          <a:r>
            <a:rPr lang="ru-RU" sz="2200" b="1" dirty="0" err="1" smtClean="0"/>
            <a:t>стел</a:t>
          </a:r>
          <a:r>
            <a:rPr lang="ru-RU" sz="2200" b="1" dirty="0" err="1" smtClean="0">
              <a:solidFill>
                <a:schemeClr val="bg2"/>
              </a:solidFill>
            </a:rPr>
            <a:t>ят</a:t>
          </a:r>
          <a:endParaRPr lang="ru-RU" sz="2200" b="1" dirty="0" smtClean="0">
            <a:solidFill>
              <a:schemeClr val="bg2"/>
            </a:solidFill>
          </a:endParaRPr>
        </a:p>
        <a:p>
          <a:r>
            <a:rPr lang="ru-RU" sz="2200" b="1" dirty="0" smtClean="0"/>
            <a:t>        стел</a:t>
          </a:r>
          <a:r>
            <a:rPr lang="ru-RU" sz="2400" b="1" dirty="0" smtClean="0">
              <a:solidFill>
                <a:schemeClr val="bg2"/>
              </a:solidFill>
            </a:rPr>
            <a:t>ют</a:t>
          </a:r>
          <a:endParaRPr lang="en-US" sz="2400" b="1" dirty="0">
            <a:solidFill>
              <a:schemeClr val="bg2"/>
            </a:solidFill>
          </a:endParaRPr>
        </a:p>
      </dgm:t>
    </dgm:pt>
    <dgm:pt modelId="{C41C94EE-7DFA-4F87-8EB4-A083B64564D1}" type="parTrans" cxnId="{AA9B014A-363D-4AAB-969E-7D8C79DF6DF0}">
      <dgm:prSet/>
      <dgm:spPr/>
      <dgm:t>
        <a:bodyPr/>
        <a:lstStyle/>
        <a:p>
          <a:endParaRPr lang="en-US"/>
        </a:p>
      </dgm:t>
    </dgm:pt>
    <dgm:pt modelId="{9BE37F7B-AD5F-4454-BBB0-EB5B8EF67D82}" type="sibTrans" cxnId="{AA9B014A-363D-4AAB-969E-7D8C79DF6DF0}">
      <dgm:prSet/>
      <dgm:spPr/>
      <dgm:t>
        <a:bodyPr/>
        <a:lstStyle/>
        <a:p>
          <a:endParaRPr lang="en-US"/>
        </a:p>
      </dgm:t>
    </dgm:pt>
    <dgm:pt modelId="{2128C956-625B-4C6E-9A58-CD8E67C853B3}">
      <dgm:prSet phldrT="[Текст]"/>
      <dgm:spPr/>
      <dgm:t>
        <a:bodyPr/>
        <a:lstStyle/>
        <a:p>
          <a:r>
            <a:rPr lang="ru-RU" dirty="0" smtClean="0"/>
            <a:t>стелить - ?</a:t>
          </a:r>
          <a:r>
            <a:rPr lang="ru-RU" dirty="0" err="1" smtClean="0"/>
            <a:t>спр</a:t>
          </a:r>
          <a:r>
            <a:rPr lang="ru-RU" dirty="0" smtClean="0"/>
            <a:t>.</a:t>
          </a:r>
          <a:endParaRPr lang="en-US" dirty="0"/>
        </a:p>
      </dgm:t>
    </dgm:pt>
    <dgm:pt modelId="{4882E5E9-86EC-4FB9-8ED4-5B425AEE3B13}" type="parTrans" cxnId="{A8875797-AB86-4CD0-BAAC-79292EC0D334}">
      <dgm:prSet/>
      <dgm:spPr/>
      <dgm:t>
        <a:bodyPr/>
        <a:lstStyle/>
        <a:p>
          <a:endParaRPr lang="en-US"/>
        </a:p>
      </dgm:t>
    </dgm:pt>
    <dgm:pt modelId="{6D46ED8F-9A56-49DF-B8B1-781AAAEE8544}" type="sibTrans" cxnId="{A8875797-AB86-4CD0-BAAC-79292EC0D334}">
      <dgm:prSet/>
      <dgm:spPr/>
      <dgm:t>
        <a:bodyPr/>
        <a:lstStyle/>
        <a:p>
          <a:endParaRPr lang="en-US"/>
        </a:p>
      </dgm:t>
    </dgm:pt>
    <dgm:pt modelId="{0633EE69-9354-4A71-9F6E-DF6CE141F022}" type="pres">
      <dgm:prSet presAssocID="{F3DF57B9-E6D1-4DA1-B9F1-A3399A85558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88F3E05-78F4-40DA-859C-2DEAA20111C4}" type="pres">
      <dgm:prSet presAssocID="{697D5CF2-79B7-47D1-A24E-9ED29E221ADE}" presName="linNode" presStyleCnt="0"/>
      <dgm:spPr/>
      <dgm:t>
        <a:bodyPr/>
        <a:lstStyle/>
        <a:p>
          <a:endParaRPr lang="ru-RU"/>
        </a:p>
      </dgm:t>
    </dgm:pt>
    <dgm:pt modelId="{C2FAA73D-B6EF-43D2-97C0-F00509DFF4FB}" type="pres">
      <dgm:prSet presAssocID="{697D5CF2-79B7-47D1-A24E-9ED29E221ADE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A02435-6A5E-43D4-9DF5-BCC289286616}" type="pres">
      <dgm:prSet presAssocID="{697D5CF2-79B7-47D1-A24E-9ED29E221ADE}" presName="descendantText" presStyleLbl="alignAccFollowNode1" presStyleIdx="0" presStyleCnt="3" custLinFactNeighborX="8286" custLinFactNeighborY="1233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3F4666-8A2F-40C9-AAF0-E4906DAC8B3F}" type="pres">
      <dgm:prSet presAssocID="{3FB892FA-5F3D-45B4-A0ED-B4DDF8C6E8BA}" presName="sp" presStyleCnt="0"/>
      <dgm:spPr/>
      <dgm:t>
        <a:bodyPr/>
        <a:lstStyle/>
        <a:p>
          <a:endParaRPr lang="ru-RU"/>
        </a:p>
      </dgm:t>
    </dgm:pt>
    <dgm:pt modelId="{2C527251-17CC-4C67-8C22-3FEB41940665}" type="pres">
      <dgm:prSet presAssocID="{022C7DC1-ACA6-490C-931F-68D1B221585C}" presName="linNode" presStyleCnt="0"/>
      <dgm:spPr/>
      <dgm:t>
        <a:bodyPr/>
        <a:lstStyle/>
        <a:p>
          <a:endParaRPr lang="ru-RU"/>
        </a:p>
      </dgm:t>
    </dgm:pt>
    <dgm:pt modelId="{B1AA1F9D-477D-4E76-896C-A1C4F33EACE9}" type="pres">
      <dgm:prSet presAssocID="{022C7DC1-ACA6-490C-931F-68D1B221585C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B586FB-21AC-444D-BA02-0635D6503E14}" type="pres">
      <dgm:prSet presAssocID="{022C7DC1-ACA6-490C-931F-68D1B221585C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D2654B-6E54-422F-AD14-8B001FEB98A7}" type="pres">
      <dgm:prSet presAssocID="{0EC46794-68DB-4DD4-8EF6-D88B818FF860}" presName="sp" presStyleCnt="0"/>
      <dgm:spPr/>
      <dgm:t>
        <a:bodyPr/>
        <a:lstStyle/>
        <a:p>
          <a:endParaRPr lang="ru-RU"/>
        </a:p>
      </dgm:t>
    </dgm:pt>
    <dgm:pt modelId="{3177ECA7-0809-4B33-B322-2D434D8DF62E}" type="pres">
      <dgm:prSet presAssocID="{92B46716-3A24-4C03-9F22-4F37ECF42873}" presName="linNode" presStyleCnt="0"/>
      <dgm:spPr/>
      <dgm:t>
        <a:bodyPr/>
        <a:lstStyle/>
        <a:p>
          <a:endParaRPr lang="ru-RU"/>
        </a:p>
      </dgm:t>
    </dgm:pt>
    <dgm:pt modelId="{CEC6A4FD-6184-4987-B2E1-6814747269E6}" type="pres">
      <dgm:prSet presAssocID="{92B46716-3A24-4C03-9F22-4F37ECF42873}" presName="parentText" presStyleLbl="node1" presStyleIdx="2" presStyleCnt="3" custLinFactNeighborY="-48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AE65CD-F987-4EE5-A822-83E9174CA3BC}" type="pres">
      <dgm:prSet presAssocID="{92B46716-3A24-4C03-9F22-4F37ECF42873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8393800-7590-4A32-80EB-90CBCD28116E}" type="presOf" srcId="{95FB1B2A-AD32-4C5E-B935-4CAB614FBE42}" destId="{6AB586FB-21AC-444D-BA02-0635D6503E14}" srcOrd="0" destOrd="0" presId="urn:microsoft.com/office/officeart/2005/8/layout/vList5"/>
    <dgm:cxn modelId="{12D8C63B-57A4-465C-9175-E94BA55BE111}" srcId="{697D5CF2-79B7-47D1-A24E-9ED29E221ADE}" destId="{B3C364FB-991B-4151-B40D-1583A574DB7E}" srcOrd="0" destOrd="0" parTransId="{A94F89DD-E341-4F6F-952C-E930635E4D81}" sibTransId="{482A48CF-3A66-46F2-B3BD-FAACA6E1FE28}"/>
    <dgm:cxn modelId="{9AC91B5F-45FD-4417-AEDD-A1B3FE20E42D}" type="presOf" srcId="{92B46716-3A24-4C03-9F22-4F37ECF42873}" destId="{CEC6A4FD-6184-4987-B2E1-6814747269E6}" srcOrd="0" destOrd="0" presId="urn:microsoft.com/office/officeart/2005/8/layout/vList5"/>
    <dgm:cxn modelId="{A5FE73AB-72C1-405D-86FF-2F3AAAD01BF6}" type="presOf" srcId="{F3DF57B9-E6D1-4DA1-B9F1-A3399A85558B}" destId="{0633EE69-9354-4A71-9F6E-DF6CE141F022}" srcOrd="0" destOrd="0" presId="urn:microsoft.com/office/officeart/2005/8/layout/vList5"/>
    <dgm:cxn modelId="{C7F92510-4810-4996-BE93-9A9B4C29A4A7}" type="presOf" srcId="{B3C364FB-991B-4151-B40D-1583A574DB7E}" destId="{36A02435-6A5E-43D4-9DF5-BCC289286616}" srcOrd="0" destOrd="0" presId="urn:microsoft.com/office/officeart/2005/8/layout/vList5"/>
    <dgm:cxn modelId="{AA9B014A-363D-4AAB-969E-7D8C79DF6DF0}" srcId="{F3DF57B9-E6D1-4DA1-B9F1-A3399A85558B}" destId="{92B46716-3A24-4C03-9F22-4F37ECF42873}" srcOrd="2" destOrd="0" parTransId="{C41C94EE-7DFA-4F87-8EB4-A083B64564D1}" sibTransId="{9BE37F7B-AD5F-4454-BBB0-EB5B8EF67D82}"/>
    <dgm:cxn modelId="{A7A3120A-061B-46E8-AC0B-A6A1D0732836}" srcId="{022C7DC1-ACA6-490C-931F-68D1B221585C}" destId="{95FB1B2A-AD32-4C5E-B935-4CAB614FBE42}" srcOrd="0" destOrd="0" parTransId="{9572A484-7E37-4D2C-8654-1E3BEB611A9E}" sibTransId="{3960212D-504B-40F0-86FD-AF9741CF3911}"/>
    <dgm:cxn modelId="{1862E1CA-615D-4615-8BE3-91201DDB94D6}" type="presOf" srcId="{2128C956-625B-4C6E-9A58-CD8E67C853B3}" destId="{D1AE65CD-F987-4EE5-A822-83E9174CA3BC}" srcOrd="0" destOrd="0" presId="urn:microsoft.com/office/officeart/2005/8/layout/vList5"/>
    <dgm:cxn modelId="{BB7D8515-9DF3-4674-A5F8-72883E5E24CC}" srcId="{F3DF57B9-E6D1-4DA1-B9F1-A3399A85558B}" destId="{697D5CF2-79B7-47D1-A24E-9ED29E221ADE}" srcOrd="0" destOrd="0" parTransId="{CADCB849-251C-469E-AB28-7EE55BC256D8}" sibTransId="{3FB892FA-5F3D-45B4-A0ED-B4DDF8C6E8BA}"/>
    <dgm:cxn modelId="{0045954E-0FBF-4344-A185-3DDAA918BF64}" type="presOf" srcId="{697D5CF2-79B7-47D1-A24E-9ED29E221ADE}" destId="{C2FAA73D-B6EF-43D2-97C0-F00509DFF4FB}" srcOrd="0" destOrd="0" presId="urn:microsoft.com/office/officeart/2005/8/layout/vList5"/>
    <dgm:cxn modelId="{982BBD17-6BF4-48ED-90CE-98DAEC68C419}" type="presOf" srcId="{022C7DC1-ACA6-490C-931F-68D1B221585C}" destId="{B1AA1F9D-477D-4E76-896C-A1C4F33EACE9}" srcOrd="0" destOrd="0" presId="urn:microsoft.com/office/officeart/2005/8/layout/vList5"/>
    <dgm:cxn modelId="{55DF6AE8-175F-4442-A884-1666D7656A71}" srcId="{F3DF57B9-E6D1-4DA1-B9F1-A3399A85558B}" destId="{022C7DC1-ACA6-490C-931F-68D1B221585C}" srcOrd="1" destOrd="0" parTransId="{85D489EE-C033-4989-A7B3-544984CCD0E6}" sibTransId="{0EC46794-68DB-4DD4-8EF6-D88B818FF860}"/>
    <dgm:cxn modelId="{A8875797-AB86-4CD0-BAAC-79292EC0D334}" srcId="{92B46716-3A24-4C03-9F22-4F37ECF42873}" destId="{2128C956-625B-4C6E-9A58-CD8E67C853B3}" srcOrd="0" destOrd="0" parTransId="{4882E5E9-86EC-4FB9-8ED4-5B425AEE3B13}" sibTransId="{6D46ED8F-9A56-49DF-B8B1-781AAAEE8544}"/>
    <dgm:cxn modelId="{44A8870E-A90B-4F1B-B7D1-75275A8A7D84}" type="presParOf" srcId="{0633EE69-9354-4A71-9F6E-DF6CE141F022}" destId="{988F3E05-78F4-40DA-859C-2DEAA20111C4}" srcOrd="0" destOrd="0" presId="urn:microsoft.com/office/officeart/2005/8/layout/vList5"/>
    <dgm:cxn modelId="{7AAC25E5-AB37-440B-AAF6-E3987911BE1F}" type="presParOf" srcId="{988F3E05-78F4-40DA-859C-2DEAA20111C4}" destId="{C2FAA73D-B6EF-43D2-97C0-F00509DFF4FB}" srcOrd="0" destOrd="0" presId="urn:microsoft.com/office/officeart/2005/8/layout/vList5"/>
    <dgm:cxn modelId="{37FAA11B-53A8-423A-8526-3972736B3EBC}" type="presParOf" srcId="{988F3E05-78F4-40DA-859C-2DEAA20111C4}" destId="{36A02435-6A5E-43D4-9DF5-BCC289286616}" srcOrd="1" destOrd="0" presId="urn:microsoft.com/office/officeart/2005/8/layout/vList5"/>
    <dgm:cxn modelId="{A16FC739-C1B5-4BAA-B8E6-A57C6CE17A0A}" type="presParOf" srcId="{0633EE69-9354-4A71-9F6E-DF6CE141F022}" destId="{D83F4666-8A2F-40C9-AAF0-E4906DAC8B3F}" srcOrd="1" destOrd="0" presId="urn:microsoft.com/office/officeart/2005/8/layout/vList5"/>
    <dgm:cxn modelId="{F1AB6D4C-9B8C-4B14-9F13-BDD89F6383CE}" type="presParOf" srcId="{0633EE69-9354-4A71-9F6E-DF6CE141F022}" destId="{2C527251-17CC-4C67-8C22-3FEB41940665}" srcOrd="2" destOrd="0" presId="urn:microsoft.com/office/officeart/2005/8/layout/vList5"/>
    <dgm:cxn modelId="{7564BA3D-EEDE-4F99-8483-1C33AAA8E231}" type="presParOf" srcId="{2C527251-17CC-4C67-8C22-3FEB41940665}" destId="{B1AA1F9D-477D-4E76-896C-A1C4F33EACE9}" srcOrd="0" destOrd="0" presId="urn:microsoft.com/office/officeart/2005/8/layout/vList5"/>
    <dgm:cxn modelId="{B57B7921-3783-42F6-8CD9-DB192709C66B}" type="presParOf" srcId="{2C527251-17CC-4C67-8C22-3FEB41940665}" destId="{6AB586FB-21AC-444D-BA02-0635D6503E14}" srcOrd="1" destOrd="0" presId="urn:microsoft.com/office/officeart/2005/8/layout/vList5"/>
    <dgm:cxn modelId="{67DEB083-DDAE-41B6-8876-44123EF9E096}" type="presParOf" srcId="{0633EE69-9354-4A71-9F6E-DF6CE141F022}" destId="{FCD2654B-6E54-422F-AD14-8B001FEB98A7}" srcOrd="3" destOrd="0" presId="urn:microsoft.com/office/officeart/2005/8/layout/vList5"/>
    <dgm:cxn modelId="{E8570B1F-7534-49CB-8D8A-529CC220C8F2}" type="presParOf" srcId="{0633EE69-9354-4A71-9F6E-DF6CE141F022}" destId="{3177ECA7-0809-4B33-B322-2D434D8DF62E}" srcOrd="4" destOrd="0" presId="urn:microsoft.com/office/officeart/2005/8/layout/vList5"/>
    <dgm:cxn modelId="{45A628B6-5F62-48C1-818F-05B55BB1EFF6}" type="presParOf" srcId="{3177ECA7-0809-4B33-B322-2D434D8DF62E}" destId="{CEC6A4FD-6184-4987-B2E1-6814747269E6}" srcOrd="0" destOrd="0" presId="urn:microsoft.com/office/officeart/2005/8/layout/vList5"/>
    <dgm:cxn modelId="{AC114F61-AAB0-49BA-ACA1-392D57171AF2}" type="presParOf" srcId="{3177ECA7-0809-4B33-B322-2D434D8DF62E}" destId="{D1AE65CD-F987-4EE5-A822-83E9174CA3B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2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6A02435-6A5E-43D4-9DF5-BCC289286616}">
      <dsp:nvSpPr>
        <dsp:cNvPr id="0" name=""/>
        <dsp:cNvSpPr/>
      </dsp:nvSpPr>
      <dsp:spPr>
        <a:xfrm rot="5400000">
          <a:off x="2907314" y="-996839"/>
          <a:ext cx="791957" cy="3108981"/>
        </a:xfrm>
        <a:prstGeom prst="round2Same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contourW="3000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83820" rIns="167640" bIns="8382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/>
            <a:t>задержать – </a:t>
          </a:r>
          <a:r>
            <a:rPr lang="ru-RU" sz="2400" kern="1200" dirty="0" err="1" smtClean="0"/>
            <a:t>искл</a:t>
          </a:r>
          <a:r>
            <a:rPr lang="ru-RU" sz="2400" kern="1200" dirty="0" smtClean="0"/>
            <a:t>. </a:t>
          </a:r>
          <a:r>
            <a:rPr lang="en-US" sz="2400" kern="1200" dirty="0" smtClean="0"/>
            <a:t>II</a:t>
          </a:r>
          <a:r>
            <a:rPr lang="ru-RU" sz="2400" kern="1200" dirty="0" err="1" smtClean="0"/>
            <a:t>спр</a:t>
          </a:r>
          <a:r>
            <a:rPr lang="ru-RU" sz="2400" kern="1200" dirty="0" smtClean="0"/>
            <a:t>. </a:t>
          </a:r>
          <a:endParaRPr lang="en-US" sz="2400" kern="1200" dirty="0"/>
        </a:p>
      </dsp:txBody>
      <dsp:txXfrm rot="5400000">
        <a:off x="2907314" y="-996839"/>
        <a:ext cx="791957" cy="3108981"/>
      </dsp:txXfrm>
    </dsp:sp>
    <dsp:sp modelId="{C2FAA73D-B6EF-43D2-97C0-F00509DFF4FB}">
      <dsp:nvSpPr>
        <dsp:cNvPr id="0" name=""/>
        <dsp:cNvSpPr/>
      </dsp:nvSpPr>
      <dsp:spPr>
        <a:xfrm>
          <a:off x="0" y="1499"/>
          <a:ext cx="1748802" cy="989946"/>
        </a:xfrm>
        <a:prstGeom prst="roundRect">
          <a:avLst/>
        </a:prstGeom>
        <a:solidFill>
          <a:schemeClr val="accent5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задерж</a:t>
          </a:r>
          <a:r>
            <a:rPr lang="ru-RU" sz="2400" b="1" kern="1200" dirty="0" smtClean="0">
              <a:solidFill>
                <a:schemeClr val="bg2"/>
              </a:solidFill>
            </a:rPr>
            <a:t>им</a:t>
          </a:r>
          <a:endParaRPr lang="en-US" sz="2400" b="1" kern="1200" dirty="0">
            <a:solidFill>
              <a:schemeClr val="bg2"/>
            </a:solidFill>
          </a:endParaRPr>
        </a:p>
      </dsp:txBody>
      <dsp:txXfrm>
        <a:off x="0" y="1499"/>
        <a:ext cx="1748802" cy="989946"/>
      </dsp:txXfrm>
    </dsp:sp>
    <dsp:sp modelId="{6AB586FB-21AC-444D-BA02-0635D6503E14}">
      <dsp:nvSpPr>
        <dsp:cNvPr id="0" name=""/>
        <dsp:cNvSpPr/>
      </dsp:nvSpPr>
      <dsp:spPr>
        <a:xfrm rot="5400000">
          <a:off x="2907314" y="-18573"/>
          <a:ext cx="791957" cy="3108981"/>
        </a:xfrm>
        <a:prstGeom prst="round2Same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contourW="3000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kern="1200" dirty="0" smtClean="0"/>
            <a:t>наладить - </a:t>
          </a:r>
          <a:r>
            <a:rPr lang="en-US" sz="2800" kern="1200" dirty="0" smtClean="0"/>
            <a:t>II</a:t>
          </a:r>
          <a:r>
            <a:rPr lang="ru-RU" sz="2800" kern="1200" dirty="0" err="1" smtClean="0"/>
            <a:t>спр</a:t>
          </a:r>
          <a:r>
            <a:rPr lang="ru-RU" sz="2800" kern="1200" dirty="0" smtClean="0"/>
            <a:t>.</a:t>
          </a:r>
          <a:endParaRPr lang="en-US" sz="2800" kern="1200" dirty="0"/>
        </a:p>
      </dsp:txBody>
      <dsp:txXfrm rot="5400000">
        <a:off x="2907314" y="-18573"/>
        <a:ext cx="791957" cy="3108981"/>
      </dsp:txXfrm>
    </dsp:sp>
    <dsp:sp modelId="{B1AA1F9D-477D-4E76-896C-A1C4F33EACE9}">
      <dsp:nvSpPr>
        <dsp:cNvPr id="0" name=""/>
        <dsp:cNvSpPr/>
      </dsp:nvSpPr>
      <dsp:spPr>
        <a:xfrm>
          <a:off x="0" y="1040943"/>
          <a:ext cx="1748802" cy="989946"/>
        </a:xfrm>
        <a:prstGeom prst="roundRect">
          <a:avLst/>
        </a:prstGeom>
        <a:solidFill>
          <a:schemeClr val="accent5">
            <a:shade val="80000"/>
            <a:hueOff val="102612"/>
            <a:satOff val="-1119"/>
            <a:lumOff val="12789"/>
            <a:alphaOff val="0"/>
          </a:schemeClr>
        </a:soli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налад</a:t>
          </a:r>
          <a:r>
            <a:rPr lang="ru-RU" sz="2400" b="1" kern="1200" dirty="0" smtClean="0">
              <a:solidFill>
                <a:schemeClr val="bg2"/>
              </a:solidFill>
            </a:rPr>
            <a:t>ите</a:t>
          </a:r>
          <a:endParaRPr lang="en-US" sz="2400" b="1" kern="1200" dirty="0">
            <a:solidFill>
              <a:schemeClr val="bg2"/>
            </a:solidFill>
          </a:endParaRPr>
        </a:p>
      </dsp:txBody>
      <dsp:txXfrm>
        <a:off x="0" y="1040943"/>
        <a:ext cx="1748802" cy="989946"/>
      </dsp:txXfrm>
    </dsp:sp>
    <dsp:sp modelId="{D1AE65CD-F987-4EE5-A822-83E9174CA3BC}">
      <dsp:nvSpPr>
        <dsp:cNvPr id="0" name=""/>
        <dsp:cNvSpPr/>
      </dsp:nvSpPr>
      <dsp:spPr>
        <a:xfrm rot="5400000">
          <a:off x="2907314" y="1020869"/>
          <a:ext cx="791957" cy="3108981"/>
        </a:xfrm>
        <a:prstGeom prst="round2Same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contourW="3000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kern="1200" dirty="0" smtClean="0"/>
            <a:t>полюбить - </a:t>
          </a:r>
          <a:r>
            <a:rPr lang="en-US" sz="2800" kern="1200" dirty="0" smtClean="0"/>
            <a:t>II</a:t>
          </a:r>
          <a:r>
            <a:rPr lang="ru-RU" sz="2800" kern="1200" dirty="0" err="1" smtClean="0"/>
            <a:t>спр</a:t>
          </a:r>
          <a:r>
            <a:rPr lang="ru-RU" sz="2800" kern="1200" dirty="0" smtClean="0"/>
            <a:t>.</a:t>
          </a:r>
          <a:endParaRPr lang="en-US" sz="2800" kern="1200" dirty="0"/>
        </a:p>
      </dsp:txBody>
      <dsp:txXfrm rot="5400000">
        <a:off x="2907314" y="1020869"/>
        <a:ext cx="791957" cy="3108981"/>
      </dsp:txXfrm>
    </dsp:sp>
    <dsp:sp modelId="{CEC6A4FD-6184-4987-B2E1-6814747269E6}">
      <dsp:nvSpPr>
        <dsp:cNvPr id="0" name=""/>
        <dsp:cNvSpPr/>
      </dsp:nvSpPr>
      <dsp:spPr>
        <a:xfrm>
          <a:off x="0" y="2075566"/>
          <a:ext cx="1748802" cy="989946"/>
        </a:xfrm>
        <a:prstGeom prst="roundRect">
          <a:avLst/>
        </a:prstGeom>
        <a:solidFill>
          <a:schemeClr val="accent5">
            <a:shade val="80000"/>
            <a:hueOff val="205224"/>
            <a:satOff val="-2238"/>
            <a:lumOff val="25579"/>
            <a:alphaOff val="0"/>
          </a:schemeClr>
        </a:soli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полюб</a:t>
          </a:r>
          <a:r>
            <a:rPr lang="ru-RU" sz="2400" b="1" kern="1200" dirty="0" smtClean="0">
              <a:solidFill>
                <a:schemeClr val="bg2"/>
              </a:solidFill>
            </a:rPr>
            <a:t>ите</a:t>
          </a:r>
          <a:endParaRPr lang="en-US" sz="2400" b="1" kern="1200" dirty="0">
            <a:solidFill>
              <a:schemeClr val="bg2"/>
            </a:solidFill>
          </a:endParaRPr>
        </a:p>
      </dsp:txBody>
      <dsp:txXfrm>
        <a:off x="0" y="2075566"/>
        <a:ext cx="1748802" cy="989946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6A02435-6A5E-43D4-9DF5-BCC289286616}">
      <dsp:nvSpPr>
        <dsp:cNvPr id="0" name=""/>
        <dsp:cNvSpPr/>
      </dsp:nvSpPr>
      <dsp:spPr>
        <a:xfrm rot="5400000">
          <a:off x="3286731" y="-1129398"/>
          <a:ext cx="810368" cy="3474744"/>
        </a:xfrm>
        <a:prstGeom prst="round2Same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contourW="3000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10" tIns="78105" rIns="156210" bIns="7810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/>
            <a:t> срезать - </a:t>
          </a:r>
          <a:r>
            <a:rPr lang="en-US" sz="2400" kern="1200" dirty="0" smtClean="0"/>
            <a:t>I</a:t>
          </a:r>
          <a:r>
            <a:rPr lang="ru-RU" sz="2400" kern="1200" dirty="0" err="1" smtClean="0"/>
            <a:t>спр</a:t>
          </a:r>
          <a:r>
            <a:rPr lang="ru-RU" sz="2400" kern="1200" dirty="0" smtClean="0"/>
            <a:t>.</a:t>
          </a:r>
          <a:endParaRPr lang="en-US" sz="2400" kern="1200" dirty="0"/>
        </a:p>
      </dsp:txBody>
      <dsp:txXfrm rot="5400000">
        <a:off x="3286731" y="-1129398"/>
        <a:ext cx="810368" cy="3474744"/>
      </dsp:txXfrm>
    </dsp:sp>
    <dsp:sp modelId="{C2FAA73D-B6EF-43D2-97C0-F00509DFF4FB}">
      <dsp:nvSpPr>
        <dsp:cNvPr id="0" name=""/>
        <dsp:cNvSpPr/>
      </dsp:nvSpPr>
      <dsp:spPr>
        <a:xfrm>
          <a:off x="0" y="5"/>
          <a:ext cx="1954543" cy="1012960"/>
        </a:xfrm>
        <a:prstGeom prst="roundRect">
          <a:avLst/>
        </a:prstGeom>
        <a:solidFill>
          <a:schemeClr val="accent5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среж</a:t>
          </a:r>
          <a:r>
            <a:rPr lang="ru-RU" sz="2400" b="1" kern="1200" dirty="0" smtClean="0">
              <a:solidFill>
                <a:schemeClr val="bg1"/>
              </a:solidFill>
            </a:rPr>
            <a:t>ешь</a:t>
          </a:r>
          <a:endParaRPr lang="en-US" sz="2400" b="1" kern="1200" dirty="0">
            <a:solidFill>
              <a:schemeClr val="bg1"/>
            </a:solidFill>
          </a:endParaRPr>
        </a:p>
      </dsp:txBody>
      <dsp:txXfrm>
        <a:off x="0" y="5"/>
        <a:ext cx="1954543" cy="1012960"/>
      </dsp:txXfrm>
    </dsp:sp>
    <dsp:sp modelId="{6AB586FB-21AC-444D-BA02-0635D6503E14}">
      <dsp:nvSpPr>
        <dsp:cNvPr id="0" name=""/>
        <dsp:cNvSpPr/>
      </dsp:nvSpPr>
      <dsp:spPr>
        <a:xfrm rot="5400000">
          <a:off x="3286731" y="-165748"/>
          <a:ext cx="810368" cy="3474744"/>
        </a:xfrm>
        <a:prstGeom prst="round2Same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contourW="3000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100" kern="1200" dirty="0" smtClean="0"/>
            <a:t>кушать</a:t>
          </a:r>
          <a:r>
            <a:rPr lang="ru-RU" sz="3100" kern="1200" baseline="0" dirty="0" smtClean="0"/>
            <a:t> - </a:t>
          </a:r>
          <a:r>
            <a:rPr lang="en-US" sz="3100" kern="1200" baseline="0" dirty="0" smtClean="0"/>
            <a:t>I</a:t>
          </a:r>
          <a:r>
            <a:rPr lang="ru-RU" sz="3100" kern="1200" baseline="0" dirty="0" err="1" smtClean="0"/>
            <a:t>спр</a:t>
          </a:r>
          <a:r>
            <a:rPr lang="ru-RU" sz="3100" kern="1200" baseline="0" dirty="0" smtClean="0"/>
            <a:t>.</a:t>
          </a:r>
          <a:endParaRPr lang="en-US" sz="3100" kern="1200" dirty="0"/>
        </a:p>
      </dsp:txBody>
      <dsp:txXfrm rot="5400000">
        <a:off x="3286731" y="-165748"/>
        <a:ext cx="810368" cy="3474744"/>
      </dsp:txXfrm>
    </dsp:sp>
    <dsp:sp modelId="{B1AA1F9D-477D-4E76-896C-A1C4F33EACE9}">
      <dsp:nvSpPr>
        <dsp:cNvPr id="0" name=""/>
        <dsp:cNvSpPr/>
      </dsp:nvSpPr>
      <dsp:spPr>
        <a:xfrm>
          <a:off x="0" y="1065143"/>
          <a:ext cx="1954543" cy="1012960"/>
        </a:xfrm>
        <a:prstGeom prst="roundRect">
          <a:avLst/>
        </a:prstGeom>
        <a:solidFill>
          <a:schemeClr val="accent5">
            <a:shade val="80000"/>
            <a:hueOff val="102612"/>
            <a:satOff val="-1119"/>
            <a:lumOff val="12789"/>
            <a:alphaOff val="0"/>
          </a:schemeClr>
        </a:soli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куша</a:t>
          </a:r>
          <a:r>
            <a:rPr lang="ru-RU" sz="2400" b="1" kern="1200" dirty="0" smtClean="0">
              <a:solidFill>
                <a:schemeClr val="bg1"/>
              </a:solidFill>
            </a:rPr>
            <a:t>ешь</a:t>
          </a:r>
          <a:endParaRPr lang="en-US" sz="2400" b="1" kern="1200" dirty="0">
            <a:solidFill>
              <a:schemeClr val="bg1"/>
            </a:solidFill>
          </a:endParaRPr>
        </a:p>
      </dsp:txBody>
      <dsp:txXfrm>
        <a:off x="0" y="1065143"/>
        <a:ext cx="1954543" cy="1012960"/>
      </dsp:txXfrm>
    </dsp:sp>
    <dsp:sp modelId="{D1AE65CD-F987-4EE5-A822-83E9174CA3BC}">
      <dsp:nvSpPr>
        <dsp:cNvPr id="0" name=""/>
        <dsp:cNvSpPr/>
      </dsp:nvSpPr>
      <dsp:spPr>
        <a:xfrm rot="5400000">
          <a:off x="3286731" y="897860"/>
          <a:ext cx="810368" cy="3474744"/>
        </a:xfrm>
        <a:prstGeom prst="round2Same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contourW="3000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100" kern="1200" dirty="0" smtClean="0"/>
            <a:t>замерзнуть- </a:t>
          </a:r>
          <a:r>
            <a:rPr lang="en-US" sz="3100" kern="1200" dirty="0" smtClean="0"/>
            <a:t>I</a:t>
          </a:r>
          <a:r>
            <a:rPr lang="ru-RU" sz="3100" kern="1200" dirty="0" err="1" smtClean="0"/>
            <a:t>спр</a:t>
          </a:r>
          <a:r>
            <a:rPr lang="ru-RU" sz="3100" kern="1200" dirty="0" smtClean="0"/>
            <a:t>.</a:t>
          </a:r>
          <a:endParaRPr lang="en-US" sz="3100" kern="1200" dirty="0"/>
        </a:p>
      </dsp:txBody>
      <dsp:txXfrm rot="5400000">
        <a:off x="3286731" y="897860"/>
        <a:ext cx="810368" cy="3474744"/>
      </dsp:txXfrm>
    </dsp:sp>
    <dsp:sp modelId="{CEC6A4FD-6184-4987-B2E1-6814747269E6}">
      <dsp:nvSpPr>
        <dsp:cNvPr id="0" name=""/>
        <dsp:cNvSpPr/>
      </dsp:nvSpPr>
      <dsp:spPr>
        <a:xfrm>
          <a:off x="71440" y="2130287"/>
          <a:ext cx="1954543" cy="1012960"/>
        </a:xfrm>
        <a:prstGeom prst="roundRect">
          <a:avLst/>
        </a:prstGeom>
        <a:solidFill>
          <a:schemeClr val="accent5">
            <a:shade val="80000"/>
            <a:hueOff val="205224"/>
            <a:satOff val="-2238"/>
            <a:lumOff val="25579"/>
            <a:alphaOff val="0"/>
          </a:schemeClr>
        </a:soli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замерзн</a:t>
          </a:r>
          <a:r>
            <a:rPr lang="ru-RU" sz="2400" b="1" kern="1200" dirty="0" smtClean="0">
              <a:solidFill>
                <a:schemeClr val="bg1"/>
              </a:solidFill>
            </a:rPr>
            <a:t>ешь</a:t>
          </a:r>
          <a:endParaRPr lang="en-US" sz="2400" b="1" kern="1200" dirty="0">
            <a:solidFill>
              <a:schemeClr val="bg1"/>
            </a:solidFill>
          </a:endParaRPr>
        </a:p>
      </dsp:txBody>
      <dsp:txXfrm>
        <a:off x="71440" y="2130287"/>
        <a:ext cx="1954543" cy="1012960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6A02435-6A5E-43D4-9DF5-BCC289286616}">
      <dsp:nvSpPr>
        <dsp:cNvPr id="0" name=""/>
        <dsp:cNvSpPr/>
      </dsp:nvSpPr>
      <dsp:spPr>
        <a:xfrm rot="5400000">
          <a:off x="2731420" y="-896524"/>
          <a:ext cx="755121" cy="2926100"/>
        </a:xfrm>
        <a:prstGeom prst="round2Same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contourW="3000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5260" tIns="87630" rIns="175260" bIns="8763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/>
            <a:t>белить - </a:t>
          </a:r>
          <a:r>
            <a:rPr lang="en-US" sz="2400" kern="1200" dirty="0" smtClean="0"/>
            <a:t>II</a:t>
          </a:r>
          <a:r>
            <a:rPr lang="ru-RU" sz="2400" kern="1200" dirty="0" err="1" smtClean="0"/>
            <a:t>спр</a:t>
          </a:r>
          <a:r>
            <a:rPr lang="ru-RU" sz="2400" kern="1200" dirty="0" smtClean="0"/>
            <a:t>. </a:t>
          </a:r>
          <a:endParaRPr lang="en-US" sz="2400" kern="1200" dirty="0"/>
        </a:p>
      </dsp:txBody>
      <dsp:txXfrm rot="5400000">
        <a:off x="2731420" y="-896524"/>
        <a:ext cx="755121" cy="2926100"/>
      </dsp:txXfrm>
    </dsp:sp>
    <dsp:sp modelId="{C2FAA73D-B6EF-43D2-97C0-F00509DFF4FB}">
      <dsp:nvSpPr>
        <dsp:cNvPr id="0" name=""/>
        <dsp:cNvSpPr/>
      </dsp:nvSpPr>
      <dsp:spPr>
        <a:xfrm>
          <a:off x="0" y="1430"/>
          <a:ext cx="1645931" cy="943902"/>
        </a:xfrm>
        <a:prstGeom prst="roundRect">
          <a:avLst/>
        </a:prstGeom>
        <a:solidFill>
          <a:schemeClr val="accent5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бел</a:t>
          </a:r>
          <a:r>
            <a:rPr lang="ru-RU" sz="2400" b="1" kern="1200" dirty="0" smtClean="0">
              <a:solidFill>
                <a:schemeClr val="bg2"/>
              </a:solidFill>
            </a:rPr>
            <a:t>им</a:t>
          </a:r>
          <a:endParaRPr lang="en-US" sz="2400" b="1" kern="1200" dirty="0">
            <a:solidFill>
              <a:schemeClr val="bg2"/>
            </a:solidFill>
          </a:endParaRPr>
        </a:p>
      </dsp:txBody>
      <dsp:txXfrm>
        <a:off x="0" y="1430"/>
        <a:ext cx="1645931" cy="943902"/>
      </dsp:txXfrm>
    </dsp:sp>
    <dsp:sp modelId="{6AB586FB-21AC-444D-BA02-0635D6503E14}">
      <dsp:nvSpPr>
        <dsp:cNvPr id="0" name=""/>
        <dsp:cNvSpPr/>
      </dsp:nvSpPr>
      <dsp:spPr>
        <a:xfrm rot="5400000">
          <a:off x="2731420" y="1428"/>
          <a:ext cx="755121" cy="2926100"/>
        </a:xfrm>
        <a:prstGeom prst="round2Same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contourW="3000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kern="1200" dirty="0" smtClean="0"/>
            <a:t>видеть – </a:t>
          </a:r>
          <a:r>
            <a:rPr lang="ru-RU" sz="2200" kern="1200" dirty="0" err="1" smtClean="0"/>
            <a:t>искл</a:t>
          </a:r>
          <a:r>
            <a:rPr lang="ru-RU" sz="2200" kern="1200" dirty="0" smtClean="0"/>
            <a:t>. </a:t>
          </a:r>
          <a:r>
            <a:rPr lang="en-US" sz="2200" kern="1200" dirty="0" smtClean="0"/>
            <a:t>II</a:t>
          </a:r>
          <a:r>
            <a:rPr lang="ru-RU" sz="2200" kern="1200" dirty="0" err="1" smtClean="0"/>
            <a:t>спр</a:t>
          </a:r>
          <a:r>
            <a:rPr lang="ru-RU" sz="2200" kern="1200" dirty="0" smtClean="0"/>
            <a:t>.</a:t>
          </a:r>
          <a:endParaRPr lang="en-US" sz="2200" kern="1200" dirty="0"/>
        </a:p>
      </dsp:txBody>
      <dsp:txXfrm rot="5400000">
        <a:off x="2731420" y="1428"/>
        <a:ext cx="755121" cy="2926100"/>
      </dsp:txXfrm>
    </dsp:sp>
    <dsp:sp modelId="{B1AA1F9D-477D-4E76-896C-A1C4F33EACE9}">
      <dsp:nvSpPr>
        <dsp:cNvPr id="0" name=""/>
        <dsp:cNvSpPr/>
      </dsp:nvSpPr>
      <dsp:spPr>
        <a:xfrm>
          <a:off x="0" y="992527"/>
          <a:ext cx="1645931" cy="943902"/>
        </a:xfrm>
        <a:prstGeom prst="roundRect">
          <a:avLst/>
        </a:prstGeom>
        <a:solidFill>
          <a:schemeClr val="accent5">
            <a:shade val="80000"/>
            <a:hueOff val="102612"/>
            <a:satOff val="-1119"/>
            <a:lumOff val="12789"/>
            <a:alphaOff val="0"/>
          </a:schemeClr>
        </a:soli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вид</a:t>
          </a:r>
          <a:r>
            <a:rPr lang="ru-RU" sz="2400" b="1" kern="1200" dirty="0" smtClean="0">
              <a:solidFill>
                <a:schemeClr val="bg2"/>
              </a:solidFill>
            </a:rPr>
            <a:t>им</a:t>
          </a:r>
          <a:endParaRPr lang="en-US" sz="2400" b="1" kern="1200" dirty="0">
            <a:solidFill>
              <a:schemeClr val="bg2"/>
            </a:solidFill>
          </a:endParaRPr>
        </a:p>
      </dsp:txBody>
      <dsp:txXfrm>
        <a:off x="0" y="992527"/>
        <a:ext cx="1645931" cy="943902"/>
      </dsp:txXfrm>
    </dsp:sp>
    <dsp:sp modelId="{D1AE65CD-F987-4EE5-A822-83E9174CA3BC}">
      <dsp:nvSpPr>
        <dsp:cNvPr id="0" name=""/>
        <dsp:cNvSpPr/>
      </dsp:nvSpPr>
      <dsp:spPr>
        <a:xfrm rot="5400000">
          <a:off x="2731420" y="992526"/>
          <a:ext cx="755121" cy="2926100"/>
        </a:xfrm>
        <a:prstGeom prst="round2Same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contourW="3000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kern="1200" dirty="0" smtClean="0"/>
            <a:t>брить</a:t>
          </a:r>
          <a:r>
            <a:rPr lang="ru-RU" sz="2200" kern="1200" baseline="0" dirty="0" smtClean="0"/>
            <a:t> - ?</a:t>
          </a:r>
          <a:r>
            <a:rPr lang="ru-RU" sz="2200" kern="1200" baseline="0" dirty="0" err="1" smtClean="0"/>
            <a:t>спр</a:t>
          </a:r>
          <a:r>
            <a:rPr lang="ru-RU" sz="2200" kern="1200" baseline="0" dirty="0" smtClean="0"/>
            <a:t>.</a:t>
          </a:r>
          <a:endParaRPr lang="en-US" sz="2200" kern="1200" dirty="0"/>
        </a:p>
      </dsp:txBody>
      <dsp:txXfrm rot="5400000">
        <a:off x="2731420" y="992526"/>
        <a:ext cx="755121" cy="2926100"/>
      </dsp:txXfrm>
    </dsp:sp>
    <dsp:sp modelId="{CEC6A4FD-6184-4987-B2E1-6814747269E6}">
      <dsp:nvSpPr>
        <dsp:cNvPr id="0" name=""/>
        <dsp:cNvSpPr/>
      </dsp:nvSpPr>
      <dsp:spPr>
        <a:xfrm>
          <a:off x="0" y="1979028"/>
          <a:ext cx="1645931" cy="943902"/>
        </a:xfrm>
        <a:prstGeom prst="roundRect">
          <a:avLst/>
        </a:prstGeom>
        <a:solidFill>
          <a:schemeClr val="accent5">
            <a:shade val="80000"/>
            <a:hueOff val="205224"/>
            <a:satOff val="-2238"/>
            <a:lumOff val="25579"/>
            <a:alphaOff val="0"/>
          </a:schemeClr>
        </a:soli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err="1" smtClean="0"/>
            <a:t>бре</a:t>
          </a:r>
          <a:r>
            <a:rPr lang="ru-RU" sz="2400" b="1" kern="1200" dirty="0" err="1" smtClean="0">
              <a:solidFill>
                <a:schemeClr val="bg2"/>
              </a:solidFill>
            </a:rPr>
            <a:t>ите</a:t>
          </a:r>
          <a:endParaRPr lang="ru-RU" sz="2400" b="1" kern="1200" dirty="0" smtClean="0">
            <a:solidFill>
              <a:schemeClr val="bg2"/>
            </a:solidFill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бре</a:t>
          </a:r>
          <a:r>
            <a:rPr lang="ru-RU" sz="2400" b="1" kern="1200" dirty="0" smtClean="0">
              <a:solidFill>
                <a:schemeClr val="bg2"/>
              </a:solidFill>
            </a:rPr>
            <a:t>ете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 dirty="0"/>
        </a:p>
      </dsp:txBody>
      <dsp:txXfrm>
        <a:off x="0" y="1979028"/>
        <a:ext cx="1645931" cy="943902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6A02435-6A5E-43D4-9DF5-BCC289286616}">
      <dsp:nvSpPr>
        <dsp:cNvPr id="0" name=""/>
        <dsp:cNvSpPr/>
      </dsp:nvSpPr>
      <dsp:spPr>
        <a:xfrm rot="5400000">
          <a:off x="2692029" y="-887471"/>
          <a:ext cx="736704" cy="2880359"/>
        </a:xfrm>
        <a:prstGeom prst="round2Same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contourW="3000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0" tIns="95250" rIns="190500" bIns="9525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/>
            <a:t>грохотать - </a:t>
          </a:r>
          <a:r>
            <a:rPr lang="en-US" sz="2400" kern="1200" dirty="0" smtClean="0"/>
            <a:t>I</a:t>
          </a:r>
          <a:r>
            <a:rPr lang="ru-RU" sz="2400" kern="1200" dirty="0" err="1" smtClean="0"/>
            <a:t>спр</a:t>
          </a:r>
          <a:r>
            <a:rPr lang="ru-RU" sz="2400" kern="1200" dirty="0" smtClean="0"/>
            <a:t>. </a:t>
          </a:r>
          <a:endParaRPr lang="en-US" sz="2400" kern="1200" dirty="0"/>
        </a:p>
      </dsp:txBody>
      <dsp:txXfrm rot="5400000">
        <a:off x="2692029" y="-887471"/>
        <a:ext cx="736704" cy="2880359"/>
      </dsp:txXfrm>
    </dsp:sp>
    <dsp:sp modelId="{C2FAA73D-B6EF-43D2-97C0-F00509DFF4FB}">
      <dsp:nvSpPr>
        <dsp:cNvPr id="0" name=""/>
        <dsp:cNvSpPr/>
      </dsp:nvSpPr>
      <dsp:spPr>
        <a:xfrm>
          <a:off x="0" y="1395"/>
          <a:ext cx="1620202" cy="920880"/>
        </a:xfrm>
        <a:prstGeom prst="roundRect">
          <a:avLst/>
        </a:prstGeom>
        <a:solidFill>
          <a:schemeClr val="accent5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/>
            <a:t>они грохоч</a:t>
          </a:r>
          <a:r>
            <a:rPr lang="ru-RU" sz="2600" b="1" kern="1200" dirty="0" smtClean="0">
              <a:solidFill>
                <a:schemeClr val="bg2"/>
              </a:solidFill>
            </a:rPr>
            <a:t>ут</a:t>
          </a:r>
          <a:endParaRPr lang="en-US" sz="2600" b="1" kern="1200" dirty="0">
            <a:solidFill>
              <a:schemeClr val="bg2"/>
            </a:solidFill>
          </a:endParaRPr>
        </a:p>
      </dsp:txBody>
      <dsp:txXfrm>
        <a:off x="0" y="1395"/>
        <a:ext cx="1620202" cy="920880"/>
      </dsp:txXfrm>
    </dsp:sp>
    <dsp:sp modelId="{6AB586FB-21AC-444D-BA02-0635D6503E14}">
      <dsp:nvSpPr>
        <dsp:cNvPr id="0" name=""/>
        <dsp:cNvSpPr/>
      </dsp:nvSpPr>
      <dsp:spPr>
        <a:xfrm rot="5400000">
          <a:off x="2692029" y="-11419"/>
          <a:ext cx="736704" cy="2880359"/>
        </a:xfrm>
        <a:prstGeom prst="round2Same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contourW="3000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900" kern="1200" dirty="0" smtClean="0"/>
            <a:t>плясать - </a:t>
          </a:r>
          <a:r>
            <a:rPr lang="en-US" sz="2900" kern="1200" dirty="0" smtClean="0"/>
            <a:t>I</a:t>
          </a:r>
          <a:r>
            <a:rPr lang="ru-RU" sz="2900" kern="1200" dirty="0" err="1" smtClean="0"/>
            <a:t>спр</a:t>
          </a:r>
          <a:r>
            <a:rPr lang="ru-RU" sz="2900" kern="1200" dirty="0" smtClean="0"/>
            <a:t>.</a:t>
          </a:r>
          <a:endParaRPr lang="en-US" sz="2900" kern="1200" dirty="0"/>
        </a:p>
      </dsp:txBody>
      <dsp:txXfrm rot="5400000">
        <a:off x="2692029" y="-11419"/>
        <a:ext cx="736704" cy="2880359"/>
      </dsp:txXfrm>
    </dsp:sp>
    <dsp:sp modelId="{B1AA1F9D-477D-4E76-896C-A1C4F33EACE9}">
      <dsp:nvSpPr>
        <dsp:cNvPr id="0" name=""/>
        <dsp:cNvSpPr/>
      </dsp:nvSpPr>
      <dsp:spPr>
        <a:xfrm>
          <a:off x="0" y="968319"/>
          <a:ext cx="1620202" cy="920880"/>
        </a:xfrm>
        <a:prstGeom prst="roundRect">
          <a:avLst/>
        </a:prstGeom>
        <a:solidFill>
          <a:schemeClr val="accent5">
            <a:shade val="80000"/>
            <a:hueOff val="102612"/>
            <a:satOff val="-1119"/>
            <a:lumOff val="12789"/>
            <a:alphaOff val="0"/>
          </a:schemeClr>
        </a:soli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/>
            <a:t>они пляш</a:t>
          </a:r>
          <a:r>
            <a:rPr lang="ru-RU" sz="2600" b="1" kern="1200" dirty="0" smtClean="0">
              <a:solidFill>
                <a:schemeClr val="bg2"/>
              </a:solidFill>
            </a:rPr>
            <a:t>ут</a:t>
          </a:r>
          <a:endParaRPr lang="en-US" sz="2600" b="1" kern="1200" dirty="0">
            <a:solidFill>
              <a:schemeClr val="bg2"/>
            </a:solidFill>
          </a:endParaRPr>
        </a:p>
      </dsp:txBody>
      <dsp:txXfrm>
        <a:off x="0" y="968319"/>
        <a:ext cx="1620202" cy="920880"/>
      </dsp:txXfrm>
    </dsp:sp>
    <dsp:sp modelId="{D1AE65CD-F987-4EE5-A822-83E9174CA3BC}">
      <dsp:nvSpPr>
        <dsp:cNvPr id="0" name=""/>
        <dsp:cNvSpPr/>
      </dsp:nvSpPr>
      <dsp:spPr>
        <a:xfrm rot="5400000">
          <a:off x="2692029" y="955504"/>
          <a:ext cx="736704" cy="2880359"/>
        </a:xfrm>
        <a:prstGeom prst="round2Same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contourW="3000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900" kern="1200" dirty="0" smtClean="0"/>
            <a:t>стелить - ?</a:t>
          </a:r>
          <a:r>
            <a:rPr lang="ru-RU" sz="2900" kern="1200" dirty="0" err="1" smtClean="0"/>
            <a:t>спр</a:t>
          </a:r>
          <a:r>
            <a:rPr lang="ru-RU" sz="2900" kern="1200" dirty="0" smtClean="0"/>
            <a:t>.</a:t>
          </a:r>
          <a:endParaRPr lang="en-US" sz="2900" kern="1200" dirty="0"/>
        </a:p>
      </dsp:txBody>
      <dsp:txXfrm rot="5400000">
        <a:off x="2692029" y="955504"/>
        <a:ext cx="736704" cy="2880359"/>
      </dsp:txXfrm>
    </dsp:sp>
    <dsp:sp modelId="{CEC6A4FD-6184-4987-B2E1-6814747269E6}">
      <dsp:nvSpPr>
        <dsp:cNvPr id="0" name=""/>
        <dsp:cNvSpPr/>
      </dsp:nvSpPr>
      <dsp:spPr>
        <a:xfrm>
          <a:off x="0" y="1930759"/>
          <a:ext cx="1620202" cy="920880"/>
        </a:xfrm>
        <a:prstGeom prst="roundRect">
          <a:avLst/>
        </a:prstGeom>
        <a:solidFill>
          <a:schemeClr val="accent5">
            <a:shade val="80000"/>
            <a:hueOff val="205224"/>
            <a:satOff val="-2238"/>
            <a:lumOff val="25579"/>
            <a:alphaOff val="0"/>
          </a:schemeClr>
        </a:soli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/>
            <a:t>они </a:t>
          </a:r>
          <a:r>
            <a:rPr lang="ru-RU" sz="2200" b="1" kern="1200" dirty="0" err="1" smtClean="0"/>
            <a:t>стел</a:t>
          </a:r>
          <a:r>
            <a:rPr lang="ru-RU" sz="2200" b="1" kern="1200" dirty="0" err="1" smtClean="0">
              <a:solidFill>
                <a:schemeClr val="bg2"/>
              </a:solidFill>
            </a:rPr>
            <a:t>ят</a:t>
          </a:r>
          <a:endParaRPr lang="ru-RU" sz="2200" b="1" kern="1200" dirty="0" smtClean="0">
            <a:solidFill>
              <a:schemeClr val="bg2"/>
            </a:solidFill>
          </a:endParaRP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/>
            <a:t>        стел</a:t>
          </a:r>
          <a:r>
            <a:rPr lang="ru-RU" sz="2400" b="1" kern="1200" dirty="0" smtClean="0">
              <a:solidFill>
                <a:schemeClr val="bg2"/>
              </a:solidFill>
            </a:rPr>
            <a:t>ют</a:t>
          </a:r>
          <a:endParaRPr lang="en-US" sz="2400" b="1" kern="1200" dirty="0">
            <a:solidFill>
              <a:schemeClr val="bg2"/>
            </a:solidFill>
          </a:endParaRPr>
        </a:p>
      </dsp:txBody>
      <dsp:txXfrm>
        <a:off x="0" y="1930759"/>
        <a:ext cx="1620202" cy="9208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3C9484-6C5F-4C0D-A06D-3AA8C628C761}" type="datetimeFigureOut">
              <a:rPr lang="en-US" smtClean="0"/>
              <a:pPr/>
              <a:t>10/20/2010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22E63A-A829-4C64-B05C-47FBBADBEE6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21F05-3A71-4116-BF08-ADC85D753B20}" type="datetimeFigureOut">
              <a:rPr lang="en-US" smtClean="0"/>
              <a:pPr/>
              <a:t>10/20/2010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3949-F6E4-4E3C-842F-E28EB0DEBC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21F05-3A71-4116-BF08-ADC85D753B20}" type="datetimeFigureOut">
              <a:rPr lang="en-US" smtClean="0"/>
              <a:pPr/>
              <a:t>10/20/2010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3949-F6E4-4E3C-842F-E28EB0DEBC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21F05-3A71-4116-BF08-ADC85D753B20}" type="datetimeFigureOut">
              <a:rPr lang="en-US" smtClean="0"/>
              <a:pPr/>
              <a:t>10/20/2010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3949-F6E4-4E3C-842F-E28EB0DEBC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21F05-3A71-4116-BF08-ADC85D753B20}" type="datetimeFigureOut">
              <a:rPr lang="en-US" smtClean="0"/>
              <a:pPr/>
              <a:t>10/20/2010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3949-F6E4-4E3C-842F-E28EB0DEBC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21F05-3A71-4116-BF08-ADC85D753B20}" type="datetimeFigureOut">
              <a:rPr lang="en-US" smtClean="0"/>
              <a:pPr/>
              <a:t>10/20/2010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3949-F6E4-4E3C-842F-E28EB0DEBC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21F05-3A71-4116-BF08-ADC85D753B20}" type="datetimeFigureOut">
              <a:rPr lang="en-US" smtClean="0"/>
              <a:pPr/>
              <a:t>10/20/2010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3949-F6E4-4E3C-842F-E28EB0DEBC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21F05-3A71-4116-BF08-ADC85D753B20}" type="datetimeFigureOut">
              <a:rPr lang="en-US" smtClean="0"/>
              <a:pPr/>
              <a:t>10/20/2010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3949-F6E4-4E3C-842F-E28EB0DEBC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21F05-3A71-4116-BF08-ADC85D753B20}" type="datetimeFigureOut">
              <a:rPr lang="en-US" smtClean="0"/>
              <a:pPr/>
              <a:t>10/20/2010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3949-F6E4-4E3C-842F-E28EB0DEBC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21F05-3A71-4116-BF08-ADC85D753B20}" type="datetimeFigureOut">
              <a:rPr lang="en-US" smtClean="0"/>
              <a:pPr/>
              <a:t>10/20/2010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3949-F6E4-4E3C-842F-E28EB0DEBC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21F05-3A71-4116-BF08-ADC85D753B20}" type="datetimeFigureOut">
              <a:rPr lang="en-US" smtClean="0"/>
              <a:pPr/>
              <a:t>10/20/2010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3949-F6E4-4E3C-842F-E28EB0DEBC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21F05-3A71-4116-BF08-ADC85D753B20}" type="datetimeFigureOut">
              <a:rPr lang="en-US" smtClean="0"/>
              <a:pPr/>
              <a:t>10/20/2010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3949-F6E4-4E3C-842F-E28EB0DEBC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021F05-3A71-4116-BF08-ADC85D753B20}" type="datetimeFigureOut">
              <a:rPr lang="en-US" smtClean="0"/>
              <a:pPr/>
              <a:t>10/20/2010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33949-F6E4-4E3C-842F-E28EB0DEBC2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18" Type="http://schemas.openxmlformats.org/officeDocument/2006/relationships/diagramLayout" Target="../diagrams/layout4.xml"/><Relationship Id="rId3" Type="http://schemas.openxmlformats.org/officeDocument/2006/relationships/diagramLayout" Target="../diagrams/layout1.xml"/><Relationship Id="rId21" Type="http://schemas.microsoft.com/office/2007/relationships/diagramDrawing" Target="../diagrams/drawing4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17" Type="http://schemas.openxmlformats.org/officeDocument/2006/relationships/diagramData" Target="../diagrams/data4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20" Type="http://schemas.openxmlformats.org/officeDocument/2006/relationships/diagramColors" Target="../diagrams/colors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19" Type="http://schemas.openxmlformats.org/officeDocument/2006/relationships/diagramQuickStyle" Target="../diagrams/quickStyle4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orner 1160.wm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300630" cy="2273198"/>
          </a:xfrm>
          <a:prstGeom prst="rect">
            <a:avLst/>
          </a:prstGeom>
        </p:spPr>
      </p:pic>
      <p:pic>
        <p:nvPicPr>
          <p:cNvPr id="3" name="Рисунок 2" descr="Corner 1160.wm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6843370" y="4584802"/>
            <a:ext cx="2300630" cy="227319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285984" y="1000108"/>
            <a:ext cx="4767395" cy="452431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9600" b="1" cap="none" spc="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Урок </a:t>
            </a:r>
          </a:p>
          <a:p>
            <a:pPr algn="ctr"/>
            <a:r>
              <a:rPr lang="ru-RU" sz="9600" b="1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русского</a:t>
            </a:r>
          </a:p>
          <a:p>
            <a:pPr algn="ctr"/>
            <a:r>
              <a:rPr lang="ru-RU" sz="9600" b="1" cap="none" spc="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языка</a:t>
            </a:r>
            <a:endParaRPr lang="ru-RU" sz="9600" b="1" cap="none" spc="0" dirty="0">
              <a:ln w="11430"/>
              <a:solidFill>
                <a:schemeClr val="tx2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00100" y="571480"/>
            <a:ext cx="74295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ГЛАГОЛ</a:t>
            </a:r>
          </a:p>
          <a:p>
            <a:pPr algn="ctr"/>
            <a:r>
              <a:rPr lang="ru-RU" sz="2800" b="1" dirty="0" smtClean="0"/>
              <a:t>Спряжение глаголов </a:t>
            </a:r>
            <a:r>
              <a:rPr lang="ru-RU" sz="2800" b="1" i="1" dirty="0" smtClean="0">
                <a:solidFill>
                  <a:srgbClr val="FF0000"/>
                </a:solidFill>
              </a:rPr>
              <a:t>брить, стелить.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 descr="Image0234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1714488"/>
            <a:ext cx="8072494" cy="48797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AHKF05XCACGA0K5CAS7HR2ACAN6LO2UCA39AXF1CAPZBO69CAWBWQ3HCAFWK3ICCAL3QZWRCACLYLL1CAPMBW21CAFHVIGPCA7ISPMHCAWSLCDUCAHIEPEZCA9S95OHCA7WUMX2CAYEKDV3CAV0U6GPCAIJGV8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71604" y="714356"/>
            <a:ext cx="5072098" cy="5072098"/>
          </a:xfrm>
          <a:prstGeom prst="rect">
            <a:avLst/>
          </a:prstGeom>
        </p:spPr>
      </p:pic>
      <p:pic>
        <p:nvPicPr>
          <p:cNvPr id="2" name="Рисунок 1" descr="4901a2433a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5786" y="0"/>
            <a:ext cx="7429552" cy="68586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596" y="1428736"/>
            <a:ext cx="80724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- Значит в ОБЕИХ глаголах будем писать букву Е? – спросил Петя.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357158" y="2428868"/>
            <a:ext cx="82153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- Букву Е! – кивнул Миша и рассмеялся.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357158" y="3214686"/>
            <a:ext cx="50006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- Ну что же ты, Петр </a:t>
            </a:r>
            <a:r>
              <a:rPr lang="ru-RU" sz="3200" i="1" dirty="0" smtClean="0"/>
              <a:t>наступаешь на одни и те же грабли* </a:t>
            </a:r>
            <a:r>
              <a:rPr lang="ru-RU" sz="3200" dirty="0" smtClean="0"/>
              <a:t>? – расстроилась Евдокия Васильевна.</a:t>
            </a:r>
            <a:endParaRPr lang="en-US" sz="3200" dirty="0"/>
          </a:p>
        </p:txBody>
      </p:sp>
      <p:pic>
        <p:nvPicPr>
          <p:cNvPr id="5" name="Рисунок 4" descr="Image0237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5008" y="2928934"/>
            <a:ext cx="3428992" cy="392906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928662" y="285728"/>
            <a:ext cx="1214446" cy="10001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800" dirty="0" smtClean="0">
                <a:solidFill>
                  <a:srgbClr val="FF0000"/>
                </a:solidFill>
              </a:rPr>
              <a:t>Ф</a:t>
            </a:r>
            <a:endParaRPr lang="en-US" sz="8800" dirty="0"/>
          </a:p>
        </p:txBody>
      </p:sp>
      <p:sp>
        <p:nvSpPr>
          <p:cNvPr id="9" name="TextBox 8"/>
          <p:cNvSpPr txBox="1"/>
          <p:nvPr/>
        </p:nvSpPr>
        <p:spPr>
          <a:xfrm>
            <a:off x="357158" y="1428736"/>
            <a:ext cx="80724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- Значит в </a:t>
            </a:r>
            <a:r>
              <a:rPr lang="ru-RU" sz="2800" dirty="0" smtClean="0">
                <a:solidFill>
                  <a:srgbClr val="FF0000"/>
                </a:solidFill>
              </a:rPr>
              <a:t>ОБОИХ</a:t>
            </a:r>
            <a:r>
              <a:rPr lang="ru-RU" sz="2800" dirty="0" smtClean="0"/>
              <a:t> глаголах будем писать букву Е? – спросил Петя.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4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00298" y="1571612"/>
            <a:ext cx="3643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/>
              <a:t>Задание №4</a:t>
            </a:r>
            <a:endParaRPr lang="en-US" sz="2800" b="1" i="1" dirty="0"/>
          </a:p>
        </p:txBody>
      </p:sp>
      <p:sp>
        <p:nvSpPr>
          <p:cNvPr id="3" name="TextBox 2"/>
          <p:cNvSpPr txBox="1"/>
          <p:nvPr/>
        </p:nvSpPr>
        <p:spPr>
          <a:xfrm>
            <a:off x="428596" y="2500306"/>
            <a:ext cx="8286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1. Откройте </a:t>
            </a:r>
            <a:r>
              <a:rPr lang="ru-RU" sz="3200" u="sng" dirty="0" smtClean="0"/>
              <a:t>обратный словарь</a:t>
            </a:r>
            <a:r>
              <a:rPr lang="ru-RU" sz="3200" dirty="0" smtClean="0"/>
              <a:t> на – ИТЬ.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500034" y="3429000"/>
            <a:ext cx="6072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2. Найдите </a:t>
            </a:r>
            <a:r>
              <a:rPr lang="ru-RU" sz="3200" u="sng" dirty="0" smtClean="0"/>
              <a:t>подчеркнутые слова.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571472" y="4357694"/>
            <a:ext cx="65008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3. Дополните текст загадки, подходящими по смыслу глаголами, поставив их в </a:t>
            </a:r>
            <a:r>
              <a:rPr lang="ru-RU" sz="3200" u="sng" dirty="0" smtClean="0"/>
              <a:t>форму 3-го лица ед.ч. </a:t>
            </a:r>
            <a:endParaRPr lang="en-US" sz="3200" u="sng" dirty="0"/>
          </a:p>
        </p:txBody>
      </p:sp>
      <p:pic>
        <p:nvPicPr>
          <p:cNvPr id="6" name="Рисунок 5" descr="Image0236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57356" y="0"/>
            <a:ext cx="5357850" cy="14466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00166" y="1714488"/>
            <a:ext cx="6572296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0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Спасибо</a:t>
            </a:r>
          </a:p>
          <a:p>
            <a:pPr algn="ctr"/>
            <a:r>
              <a:rPr lang="ru-RU" sz="10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 работу!</a:t>
            </a:r>
            <a:endParaRPr lang="ru-RU" sz="10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Рисунок 3" descr="Corner 1160.w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9801840">
            <a:off x="6849512" y="4303052"/>
            <a:ext cx="2300630" cy="2273198"/>
          </a:xfrm>
          <a:prstGeom prst="rect">
            <a:avLst/>
          </a:prstGeom>
        </p:spPr>
      </p:pic>
      <p:pic>
        <p:nvPicPr>
          <p:cNvPr id="5" name="Рисунок 4" descr="Corner 1160.w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300630" cy="22731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25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7" dur="25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7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1" dur="250" autoRev="1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2" dur="250" autoRev="1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5720" y="1071546"/>
            <a:ext cx="83582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atin typeface="Georgia" pitchFamily="18" charset="0"/>
              </a:rPr>
              <a:t>СЕМПЕШЬРЕТЕЯЕТЖЕУТНЮТИЕ</a:t>
            </a:r>
            <a:endParaRPr lang="en-US" sz="3600" dirty="0">
              <a:latin typeface="Georgi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7224" y="2214554"/>
            <a:ext cx="7643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7030A0"/>
                </a:solidFill>
                <a:latin typeface="Georgia" pitchFamily="18" charset="0"/>
              </a:rPr>
              <a:t>ЕМ   ЕШЬ   ЕТЕ   ЕТ       УТ   ЮТ</a:t>
            </a:r>
            <a:endParaRPr lang="en-US" sz="3600" dirty="0">
              <a:solidFill>
                <a:srgbClr val="7030A0"/>
              </a:solidFill>
              <a:latin typeface="Georg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0034" y="3643314"/>
            <a:ext cx="82153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atin typeface="Georgia" pitchFamily="18" charset="0"/>
              </a:rPr>
              <a:t>ГИМЛИШЬАИТЕГИТОЛАТОЯТВ</a:t>
            </a:r>
            <a:endParaRPr lang="en-US" sz="3600" dirty="0">
              <a:latin typeface="Georgi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1538" y="4714884"/>
            <a:ext cx="7858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7030A0"/>
                </a:solidFill>
                <a:latin typeface="Georgia" pitchFamily="18" charset="0"/>
              </a:rPr>
              <a:t>ИМ  ИШЬ     ИТЕ   ИТ      АТ   ЯТ</a:t>
            </a:r>
            <a:endParaRPr lang="en-US" sz="3600" dirty="0">
              <a:solidFill>
                <a:srgbClr val="7030A0"/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85852" y="1357298"/>
            <a:ext cx="7024808" cy="3046988"/>
          </a:xfrm>
          <a:prstGeom prst="rect">
            <a:avLst/>
          </a:prstGeom>
          <a:noFill/>
          <a:ln>
            <a:solidFill>
              <a:srgbClr val="7030A0"/>
            </a:solidFill>
            <a:prstDash val="sysDash"/>
            <a:bevel/>
          </a:ln>
          <a:scene3d>
            <a:camera prst="orthographicFront"/>
            <a:lightRig rig="threePt" dir="t"/>
          </a:scene3d>
          <a:sp3d>
            <a:bevelB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6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Спряжение</a:t>
            </a:r>
            <a:r>
              <a:rPr lang="ru-RU" sz="96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sz="96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глаголов</a:t>
            </a:r>
            <a:endParaRPr lang="ru-RU" sz="96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Georgia" pitchFamily="18" charset="0"/>
              </a:rPr>
              <a:t>      </a:t>
            </a:r>
            <a:r>
              <a:rPr lang="en-US" sz="2800" b="1" dirty="0" smtClean="0">
                <a:latin typeface="Georgia" pitchFamily="18" charset="0"/>
              </a:rPr>
              <a:t>Алгоритм различения глаголов I и</a:t>
            </a:r>
            <a:r>
              <a:rPr lang="ru-RU" sz="2800" b="1" dirty="0" smtClean="0">
                <a:latin typeface="Georgia" pitchFamily="18" charset="0"/>
              </a:rPr>
              <a:t> </a:t>
            </a:r>
            <a:r>
              <a:rPr lang="en-US" sz="2800" b="1" dirty="0" smtClean="0">
                <a:latin typeface="Georgia" pitchFamily="18" charset="0"/>
              </a:rPr>
              <a:t>II </a:t>
            </a:r>
            <a:r>
              <a:rPr lang="ru-RU" sz="2800" b="1" dirty="0" smtClean="0">
                <a:latin typeface="Georgia" pitchFamily="18" charset="0"/>
              </a:rPr>
              <a:t>            с</a:t>
            </a:r>
            <a:r>
              <a:rPr lang="en-US" sz="2800" b="1" dirty="0" smtClean="0">
                <a:latin typeface="Georgia" pitchFamily="18" charset="0"/>
              </a:rPr>
              <a:t>пряжения</a:t>
            </a:r>
            <a:r>
              <a:rPr lang="ru-RU" sz="2800" b="1" dirty="0" smtClean="0">
                <a:latin typeface="Georgia" pitchFamily="18" charset="0"/>
              </a:rPr>
              <a:t>.</a:t>
            </a:r>
            <a:endParaRPr lang="en-US" sz="2800" b="1" dirty="0">
              <a:latin typeface="Georgia" pitchFamily="18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3143240" y="857232"/>
            <a:ext cx="1928826" cy="85725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i="1" dirty="0" smtClean="0">
                <a:solidFill>
                  <a:srgbClr val="7030A0"/>
                </a:solidFill>
                <a:latin typeface="Georgia" pitchFamily="18" charset="0"/>
              </a:rPr>
              <a:t>Начало</a:t>
            </a:r>
            <a:endParaRPr lang="en-US" sz="2400" i="1" dirty="0">
              <a:solidFill>
                <a:srgbClr val="7030A0"/>
              </a:solidFill>
              <a:latin typeface="Georgia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00166" y="2000240"/>
            <a:ext cx="5357850" cy="857256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i="1" dirty="0" smtClean="0">
                <a:solidFill>
                  <a:srgbClr val="7030A0"/>
                </a:solidFill>
                <a:latin typeface="Georgia" pitchFamily="18" charset="0"/>
              </a:rPr>
              <a:t>Ставлю глагол в начальную форму</a:t>
            </a:r>
            <a:endParaRPr lang="en-US" sz="2400" i="1" dirty="0">
              <a:solidFill>
                <a:srgbClr val="7030A0"/>
              </a:solidFill>
              <a:latin typeface="Georgi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00166" y="3143248"/>
            <a:ext cx="5429288" cy="785818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i="1" dirty="0" smtClean="0">
                <a:solidFill>
                  <a:srgbClr val="7030A0"/>
                </a:solidFill>
                <a:latin typeface="Georgia" pitchFamily="18" charset="0"/>
              </a:rPr>
              <a:t>Смотрю на глагольный суффикс</a:t>
            </a:r>
            <a:endParaRPr lang="en-US" sz="2400" i="1" dirty="0">
              <a:solidFill>
                <a:srgbClr val="7030A0"/>
              </a:solidFill>
              <a:latin typeface="Georgia" pitchFamily="18" charset="0"/>
            </a:endParaRPr>
          </a:p>
        </p:txBody>
      </p:sp>
      <p:sp>
        <p:nvSpPr>
          <p:cNvPr id="6" name="Ромб 5"/>
          <p:cNvSpPr/>
          <p:nvPr/>
        </p:nvSpPr>
        <p:spPr>
          <a:xfrm>
            <a:off x="2285984" y="4214818"/>
            <a:ext cx="4071966" cy="785818"/>
          </a:xfrm>
          <a:prstGeom prst="diamond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i="1" dirty="0" smtClean="0">
                <a:solidFill>
                  <a:srgbClr val="7030A0"/>
                </a:solidFill>
                <a:latin typeface="Georgia" pitchFamily="18" charset="0"/>
              </a:rPr>
              <a:t>И  ТЬ</a:t>
            </a:r>
            <a:endParaRPr lang="en-US" sz="3200" i="1" dirty="0">
              <a:solidFill>
                <a:srgbClr val="7030A0"/>
              </a:solidFill>
              <a:latin typeface="Georgia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85720" y="4929198"/>
            <a:ext cx="2786082" cy="107157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 smtClean="0">
                <a:solidFill>
                  <a:srgbClr val="7030A0"/>
                </a:solidFill>
              </a:rPr>
              <a:t>Это глагол </a:t>
            </a:r>
            <a:r>
              <a:rPr lang="en-US" i="1" dirty="0" smtClean="0">
                <a:solidFill>
                  <a:srgbClr val="7030A0"/>
                </a:solidFill>
              </a:rPr>
              <a:t>II</a:t>
            </a:r>
            <a:r>
              <a:rPr lang="ru-RU" i="1" dirty="0" smtClean="0">
                <a:solidFill>
                  <a:srgbClr val="7030A0"/>
                </a:solidFill>
              </a:rPr>
              <a:t> </a:t>
            </a:r>
            <a:r>
              <a:rPr lang="ru-RU" i="1" dirty="0" err="1" smtClean="0">
                <a:solidFill>
                  <a:srgbClr val="7030A0"/>
                </a:solidFill>
              </a:rPr>
              <a:t>спр</a:t>
            </a:r>
            <a:r>
              <a:rPr lang="ru-RU" i="1" dirty="0" smtClean="0">
                <a:solidFill>
                  <a:srgbClr val="7030A0"/>
                </a:solidFill>
              </a:rPr>
              <a:t>. Пишу букву </a:t>
            </a:r>
            <a:r>
              <a:rPr lang="ru-RU" i="1" dirty="0" smtClean="0">
                <a:solidFill>
                  <a:srgbClr val="FF0000"/>
                </a:solidFill>
              </a:rPr>
              <a:t>и</a:t>
            </a:r>
            <a:r>
              <a:rPr lang="ru-RU" i="1" dirty="0" smtClean="0">
                <a:solidFill>
                  <a:srgbClr val="7030A0"/>
                </a:solidFill>
              </a:rPr>
              <a:t> в окончаниях и буквы</a:t>
            </a:r>
            <a:r>
              <a:rPr lang="ru-RU" i="1" dirty="0" smtClean="0">
                <a:solidFill>
                  <a:srgbClr val="FF0000"/>
                </a:solidFill>
              </a:rPr>
              <a:t> а, я </a:t>
            </a:r>
            <a:r>
              <a:rPr lang="ru-RU" i="1" dirty="0" smtClean="0">
                <a:solidFill>
                  <a:srgbClr val="7030A0"/>
                </a:solidFill>
              </a:rPr>
              <a:t>в окончаниях глаголов 3-го лица мн.ч</a:t>
            </a:r>
            <a:r>
              <a:rPr lang="ru-RU" dirty="0" smtClean="0">
                <a:solidFill>
                  <a:srgbClr val="7030A0"/>
                </a:solidFill>
                <a:latin typeface="Georgia" pitchFamily="18" charset="0"/>
              </a:rPr>
              <a:t>.</a:t>
            </a:r>
            <a:endParaRPr lang="en-US" dirty="0">
              <a:solidFill>
                <a:srgbClr val="7030A0"/>
              </a:solidFill>
              <a:latin typeface="Georgia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000760" y="4929198"/>
            <a:ext cx="2857520" cy="1143008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 smtClean="0">
                <a:solidFill>
                  <a:srgbClr val="7030A0"/>
                </a:solidFill>
              </a:rPr>
              <a:t>Это глагол </a:t>
            </a:r>
            <a:r>
              <a:rPr lang="en-US" i="1" dirty="0" smtClean="0">
                <a:solidFill>
                  <a:srgbClr val="7030A0"/>
                </a:solidFill>
              </a:rPr>
              <a:t>I</a:t>
            </a:r>
            <a:r>
              <a:rPr lang="ru-RU" i="1" dirty="0" smtClean="0">
                <a:solidFill>
                  <a:srgbClr val="7030A0"/>
                </a:solidFill>
              </a:rPr>
              <a:t> </a:t>
            </a:r>
            <a:r>
              <a:rPr lang="ru-RU" i="1" dirty="0" err="1" smtClean="0">
                <a:solidFill>
                  <a:srgbClr val="7030A0"/>
                </a:solidFill>
              </a:rPr>
              <a:t>спр</a:t>
            </a:r>
            <a:r>
              <a:rPr lang="ru-RU" i="1" dirty="0" smtClean="0">
                <a:solidFill>
                  <a:srgbClr val="7030A0"/>
                </a:solidFill>
              </a:rPr>
              <a:t>. Пишу букву </a:t>
            </a:r>
            <a:r>
              <a:rPr lang="ru-RU" i="1" dirty="0" smtClean="0">
                <a:solidFill>
                  <a:srgbClr val="FF0000"/>
                </a:solidFill>
              </a:rPr>
              <a:t>е</a:t>
            </a:r>
            <a:r>
              <a:rPr lang="ru-RU" i="1" dirty="0" smtClean="0">
                <a:solidFill>
                  <a:srgbClr val="7030A0"/>
                </a:solidFill>
              </a:rPr>
              <a:t> в окончаниях и буквы </a:t>
            </a:r>
            <a:r>
              <a:rPr lang="ru-RU" i="1" dirty="0" smtClean="0">
                <a:solidFill>
                  <a:srgbClr val="FF0000"/>
                </a:solidFill>
              </a:rPr>
              <a:t>у, </a:t>
            </a:r>
            <a:r>
              <a:rPr lang="ru-RU" i="1" dirty="0" err="1" smtClean="0">
                <a:solidFill>
                  <a:srgbClr val="FF0000"/>
                </a:solidFill>
              </a:rPr>
              <a:t>ю</a:t>
            </a:r>
            <a:r>
              <a:rPr lang="ru-RU" i="1" dirty="0" smtClean="0">
                <a:solidFill>
                  <a:srgbClr val="FF0000"/>
                </a:solidFill>
              </a:rPr>
              <a:t> </a:t>
            </a:r>
            <a:r>
              <a:rPr lang="ru-RU" i="1" dirty="0" smtClean="0">
                <a:solidFill>
                  <a:srgbClr val="7030A0"/>
                </a:solidFill>
              </a:rPr>
              <a:t>в окончаниях глаголов 3-го лица мн.ч</a:t>
            </a:r>
            <a:r>
              <a:rPr lang="ru-RU" dirty="0" smtClean="0">
                <a:solidFill>
                  <a:srgbClr val="7030A0"/>
                </a:solidFill>
                <a:latin typeface="Georgia" pitchFamily="18" charset="0"/>
              </a:rPr>
              <a:t>.</a:t>
            </a:r>
            <a:endParaRPr lang="en-US" dirty="0">
              <a:solidFill>
                <a:srgbClr val="7030A0"/>
              </a:solidFill>
              <a:latin typeface="Georgia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643306" y="6215082"/>
            <a:ext cx="1714512" cy="485772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i="1" dirty="0" smtClean="0">
                <a:solidFill>
                  <a:srgbClr val="7030A0"/>
                </a:solidFill>
                <a:latin typeface="Georgia" pitchFamily="18" charset="0"/>
              </a:rPr>
              <a:t>Конец</a:t>
            </a:r>
            <a:endParaRPr lang="en-US" sz="2800" i="1" dirty="0">
              <a:solidFill>
                <a:srgbClr val="7030A0"/>
              </a:solidFill>
              <a:latin typeface="Georgia" pitchFamily="18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3714744" y="4786322"/>
            <a:ext cx="428628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3714744" y="4857760"/>
            <a:ext cx="428628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олилиния 17"/>
          <p:cNvSpPr/>
          <p:nvPr/>
        </p:nvSpPr>
        <p:spPr>
          <a:xfrm>
            <a:off x="3913632" y="4277868"/>
            <a:ext cx="210312" cy="166116"/>
          </a:xfrm>
          <a:custGeom>
            <a:avLst/>
            <a:gdLst>
              <a:gd name="connsiteX0" fmla="*/ 0 w 210312"/>
              <a:gd name="connsiteY0" fmla="*/ 156972 h 166116"/>
              <a:gd name="connsiteX1" fmla="*/ 118872 w 210312"/>
              <a:gd name="connsiteY1" fmla="*/ 1524 h 166116"/>
              <a:gd name="connsiteX2" fmla="*/ 210312 w 210312"/>
              <a:gd name="connsiteY2" fmla="*/ 166116 h 166116"/>
              <a:gd name="connsiteX3" fmla="*/ 210312 w 210312"/>
              <a:gd name="connsiteY3" fmla="*/ 166116 h 166116"/>
              <a:gd name="connsiteX4" fmla="*/ 210312 w 210312"/>
              <a:gd name="connsiteY4" fmla="*/ 166116 h 166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312" h="166116">
                <a:moveTo>
                  <a:pt x="0" y="156972"/>
                </a:moveTo>
                <a:cubicBezTo>
                  <a:pt x="41910" y="78486"/>
                  <a:pt x="83820" y="0"/>
                  <a:pt x="118872" y="1524"/>
                </a:cubicBezTo>
                <a:cubicBezTo>
                  <a:pt x="153924" y="3048"/>
                  <a:pt x="210312" y="166116"/>
                  <a:pt x="210312" y="166116"/>
                </a:cubicBezTo>
                <a:lnTo>
                  <a:pt x="210312" y="166116"/>
                </a:lnTo>
                <a:lnTo>
                  <a:pt x="210312" y="166116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Полилиния 21"/>
          <p:cNvSpPr/>
          <p:nvPr/>
        </p:nvSpPr>
        <p:spPr>
          <a:xfrm>
            <a:off x="4389120" y="4233672"/>
            <a:ext cx="347472" cy="246888"/>
          </a:xfrm>
          <a:custGeom>
            <a:avLst/>
            <a:gdLst>
              <a:gd name="connsiteX0" fmla="*/ 0 w 347472"/>
              <a:gd name="connsiteY0" fmla="*/ 228600 h 246888"/>
              <a:gd name="connsiteX1" fmla="*/ 237744 w 347472"/>
              <a:gd name="connsiteY1" fmla="*/ 0 h 246888"/>
              <a:gd name="connsiteX2" fmla="*/ 237744 w 347472"/>
              <a:gd name="connsiteY2" fmla="*/ 0 h 246888"/>
              <a:gd name="connsiteX3" fmla="*/ 347472 w 347472"/>
              <a:gd name="connsiteY3" fmla="*/ 246888 h 246888"/>
              <a:gd name="connsiteX4" fmla="*/ 347472 w 347472"/>
              <a:gd name="connsiteY4" fmla="*/ 246888 h 246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472" h="246888">
                <a:moveTo>
                  <a:pt x="0" y="228600"/>
                </a:moveTo>
                <a:lnTo>
                  <a:pt x="237744" y="0"/>
                </a:lnTo>
                <a:lnTo>
                  <a:pt x="237744" y="0"/>
                </a:lnTo>
                <a:lnTo>
                  <a:pt x="347472" y="246888"/>
                </a:lnTo>
                <a:lnTo>
                  <a:pt x="347472" y="246888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Прямая со стрелкой 28"/>
          <p:cNvCxnSpPr>
            <a:stCxn id="3" idx="4"/>
          </p:cNvCxnSpPr>
          <p:nvPr/>
        </p:nvCxnSpPr>
        <p:spPr>
          <a:xfrm rot="5400000">
            <a:off x="3946918" y="1839505"/>
            <a:ext cx="285752" cy="3571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rot="16200000" flipH="1">
            <a:off x="3929058" y="3000371"/>
            <a:ext cx="285752" cy="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>
            <a:stCxn id="5" idx="2"/>
            <a:endCxn id="6" idx="0"/>
          </p:cNvCxnSpPr>
          <p:nvPr/>
        </p:nvCxnSpPr>
        <p:spPr>
          <a:xfrm rot="16200000" flipH="1">
            <a:off x="4125512" y="4018363"/>
            <a:ext cx="285752" cy="107157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>
            <a:stCxn id="6" idx="1"/>
          </p:cNvCxnSpPr>
          <p:nvPr/>
        </p:nvCxnSpPr>
        <p:spPr>
          <a:xfrm rot="10800000">
            <a:off x="1357290" y="4572009"/>
            <a:ext cx="928694" cy="35719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>
            <a:stCxn id="6" idx="3"/>
          </p:cNvCxnSpPr>
          <p:nvPr/>
        </p:nvCxnSpPr>
        <p:spPr>
          <a:xfrm flipV="1">
            <a:off x="6357950" y="4572008"/>
            <a:ext cx="1071570" cy="3571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/>
          <p:cNvCxnSpPr/>
          <p:nvPr/>
        </p:nvCxnSpPr>
        <p:spPr>
          <a:xfrm rot="5400000">
            <a:off x="1214414" y="4714884"/>
            <a:ext cx="285752" cy="1588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 стрелкой 56"/>
          <p:cNvCxnSpPr>
            <a:endCxn id="8" idx="0"/>
          </p:cNvCxnSpPr>
          <p:nvPr/>
        </p:nvCxnSpPr>
        <p:spPr>
          <a:xfrm rot="5400000">
            <a:off x="7250925" y="4750603"/>
            <a:ext cx="357190" cy="1588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 rot="5400000">
            <a:off x="1500960" y="6214288"/>
            <a:ext cx="428628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>
          <a:xfrm rot="5400000">
            <a:off x="6965173" y="6322239"/>
            <a:ext cx="35719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 стрелкой 62"/>
          <p:cNvCxnSpPr>
            <a:endCxn id="9" idx="1"/>
          </p:cNvCxnSpPr>
          <p:nvPr/>
        </p:nvCxnSpPr>
        <p:spPr>
          <a:xfrm>
            <a:off x="1714480" y="6429396"/>
            <a:ext cx="1928826" cy="2857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 стрелкой 64"/>
          <p:cNvCxnSpPr>
            <a:endCxn id="9" idx="3"/>
          </p:cNvCxnSpPr>
          <p:nvPr/>
        </p:nvCxnSpPr>
        <p:spPr>
          <a:xfrm rot="10800000">
            <a:off x="5357818" y="6457968"/>
            <a:ext cx="1785950" cy="42866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1285852" y="4214818"/>
            <a:ext cx="1000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7030A0"/>
                </a:solidFill>
              </a:rPr>
              <a:t>Истина</a:t>
            </a:r>
            <a:endParaRPr lang="en-US" i="1" dirty="0">
              <a:solidFill>
                <a:srgbClr val="7030A0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6429388" y="4214818"/>
            <a:ext cx="1000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7030A0"/>
                </a:solidFill>
              </a:rPr>
              <a:t>Ложь</a:t>
            </a:r>
            <a:endParaRPr lang="en-US" i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8" grpId="0" animBg="1"/>
      <p:bldP spid="22" grpId="0" animBg="1"/>
      <p:bldP spid="6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0240.BMP"/>
          <p:cNvPicPr>
            <a:picLocks noChangeAspect="1"/>
          </p:cNvPicPr>
          <p:nvPr/>
        </p:nvPicPr>
        <p:blipFill>
          <a:blip r:embed="rId2" cstate="print">
            <a:lum bright="-10000" contrast="10000"/>
          </a:blip>
          <a:stretch>
            <a:fillRect/>
          </a:stretch>
        </p:blipFill>
        <p:spPr>
          <a:xfrm rot="20650568">
            <a:off x="338168" y="830770"/>
            <a:ext cx="4962154" cy="3169926"/>
          </a:xfrm>
          <a:prstGeom prst="rect">
            <a:avLst/>
          </a:prstGeom>
        </p:spPr>
      </p:pic>
      <p:pic>
        <p:nvPicPr>
          <p:cNvPr id="3" name="Рисунок 2" descr="Image0241.BMP"/>
          <p:cNvPicPr>
            <a:picLocks noChangeAspect="1"/>
          </p:cNvPicPr>
          <p:nvPr/>
        </p:nvPicPr>
        <p:blipFill>
          <a:blip r:embed="rId3" cstate="print">
            <a:lum bright="-10000" contrast="10000"/>
          </a:blip>
          <a:stretch>
            <a:fillRect/>
          </a:stretch>
        </p:blipFill>
        <p:spPr>
          <a:xfrm>
            <a:off x="4218422" y="3072376"/>
            <a:ext cx="4925578" cy="37856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9373091">
            <a:off x="7000892" y="2643182"/>
            <a:ext cx="1357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терпеть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71670" y="2143116"/>
            <a:ext cx="44291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/>
              <a:t>Задание №2</a:t>
            </a:r>
            <a:endParaRPr lang="en-US" sz="2800" b="1" i="1" dirty="0"/>
          </a:p>
        </p:txBody>
      </p:sp>
      <p:sp>
        <p:nvSpPr>
          <p:cNvPr id="3" name="TextBox 2"/>
          <p:cNvSpPr txBox="1"/>
          <p:nvPr/>
        </p:nvSpPr>
        <p:spPr>
          <a:xfrm>
            <a:off x="714348" y="3000372"/>
            <a:ext cx="73581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1. Используя алгоритм, допишите личные окончания глаголов.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714348" y="4572008"/>
            <a:ext cx="75724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2. Сравните глаголы по их морфологическим признакам и найдите лишний.</a:t>
            </a:r>
            <a:endParaRPr lang="en-US" sz="3600" dirty="0"/>
          </a:p>
        </p:txBody>
      </p:sp>
      <p:pic>
        <p:nvPicPr>
          <p:cNvPr id="5" name="Рисунок 4" descr="Image0239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20002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3108" y="357166"/>
            <a:ext cx="5357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/>
              <a:t>План работы группы:</a:t>
            </a:r>
            <a:endParaRPr lang="en-US" sz="3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85720" y="1071546"/>
            <a:ext cx="7286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1. Пишу начальную форму глагола.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285720" y="1714488"/>
            <a:ext cx="85725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2.Выделяю глагольный суффикс и определяю спряжение.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357158" y="2857496"/>
            <a:ext cx="83582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3.Пишу безударную гласную в окончании глагола.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285720" y="3857628"/>
            <a:ext cx="5357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4. Определяю время глагола.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357158" y="4429132"/>
            <a:ext cx="61436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5. Определяю лицо глагола.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357158" y="5072074"/>
            <a:ext cx="61436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6. Определяю </a:t>
            </a:r>
            <a:r>
              <a:rPr lang="ru-RU" sz="3200" smtClean="0"/>
              <a:t>число глагола.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357126" y="5715016"/>
            <a:ext cx="8786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7. Проверяю правильность выполнения задания.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  <p:bldP spid="7" grpId="0"/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/>
        </p:nvGraphicFramePr>
        <p:xfrm>
          <a:off x="-142908" y="357166"/>
          <a:ext cx="4857784" cy="30718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Схема 7"/>
          <p:cNvGraphicFramePr/>
          <p:nvPr/>
        </p:nvGraphicFramePr>
        <p:xfrm>
          <a:off x="-357222" y="3714752"/>
          <a:ext cx="5429288" cy="3143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9" name="Схема 8"/>
          <p:cNvGraphicFramePr/>
          <p:nvPr/>
        </p:nvGraphicFramePr>
        <p:xfrm>
          <a:off x="4357686" y="285728"/>
          <a:ext cx="4572032" cy="29289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10" name="Схема 9"/>
          <p:cNvGraphicFramePr/>
          <p:nvPr/>
        </p:nvGraphicFramePr>
        <p:xfrm>
          <a:off x="4643438" y="3714752"/>
          <a:ext cx="4500562" cy="2857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571604" y="0"/>
            <a:ext cx="1928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u="sng" dirty="0" smtClean="0">
                <a:solidFill>
                  <a:srgbClr val="FF0000"/>
                </a:solidFill>
              </a:rPr>
              <a:t>1 группа</a:t>
            </a:r>
            <a:endParaRPr lang="en-US" sz="2400" b="1" i="1" u="sng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14480" y="3357562"/>
            <a:ext cx="2357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u="sng" dirty="0" smtClean="0">
                <a:solidFill>
                  <a:srgbClr val="FF0000"/>
                </a:solidFill>
                <a:latin typeface="+mj-lt"/>
              </a:rPr>
              <a:t>2 группа</a:t>
            </a:r>
            <a:endParaRPr lang="en-US" sz="2400" b="1" i="1" u="sng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15074" y="0"/>
            <a:ext cx="2571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u="sng" dirty="0" smtClean="0">
                <a:solidFill>
                  <a:srgbClr val="FF0000"/>
                </a:solidFill>
              </a:rPr>
              <a:t>3 группа</a:t>
            </a:r>
            <a:endParaRPr lang="en-US" sz="2400" b="1" i="1" u="sng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857884" y="3357562"/>
            <a:ext cx="2000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u="sng" dirty="0" smtClean="0">
                <a:solidFill>
                  <a:srgbClr val="FF0000"/>
                </a:solidFill>
              </a:rPr>
              <a:t>4 группа</a:t>
            </a:r>
            <a:endParaRPr lang="en-US" sz="2400" b="1" i="1" u="sng" dirty="0">
              <a:solidFill>
                <a:srgbClr val="FF0000"/>
              </a:solidFill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2857488" y="571480"/>
            <a:ext cx="142876" cy="142876"/>
          </a:xfrm>
          <a:custGeom>
            <a:avLst/>
            <a:gdLst>
              <a:gd name="connsiteX0" fmla="*/ 0 w 91440"/>
              <a:gd name="connsiteY0" fmla="*/ 164592 h 182880"/>
              <a:gd name="connsiteX1" fmla="*/ 45720 w 91440"/>
              <a:gd name="connsiteY1" fmla="*/ 0 h 182880"/>
              <a:gd name="connsiteX2" fmla="*/ 45720 w 91440"/>
              <a:gd name="connsiteY2" fmla="*/ 0 h 182880"/>
              <a:gd name="connsiteX3" fmla="*/ 91440 w 91440"/>
              <a:gd name="connsiteY3" fmla="*/ 18288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" h="182880">
                <a:moveTo>
                  <a:pt x="0" y="164592"/>
                </a:moveTo>
                <a:lnTo>
                  <a:pt x="45720" y="0"/>
                </a:lnTo>
                <a:lnTo>
                  <a:pt x="45720" y="0"/>
                </a:lnTo>
                <a:lnTo>
                  <a:pt x="91440" y="182880"/>
                </a:ln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Полилиния 19"/>
          <p:cNvSpPr/>
          <p:nvPr/>
        </p:nvSpPr>
        <p:spPr>
          <a:xfrm>
            <a:off x="3071802" y="571480"/>
            <a:ext cx="164592" cy="192024"/>
          </a:xfrm>
          <a:custGeom>
            <a:avLst/>
            <a:gdLst>
              <a:gd name="connsiteX0" fmla="*/ 0 w 164592"/>
              <a:gd name="connsiteY0" fmla="*/ 182880 h 192024"/>
              <a:gd name="connsiteX1" fmla="*/ 82296 w 164592"/>
              <a:gd name="connsiteY1" fmla="*/ 0 h 192024"/>
              <a:gd name="connsiteX2" fmla="*/ 82296 w 164592"/>
              <a:gd name="connsiteY2" fmla="*/ 0 h 192024"/>
              <a:gd name="connsiteX3" fmla="*/ 155448 w 164592"/>
              <a:gd name="connsiteY3" fmla="*/ 173736 h 192024"/>
              <a:gd name="connsiteX4" fmla="*/ 155448 w 164592"/>
              <a:gd name="connsiteY4" fmla="*/ 173736 h 192024"/>
              <a:gd name="connsiteX5" fmla="*/ 164592 w 164592"/>
              <a:gd name="connsiteY5" fmla="*/ 192024 h 192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4592" h="192024">
                <a:moveTo>
                  <a:pt x="0" y="182880"/>
                </a:moveTo>
                <a:lnTo>
                  <a:pt x="82296" y="0"/>
                </a:lnTo>
                <a:lnTo>
                  <a:pt x="82296" y="0"/>
                </a:lnTo>
                <a:lnTo>
                  <a:pt x="155448" y="173736"/>
                </a:lnTo>
                <a:lnTo>
                  <a:pt x="155448" y="173736"/>
                </a:lnTo>
                <a:lnTo>
                  <a:pt x="164592" y="192024"/>
                </a:ln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Полилиния 21"/>
          <p:cNvSpPr/>
          <p:nvPr/>
        </p:nvSpPr>
        <p:spPr>
          <a:xfrm>
            <a:off x="2857488" y="1571612"/>
            <a:ext cx="91440" cy="182880"/>
          </a:xfrm>
          <a:custGeom>
            <a:avLst/>
            <a:gdLst>
              <a:gd name="connsiteX0" fmla="*/ 0 w 91440"/>
              <a:gd name="connsiteY0" fmla="*/ 164592 h 182880"/>
              <a:gd name="connsiteX1" fmla="*/ 45720 w 91440"/>
              <a:gd name="connsiteY1" fmla="*/ 0 h 182880"/>
              <a:gd name="connsiteX2" fmla="*/ 45720 w 91440"/>
              <a:gd name="connsiteY2" fmla="*/ 0 h 182880"/>
              <a:gd name="connsiteX3" fmla="*/ 91440 w 91440"/>
              <a:gd name="connsiteY3" fmla="*/ 18288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" h="182880">
                <a:moveTo>
                  <a:pt x="0" y="164592"/>
                </a:moveTo>
                <a:lnTo>
                  <a:pt x="45720" y="0"/>
                </a:lnTo>
                <a:lnTo>
                  <a:pt x="45720" y="0"/>
                </a:lnTo>
                <a:lnTo>
                  <a:pt x="91440" y="182880"/>
                </a:ln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Полилиния 22"/>
          <p:cNvSpPr/>
          <p:nvPr/>
        </p:nvSpPr>
        <p:spPr>
          <a:xfrm>
            <a:off x="2928926" y="2500306"/>
            <a:ext cx="91440" cy="182880"/>
          </a:xfrm>
          <a:custGeom>
            <a:avLst/>
            <a:gdLst>
              <a:gd name="connsiteX0" fmla="*/ 0 w 91440"/>
              <a:gd name="connsiteY0" fmla="*/ 164592 h 182880"/>
              <a:gd name="connsiteX1" fmla="*/ 45720 w 91440"/>
              <a:gd name="connsiteY1" fmla="*/ 0 h 182880"/>
              <a:gd name="connsiteX2" fmla="*/ 45720 w 91440"/>
              <a:gd name="connsiteY2" fmla="*/ 0 h 182880"/>
              <a:gd name="connsiteX3" fmla="*/ 91440 w 91440"/>
              <a:gd name="connsiteY3" fmla="*/ 18288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" h="182880">
                <a:moveTo>
                  <a:pt x="0" y="164592"/>
                </a:moveTo>
                <a:lnTo>
                  <a:pt x="45720" y="0"/>
                </a:lnTo>
                <a:lnTo>
                  <a:pt x="45720" y="0"/>
                </a:lnTo>
                <a:lnTo>
                  <a:pt x="91440" y="182880"/>
                </a:ln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Полилиния 23"/>
          <p:cNvSpPr/>
          <p:nvPr/>
        </p:nvSpPr>
        <p:spPr>
          <a:xfrm>
            <a:off x="6858016" y="642918"/>
            <a:ext cx="91440" cy="182880"/>
          </a:xfrm>
          <a:custGeom>
            <a:avLst/>
            <a:gdLst>
              <a:gd name="connsiteX0" fmla="*/ 0 w 91440"/>
              <a:gd name="connsiteY0" fmla="*/ 164592 h 182880"/>
              <a:gd name="connsiteX1" fmla="*/ 45720 w 91440"/>
              <a:gd name="connsiteY1" fmla="*/ 0 h 182880"/>
              <a:gd name="connsiteX2" fmla="*/ 45720 w 91440"/>
              <a:gd name="connsiteY2" fmla="*/ 0 h 182880"/>
              <a:gd name="connsiteX3" fmla="*/ 91440 w 91440"/>
              <a:gd name="connsiteY3" fmla="*/ 18288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" h="182880">
                <a:moveTo>
                  <a:pt x="0" y="164592"/>
                </a:moveTo>
                <a:lnTo>
                  <a:pt x="45720" y="0"/>
                </a:lnTo>
                <a:lnTo>
                  <a:pt x="45720" y="0"/>
                </a:lnTo>
                <a:lnTo>
                  <a:pt x="91440" y="182880"/>
                </a:ln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Полилиния 24"/>
          <p:cNvSpPr/>
          <p:nvPr/>
        </p:nvSpPr>
        <p:spPr>
          <a:xfrm>
            <a:off x="6715140" y="1500174"/>
            <a:ext cx="142876" cy="142876"/>
          </a:xfrm>
          <a:custGeom>
            <a:avLst/>
            <a:gdLst>
              <a:gd name="connsiteX0" fmla="*/ 0 w 91440"/>
              <a:gd name="connsiteY0" fmla="*/ 164592 h 182880"/>
              <a:gd name="connsiteX1" fmla="*/ 45720 w 91440"/>
              <a:gd name="connsiteY1" fmla="*/ 0 h 182880"/>
              <a:gd name="connsiteX2" fmla="*/ 45720 w 91440"/>
              <a:gd name="connsiteY2" fmla="*/ 0 h 182880"/>
              <a:gd name="connsiteX3" fmla="*/ 91440 w 91440"/>
              <a:gd name="connsiteY3" fmla="*/ 18288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" h="182880">
                <a:moveTo>
                  <a:pt x="0" y="164592"/>
                </a:moveTo>
                <a:lnTo>
                  <a:pt x="45720" y="0"/>
                </a:lnTo>
                <a:lnTo>
                  <a:pt x="45720" y="0"/>
                </a:lnTo>
                <a:lnTo>
                  <a:pt x="91440" y="182880"/>
                </a:ln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Полилиния 25"/>
          <p:cNvSpPr/>
          <p:nvPr/>
        </p:nvSpPr>
        <p:spPr>
          <a:xfrm>
            <a:off x="6643702" y="2357430"/>
            <a:ext cx="91440" cy="182880"/>
          </a:xfrm>
          <a:custGeom>
            <a:avLst/>
            <a:gdLst>
              <a:gd name="connsiteX0" fmla="*/ 0 w 91440"/>
              <a:gd name="connsiteY0" fmla="*/ 164592 h 182880"/>
              <a:gd name="connsiteX1" fmla="*/ 45720 w 91440"/>
              <a:gd name="connsiteY1" fmla="*/ 0 h 182880"/>
              <a:gd name="connsiteX2" fmla="*/ 45720 w 91440"/>
              <a:gd name="connsiteY2" fmla="*/ 0 h 182880"/>
              <a:gd name="connsiteX3" fmla="*/ 91440 w 91440"/>
              <a:gd name="connsiteY3" fmla="*/ 18288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" h="182880">
                <a:moveTo>
                  <a:pt x="0" y="164592"/>
                </a:moveTo>
                <a:lnTo>
                  <a:pt x="45720" y="0"/>
                </a:lnTo>
                <a:lnTo>
                  <a:pt x="45720" y="0"/>
                </a:lnTo>
                <a:lnTo>
                  <a:pt x="91440" y="182880"/>
                </a:ln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Полилиния 26"/>
          <p:cNvSpPr/>
          <p:nvPr/>
        </p:nvSpPr>
        <p:spPr>
          <a:xfrm>
            <a:off x="7286644" y="5715016"/>
            <a:ext cx="91440" cy="182880"/>
          </a:xfrm>
          <a:custGeom>
            <a:avLst/>
            <a:gdLst>
              <a:gd name="connsiteX0" fmla="*/ 0 w 91440"/>
              <a:gd name="connsiteY0" fmla="*/ 164592 h 182880"/>
              <a:gd name="connsiteX1" fmla="*/ 45720 w 91440"/>
              <a:gd name="connsiteY1" fmla="*/ 0 h 182880"/>
              <a:gd name="connsiteX2" fmla="*/ 45720 w 91440"/>
              <a:gd name="connsiteY2" fmla="*/ 0 h 182880"/>
              <a:gd name="connsiteX3" fmla="*/ 91440 w 91440"/>
              <a:gd name="connsiteY3" fmla="*/ 18288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" h="182880">
                <a:moveTo>
                  <a:pt x="0" y="164592"/>
                </a:moveTo>
                <a:lnTo>
                  <a:pt x="45720" y="0"/>
                </a:lnTo>
                <a:lnTo>
                  <a:pt x="45720" y="0"/>
                </a:lnTo>
                <a:lnTo>
                  <a:pt x="91440" y="182880"/>
                </a:ln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Полилиния 27"/>
          <p:cNvSpPr/>
          <p:nvPr/>
        </p:nvSpPr>
        <p:spPr>
          <a:xfrm>
            <a:off x="3286116" y="5929330"/>
            <a:ext cx="91440" cy="182880"/>
          </a:xfrm>
          <a:custGeom>
            <a:avLst/>
            <a:gdLst>
              <a:gd name="connsiteX0" fmla="*/ 0 w 91440"/>
              <a:gd name="connsiteY0" fmla="*/ 164592 h 182880"/>
              <a:gd name="connsiteX1" fmla="*/ 45720 w 91440"/>
              <a:gd name="connsiteY1" fmla="*/ 0 h 182880"/>
              <a:gd name="connsiteX2" fmla="*/ 45720 w 91440"/>
              <a:gd name="connsiteY2" fmla="*/ 0 h 182880"/>
              <a:gd name="connsiteX3" fmla="*/ 91440 w 91440"/>
              <a:gd name="connsiteY3" fmla="*/ 18288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" h="182880">
                <a:moveTo>
                  <a:pt x="0" y="164592"/>
                </a:moveTo>
                <a:lnTo>
                  <a:pt x="45720" y="0"/>
                </a:lnTo>
                <a:lnTo>
                  <a:pt x="45720" y="0"/>
                </a:lnTo>
                <a:lnTo>
                  <a:pt x="91440" y="182880"/>
                </a:ln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Полилиния 28"/>
          <p:cNvSpPr/>
          <p:nvPr/>
        </p:nvSpPr>
        <p:spPr>
          <a:xfrm>
            <a:off x="2643174" y="5000636"/>
            <a:ext cx="91440" cy="182880"/>
          </a:xfrm>
          <a:custGeom>
            <a:avLst/>
            <a:gdLst>
              <a:gd name="connsiteX0" fmla="*/ 0 w 91440"/>
              <a:gd name="connsiteY0" fmla="*/ 164592 h 182880"/>
              <a:gd name="connsiteX1" fmla="*/ 45720 w 91440"/>
              <a:gd name="connsiteY1" fmla="*/ 0 h 182880"/>
              <a:gd name="connsiteX2" fmla="*/ 45720 w 91440"/>
              <a:gd name="connsiteY2" fmla="*/ 0 h 182880"/>
              <a:gd name="connsiteX3" fmla="*/ 91440 w 91440"/>
              <a:gd name="connsiteY3" fmla="*/ 18288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" h="182880">
                <a:moveTo>
                  <a:pt x="0" y="164592"/>
                </a:moveTo>
                <a:lnTo>
                  <a:pt x="45720" y="0"/>
                </a:lnTo>
                <a:lnTo>
                  <a:pt x="45720" y="0"/>
                </a:lnTo>
                <a:lnTo>
                  <a:pt x="91440" y="182880"/>
                </a:ln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Полилиния 29"/>
          <p:cNvSpPr/>
          <p:nvPr/>
        </p:nvSpPr>
        <p:spPr>
          <a:xfrm>
            <a:off x="2571736" y="4143380"/>
            <a:ext cx="91440" cy="182880"/>
          </a:xfrm>
          <a:custGeom>
            <a:avLst/>
            <a:gdLst>
              <a:gd name="connsiteX0" fmla="*/ 0 w 91440"/>
              <a:gd name="connsiteY0" fmla="*/ 164592 h 182880"/>
              <a:gd name="connsiteX1" fmla="*/ 45720 w 91440"/>
              <a:gd name="connsiteY1" fmla="*/ 0 h 182880"/>
              <a:gd name="connsiteX2" fmla="*/ 45720 w 91440"/>
              <a:gd name="connsiteY2" fmla="*/ 0 h 182880"/>
              <a:gd name="connsiteX3" fmla="*/ 91440 w 91440"/>
              <a:gd name="connsiteY3" fmla="*/ 18288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" h="182880">
                <a:moveTo>
                  <a:pt x="0" y="164592"/>
                </a:moveTo>
                <a:lnTo>
                  <a:pt x="45720" y="0"/>
                </a:lnTo>
                <a:lnTo>
                  <a:pt x="45720" y="0"/>
                </a:lnTo>
                <a:lnTo>
                  <a:pt x="91440" y="182880"/>
                </a:ln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Полилиния 30"/>
          <p:cNvSpPr/>
          <p:nvPr/>
        </p:nvSpPr>
        <p:spPr>
          <a:xfrm>
            <a:off x="7429520" y="4071942"/>
            <a:ext cx="91440" cy="182880"/>
          </a:xfrm>
          <a:custGeom>
            <a:avLst/>
            <a:gdLst>
              <a:gd name="connsiteX0" fmla="*/ 0 w 91440"/>
              <a:gd name="connsiteY0" fmla="*/ 164592 h 182880"/>
              <a:gd name="connsiteX1" fmla="*/ 45720 w 91440"/>
              <a:gd name="connsiteY1" fmla="*/ 0 h 182880"/>
              <a:gd name="connsiteX2" fmla="*/ 45720 w 91440"/>
              <a:gd name="connsiteY2" fmla="*/ 0 h 182880"/>
              <a:gd name="connsiteX3" fmla="*/ 91440 w 91440"/>
              <a:gd name="connsiteY3" fmla="*/ 18288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" h="182880">
                <a:moveTo>
                  <a:pt x="0" y="164592"/>
                </a:moveTo>
                <a:lnTo>
                  <a:pt x="45720" y="0"/>
                </a:lnTo>
                <a:lnTo>
                  <a:pt x="45720" y="0"/>
                </a:lnTo>
                <a:lnTo>
                  <a:pt x="91440" y="182880"/>
                </a:ln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Полилиния 31"/>
          <p:cNvSpPr/>
          <p:nvPr/>
        </p:nvSpPr>
        <p:spPr>
          <a:xfrm>
            <a:off x="7286644" y="4857760"/>
            <a:ext cx="142876" cy="214314"/>
          </a:xfrm>
          <a:custGeom>
            <a:avLst/>
            <a:gdLst>
              <a:gd name="connsiteX0" fmla="*/ 0 w 91440"/>
              <a:gd name="connsiteY0" fmla="*/ 164592 h 182880"/>
              <a:gd name="connsiteX1" fmla="*/ 45720 w 91440"/>
              <a:gd name="connsiteY1" fmla="*/ 0 h 182880"/>
              <a:gd name="connsiteX2" fmla="*/ 45720 w 91440"/>
              <a:gd name="connsiteY2" fmla="*/ 0 h 182880"/>
              <a:gd name="connsiteX3" fmla="*/ 91440 w 91440"/>
              <a:gd name="connsiteY3" fmla="*/ 18288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" h="182880">
                <a:moveTo>
                  <a:pt x="0" y="164592"/>
                </a:moveTo>
                <a:lnTo>
                  <a:pt x="45720" y="0"/>
                </a:lnTo>
                <a:lnTo>
                  <a:pt x="45720" y="0"/>
                </a:lnTo>
                <a:lnTo>
                  <a:pt x="91440" y="182880"/>
                </a:ln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Полилиния 32"/>
          <p:cNvSpPr/>
          <p:nvPr/>
        </p:nvSpPr>
        <p:spPr>
          <a:xfrm>
            <a:off x="6858016" y="1428736"/>
            <a:ext cx="164592" cy="192024"/>
          </a:xfrm>
          <a:custGeom>
            <a:avLst/>
            <a:gdLst>
              <a:gd name="connsiteX0" fmla="*/ 0 w 164592"/>
              <a:gd name="connsiteY0" fmla="*/ 182880 h 192024"/>
              <a:gd name="connsiteX1" fmla="*/ 82296 w 164592"/>
              <a:gd name="connsiteY1" fmla="*/ 0 h 192024"/>
              <a:gd name="connsiteX2" fmla="*/ 82296 w 164592"/>
              <a:gd name="connsiteY2" fmla="*/ 0 h 192024"/>
              <a:gd name="connsiteX3" fmla="*/ 155448 w 164592"/>
              <a:gd name="connsiteY3" fmla="*/ 173736 h 192024"/>
              <a:gd name="connsiteX4" fmla="*/ 155448 w 164592"/>
              <a:gd name="connsiteY4" fmla="*/ 173736 h 192024"/>
              <a:gd name="connsiteX5" fmla="*/ 164592 w 164592"/>
              <a:gd name="connsiteY5" fmla="*/ 192024 h 192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4592" h="192024">
                <a:moveTo>
                  <a:pt x="0" y="182880"/>
                </a:moveTo>
                <a:lnTo>
                  <a:pt x="82296" y="0"/>
                </a:lnTo>
                <a:lnTo>
                  <a:pt x="82296" y="0"/>
                </a:lnTo>
                <a:lnTo>
                  <a:pt x="155448" y="173736"/>
                </a:lnTo>
                <a:lnTo>
                  <a:pt x="155448" y="173736"/>
                </a:lnTo>
                <a:lnTo>
                  <a:pt x="164592" y="192024"/>
                </a:ln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Полилиния 33"/>
          <p:cNvSpPr/>
          <p:nvPr/>
        </p:nvSpPr>
        <p:spPr>
          <a:xfrm>
            <a:off x="6786578" y="2357430"/>
            <a:ext cx="164592" cy="192024"/>
          </a:xfrm>
          <a:custGeom>
            <a:avLst/>
            <a:gdLst>
              <a:gd name="connsiteX0" fmla="*/ 0 w 164592"/>
              <a:gd name="connsiteY0" fmla="*/ 182880 h 192024"/>
              <a:gd name="connsiteX1" fmla="*/ 82296 w 164592"/>
              <a:gd name="connsiteY1" fmla="*/ 0 h 192024"/>
              <a:gd name="connsiteX2" fmla="*/ 82296 w 164592"/>
              <a:gd name="connsiteY2" fmla="*/ 0 h 192024"/>
              <a:gd name="connsiteX3" fmla="*/ 155448 w 164592"/>
              <a:gd name="connsiteY3" fmla="*/ 173736 h 192024"/>
              <a:gd name="connsiteX4" fmla="*/ 155448 w 164592"/>
              <a:gd name="connsiteY4" fmla="*/ 173736 h 192024"/>
              <a:gd name="connsiteX5" fmla="*/ 164592 w 164592"/>
              <a:gd name="connsiteY5" fmla="*/ 192024 h 192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4592" h="192024">
                <a:moveTo>
                  <a:pt x="0" y="182880"/>
                </a:moveTo>
                <a:lnTo>
                  <a:pt x="82296" y="0"/>
                </a:lnTo>
                <a:lnTo>
                  <a:pt x="82296" y="0"/>
                </a:lnTo>
                <a:lnTo>
                  <a:pt x="155448" y="173736"/>
                </a:lnTo>
                <a:lnTo>
                  <a:pt x="155448" y="173736"/>
                </a:lnTo>
                <a:lnTo>
                  <a:pt x="164592" y="192024"/>
                </a:ln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Полилиния 34"/>
          <p:cNvSpPr/>
          <p:nvPr/>
        </p:nvSpPr>
        <p:spPr>
          <a:xfrm>
            <a:off x="7572396" y="4071942"/>
            <a:ext cx="164592" cy="192024"/>
          </a:xfrm>
          <a:custGeom>
            <a:avLst/>
            <a:gdLst>
              <a:gd name="connsiteX0" fmla="*/ 0 w 164592"/>
              <a:gd name="connsiteY0" fmla="*/ 182880 h 192024"/>
              <a:gd name="connsiteX1" fmla="*/ 82296 w 164592"/>
              <a:gd name="connsiteY1" fmla="*/ 0 h 192024"/>
              <a:gd name="connsiteX2" fmla="*/ 82296 w 164592"/>
              <a:gd name="connsiteY2" fmla="*/ 0 h 192024"/>
              <a:gd name="connsiteX3" fmla="*/ 155448 w 164592"/>
              <a:gd name="connsiteY3" fmla="*/ 173736 h 192024"/>
              <a:gd name="connsiteX4" fmla="*/ 155448 w 164592"/>
              <a:gd name="connsiteY4" fmla="*/ 173736 h 192024"/>
              <a:gd name="connsiteX5" fmla="*/ 164592 w 164592"/>
              <a:gd name="connsiteY5" fmla="*/ 192024 h 192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4592" h="192024">
                <a:moveTo>
                  <a:pt x="0" y="182880"/>
                </a:moveTo>
                <a:lnTo>
                  <a:pt x="82296" y="0"/>
                </a:lnTo>
                <a:lnTo>
                  <a:pt x="82296" y="0"/>
                </a:lnTo>
                <a:lnTo>
                  <a:pt x="155448" y="173736"/>
                </a:lnTo>
                <a:lnTo>
                  <a:pt x="155448" y="173736"/>
                </a:lnTo>
                <a:lnTo>
                  <a:pt x="164592" y="192024"/>
                </a:ln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Полилиния 35"/>
          <p:cNvSpPr/>
          <p:nvPr/>
        </p:nvSpPr>
        <p:spPr>
          <a:xfrm>
            <a:off x="7500958" y="4857760"/>
            <a:ext cx="164592" cy="192024"/>
          </a:xfrm>
          <a:custGeom>
            <a:avLst/>
            <a:gdLst>
              <a:gd name="connsiteX0" fmla="*/ 0 w 164592"/>
              <a:gd name="connsiteY0" fmla="*/ 182880 h 192024"/>
              <a:gd name="connsiteX1" fmla="*/ 82296 w 164592"/>
              <a:gd name="connsiteY1" fmla="*/ 0 h 192024"/>
              <a:gd name="connsiteX2" fmla="*/ 82296 w 164592"/>
              <a:gd name="connsiteY2" fmla="*/ 0 h 192024"/>
              <a:gd name="connsiteX3" fmla="*/ 155448 w 164592"/>
              <a:gd name="connsiteY3" fmla="*/ 173736 h 192024"/>
              <a:gd name="connsiteX4" fmla="*/ 155448 w 164592"/>
              <a:gd name="connsiteY4" fmla="*/ 173736 h 192024"/>
              <a:gd name="connsiteX5" fmla="*/ 164592 w 164592"/>
              <a:gd name="connsiteY5" fmla="*/ 192024 h 192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4592" h="192024">
                <a:moveTo>
                  <a:pt x="0" y="182880"/>
                </a:moveTo>
                <a:lnTo>
                  <a:pt x="82296" y="0"/>
                </a:lnTo>
                <a:lnTo>
                  <a:pt x="82296" y="0"/>
                </a:lnTo>
                <a:lnTo>
                  <a:pt x="155448" y="173736"/>
                </a:lnTo>
                <a:lnTo>
                  <a:pt x="155448" y="173736"/>
                </a:lnTo>
                <a:lnTo>
                  <a:pt x="164592" y="192024"/>
                </a:ln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Полилиния 36"/>
          <p:cNvSpPr/>
          <p:nvPr/>
        </p:nvSpPr>
        <p:spPr>
          <a:xfrm>
            <a:off x="7429520" y="5715016"/>
            <a:ext cx="164592" cy="192024"/>
          </a:xfrm>
          <a:custGeom>
            <a:avLst/>
            <a:gdLst>
              <a:gd name="connsiteX0" fmla="*/ 0 w 164592"/>
              <a:gd name="connsiteY0" fmla="*/ 182880 h 192024"/>
              <a:gd name="connsiteX1" fmla="*/ 82296 w 164592"/>
              <a:gd name="connsiteY1" fmla="*/ 0 h 192024"/>
              <a:gd name="connsiteX2" fmla="*/ 82296 w 164592"/>
              <a:gd name="connsiteY2" fmla="*/ 0 h 192024"/>
              <a:gd name="connsiteX3" fmla="*/ 155448 w 164592"/>
              <a:gd name="connsiteY3" fmla="*/ 173736 h 192024"/>
              <a:gd name="connsiteX4" fmla="*/ 155448 w 164592"/>
              <a:gd name="connsiteY4" fmla="*/ 173736 h 192024"/>
              <a:gd name="connsiteX5" fmla="*/ 164592 w 164592"/>
              <a:gd name="connsiteY5" fmla="*/ 192024 h 192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4592" h="192024">
                <a:moveTo>
                  <a:pt x="0" y="182880"/>
                </a:moveTo>
                <a:lnTo>
                  <a:pt x="82296" y="0"/>
                </a:lnTo>
                <a:lnTo>
                  <a:pt x="82296" y="0"/>
                </a:lnTo>
                <a:lnTo>
                  <a:pt x="155448" y="173736"/>
                </a:lnTo>
                <a:lnTo>
                  <a:pt x="155448" y="173736"/>
                </a:lnTo>
                <a:lnTo>
                  <a:pt x="164592" y="192024"/>
                </a:ln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Полилиния 37"/>
          <p:cNvSpPr/>
          <p:nvPr/>
        </p:nvSpPr>
        <p:spPr>
          <a:xfrm>
            <a:off x="2786050" y="5000636"/>
            <a:ext cx="164592" cy="192024"/>
          </a:xfrm>
          <a:custGeom>
            <a:avLst/>
            <a:gdLst>
              <a:gd name="connsiteX0" fmla="*/ 0 w 164592"/>
              <a:gd name="connsiteY0" fmla="*/ 182880 h 192024"/>
              <a:gd name="connsiteX1" fmla="*/ 82296 w 164592"/>
              <a:gd name="connsiteY1" fmla="*/ 0 h 192024"/>
              <a:gd name="connsiteX2" fmla="*/ 82296 w 164592"/>
              <a:gd name="connsiteY2" fmla="*/ 0 h 192024"/>
              <a:gd name="connsiteX3" fmla="*/ 155448 w 164592"/>
              <a:gd name="connsiteY3" fmla="*/ 173736 h 192024"/>
              <a:gd name="connsiteX4" fmla="*/ 155448 w 164592"/>
              <a:gd name="connsiteY4" fmla="*/ 173736 h 192024"/>
              <a:gd name="connsiteX5" fmla="*/ 164592 w 164592"/>
              <a:gd name="connsiteY5" fmla="*/ 192024 h 192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4592" h="192024">
                <a:moveTo>
                  <a:pt x="0" y="182880"/>
                </a:moveTo>
                <a:lnTo>
                  <a:pt x="82296" y="0"/>
                </a:lnTo>
                <a:lnTo>
                  <a:pt x="82296" y="0"/>
                </a:lnTo>
                <a:lnTo>
                  <a:pt x="155448" y="173736"/>
                </a:lnTo>
                <a:lnTo>
                  <a:pt x="155448" y="173736"/>
                </a:lnTo>
                <a:lnTo>
                  <a:pt x="164592" y="192024"/>
                </a:ln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Полилиния 38"/>
          <p:cNvSpPr/>
          <p:nvPr/>
        </p:nvSpPr>
        <p:spPr>
          <a:xfrm>
            <a:off x="3500430" y="5929330"/>
            <a:ext cx="164592" cy="192024"/>
          </a:xfrm>
          <a:custGeom>
            <a:avLst/>
            <a:gdLst>
              <a:gd name="connsiteX0" fmla="*/ 0 w 164592"/>
              <a:gd name="connsiteY0" fmla="*/ 182880 h 192024"/>
              <a:gd name="connsiteX1" fmla="*/ 82296 w 164592"/>
              <a:gd name="connsiteY1" fmla="*/ 0 h 192024"/>
              <a:gd name="connsiteX2" fmla="*/ 82296 w 164592"/>
              <a:gd name="connsiteY2" fmla="*/ 0 h 192024"/>
              <a:gd name="connsiteX3" fmla="*/ 155448 w 164592"/>
              <a:gd name="connsiteY3" fmla="*/ 173736 h 192024"/>
              <a:gd name="connsiteX4" fmla="*/ 155448 w 164592"/>
              <a:gd name="connsiteY4" fmla="*/ 173736 h 192024"/>
              <a:gd name="connsiteX5" fmla="*/ 164592 w 164592"/>
              <a:gd name="connsiteY5" fmla="*/ 192024 h 192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4592" h="192024">
                <a:moveTo>
                  <a:pt x="0" y="182880"/>
                </a:moveTo>
                <a:lnTo>
                  <a:pt x="82296" y="0"/>
                </a:lnTo>
                <a:lnTo>
                  <a:pt x="82296" y="0"/>
                </a:lnTo>
                <a:lnTo>
                  <a:pt x="155448" y="173736"/>
                </a:lnTo>
                <a:lnTo>
                  <a:pt x="155448" y="173736"/>
                </a:lnTo>
                <a:lnTo>
                  <a:pt x="164592" y="192024"/>
                </a:ln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Полилиния 39"/>
          <p:cNvSpPr/>
          <p:nvPr/>
        </p:nvSpPr>
        <p:spPr>
          <a:xfrm>
            <a:off x="7000892" y="642918"/>
            <a:ext cx="164592" cy="192024"/>
          </a:xfrm>
          <a:custGeom>
            <a:avLst/>
            <a:gdLst>
              <a:gd name="connsiteX0" fmla="*/ 0 w 164592"/>
              <a:gd name="connsiteY0" fmla="*/ 182880 h 192024"/>
              <a:gd name="connsiteX1" fmla="*/ 82296 w 164592"/>
              <a:gd name="connsiteY1" fmla="*/ 0 h 192024"/>
              <a:gd name="connsiteX2" fmla="*/ 82296 w 164592"/>
              <a:gd name="connsiteY2" fmla="*/ 0 h 192024"/>
              <a:gd name="connsiteX3" fmla="*/ 155448 w 164592"/>
              <a:gd name="connsiteY3" fmla="*/ 173736 h 192024"/>
              <a:gd name="connsiteX4" fmla="*/ 155448 w 164592"/>
              <a:gd name="connsiteY4" fmla="*/ 173736 h 192024"/>
              <a:gd name="connsiteX5" fmla="*/ 164592 w 164592"/>
              <a:gd name="connsiteY5" fmla="*/ 192024 h 192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4592" h="192024">
                <a:moveTo>
                  <a:pt x="0" y="182880"/>
                </a:moveTo>
                <a:lnTo>
                  <a:pt x="82296" y="0"/>
                </a:lnTo>
                <a:lnTo>
                  <a:pt x="82296" y="0"/>
                </a:lnTo>
                <a:lnTo>
                  <a:pt x="155448" y="173736"/>
                </a:lnTo>
                <a:lnTo>
                  <a:pt x="155448" y="173736"/>
                </a:lnTo>
                <a:lnTo>
                  <a:pt x="164592" y="192024"/>
                </a:ln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Полилиния 40"/>
          <p:cNvSpPr/>
          <p:nvPr/>
        </p:nvSpPr>
        <p:spPr>
          <a:xfrm>
            <a:off x="3000364" y="1571612"/>
            <a:ext cx="164592" cy="192024"/>
          </a:xfrm>
          <a:custGeom>
            <a:avLst/>
            <a:gdLst>
              <a:gd name="connsiteX0" fmla="*/ 0 w 164592"/>
              <a:gd name="connsiteY0" fmla="*/ 182880 h 192024"/>
              <a:gd name="connsiteX1" fmla="*/ 82296 w 164592"/>
              <a:gd name="connsiteY1" fmla="*/ 0 h 192024"/>
              <a:gd name="connsiteX2" fmla="*/ 82296 w 164592"/>
              <a:gd name="connsiteY2" fmla="*/ 0 h 192024"/>
              <a:gd name="connsiteX3" fmla="*/ 155448 w 164592"/>
              <a:gd name="connsiteY3" fmla="*/ 173736 h 192024"/>
              <a:gd name="connsiteX4" fmla="*/ 155448 w 164592"/>
              <a:gd name="connsiteY4" fmla="*/ 173736 h 192024"/>
              <a:gd name="connsiteX5" fmla="*/ 164592 w 164592"/>
              <a:gd name="connsiteY5" fmla="*/ 192024 h 192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4592" h="192024">
                <a:moveTo>
                  <a:pt x="0" y="182880"/>
                </a:moveTo>
                <a:lnTo>
                  <a:pt x="82296" y="0"/>
                </a:lnTo>
                <a:lnTo>
                  <a:pt x="82296" y="0"/>
                </a:lnTo>
                <a:lnTo>
                  <a:pt x="155448" y="173736"/>
                </a:lnTo>
                <a:lnTo>
                  <a:pt x="155448" y="173736"/>
                </a:lnTo>
                <a:lnTo>
                  <a:pt x="164592" y="192024"/>
                </a:ln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Полилиния 41"/>
          <p:cNvSpPr/>
          <p:nvPr/>
        </p:nvSpPr>
        <p:spPr>
          <a:xfrm>
            <a:off x="3071802" y="2500306"/>
            <a:ext cx="164592" cy="192024"/>
          </a:xfrm>
          <a:custGeom>
            <a:avLst/>
            <a:gdLst>
              <a:gd name="connsiteX0" fmla="*/ 0 w 164592"/>
              <a:gd name="connsiteY0" fmla="*/ 182880 h 192024"/>
              <a:gd name="connsiteX1" fmla="*/ 82296 w 164592"/>
              <a:gd name="connsiteY1" fmla="*/ 0 h 192024"/>
              <a:gd name="connsiteX2" fmla="*/ 82296 w 164592"/>
              <a:gd name="connsiteY2" fmla="*/ 0 h 192024"/>
              <a:gd name="connsiteX3" fmla="*/ 155448 w 164592"/>
              <a:gd name="connsiteY3" fmla="*/ 173736 h 192024"/>
              <a:gd name="connsiteX4" fmla="*/ 155448 w 164592"/>
              <a:gd name="connsiteY4" fmla="*/ 173736 h 192024"/>
              <a:gd name="connsiteX5" fmla="*/ 164592 w 164592"/>
              <a:gd name="connsiteY5" fmla="*/ 192024 h 192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4592" h="192024">
                <a:moveTo>
                  <a:pt x="0" y="182880"/>
                </a:moveTo>
                <a:lnTo>
                  <a:pt x="82296" y="0"/>
                </a:lnTo>
                <a:lnTo>
                  <a:pt x="82296" y="0"/>
                </a:lnTo>
                <a:lnTo>
                  <a:pt x="155448" y="173736"/>
                </a:lnTo>
                <a:lnTo>
                  <a:pt x="155448" y="173736"/>
                </a:lnTo>
                <a:lnTo>
                  <a:pt x="164592" y="192024"/>
                </a:ln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Полилиния 42"/>
          <p:cNvSpPr/>
          <p:nvPr/>
        </p:nvSpPr>
        <p:spPr>
          <a:xfrm>
            <a:off x="2714612" y="4143380"/>
            <a:ext cx="164592" cy="192024"/>
          </a:xfrm>
          <a:custGeom>
            <a:avLst/>
            <a:gdLst>
              <a:gd name="connsiteX0" fmla="*/ 0 w 164592"/>
              <a:gd name="connsiteY0" fmla="*/ 182880 h 192024"/>
              <a:gd name="connsiteX1" fmla="*/ 82296 w 164592"/>
              <a:gd name="connsiteY1" fmla="*/ 0 h 192024"/>
              <a:gd name="connsiteX2" fmla="*/ 82296 w 164592"/>
              <a:gd name="connsiteY2" fmla="*/ 0 h 192024"/>
              <a:gd name="connsiteX3" fmla="*/ 155448 w 164592"/>
              <a:gd name="connsiteY3" fmla="*/ 173736 h 192024"/>
              <a:gd name="connsiteX4" fmla="*/ 155448 w 164592"/>
              <a:gd name="connsiteY4" fmla="*/ 173736 h 192024"/>
              <a:gd name="connsiteX5" fmla="*/ 164592 w 164592"/>
              <a:gd name="connsiteY5" fmla="*/ 192024 h 192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4592" h="192024">
                <a:moveTo>
                  <a:pt x="0" y="182880"/>
                </a:moveTo>
                <a:lnTo>
                  <a:pt x="82296" y="0"/>
                </a:lnTo>
                <a:lnTo>
                  <a:pt x="82296" y="0"/>
                </a:lnTo>
                <a:lnTo>
                  <a:pt x="155448" y="173736"/>
                </a:lnTo>
                <a:lnTo>
                  <a:pt x="155448" y="173736"/>
                </a:lnTo>
                <a:lnTo>
                  <a:pt x="164592" y="192024"/>
                </a:ln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Graphic spid="8" grpId="0">
        <p:bldAsOne/>
      </p:bldGraphic>
      <p:bldGraphic spid="9" grpId="0">
        <p:bldAsOne/>
      </p:bldGraphic>
      <p:bldGraphic spid="10" grpId="0">
        <p:bldAsOne/>
      </p:bldGraphic>
      <p:bldP spid="11" grpId="0"/>
      <p:bldP spid="12" grpId="0"/>
      <p:bldP spid="13" grpId="0"/>
      <p:bldP spid="14" grpId="0"/>
      <p:bldP spid="18" grpId="1" animBg="1"/>
      <p:bldP spid="20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844" y="1071546"/>
            <a:ext cx="2000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Тема урока: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2143108" y="928670"/>
            <a:ext cx="664373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/>
              <a:t>« Спряжение глаголов</a:t>
            </a:r>
            <a:r>
              <a:rPr lang="ru-RU" sz="4400" i="1" dirty="0" smtClean="0"/>
              <a:t> </a:t>
            </a:r>
            <a:r>
              <a:rPr lang="ru-RU" sz="4400" i="1" dirty="0" smtClean="0">
                <a:solidFill>
                  <a:srgbClr val="FF0000"/>
                </a:solidFill>
              </a:rPr>
              <a:t>брить</a:t>
            </a:r>
            <a:r>
              <a:rPr lang="ru-RU" sz="4400" i="1" dirty="0" smtClean="0">
                <a:solidFill>
                  <a:srgbClr val="7030A0"/>
                </a:solidFill>
              </a:rPr>
              <a:t> </a:t>
            </a:r>
            <a:r>
              <a:rPr lang="ru-RU" sz="4400" dirty="0" smtClean="0"/>
              <a:t>и</a:t>
            </a:r>
            <a:r>
              <a:rPr lang="ru-RU" sz="4400" dirty="0" smtClean="0">
                <a:solidFill>
                  <a:srgbClr val="7030A0"/>
                </a:solidFill>
              </a:rPr>
              <a:t> </a:t>
            </a:r>
            <a:r>
              <a:rPr lang="ru-RU" sz="4400" i="1" dirty="0" smtClean="0">
                <a:solidFill>
                  <a:srgbClr val="FF0000"/>
                </a:solidFill>
              </a:rPr>
              <a:t>стелить</a:t>
            </a:r>
            <a:r>
              <a:rPr lang="ru-RU" sz="4400" i="1" dirty="0" smtClean="0"/>
              <a:t>».</a:t>
            </a:r>
            <a:endParaRPr lang="en-US" sz="44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2571744"/>
            <a:ext cx="2357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Цель урока: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1928794" y="2428868"/>
            <a:ext cx="63579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/>
              <a:t>у</a:t>
            </a:r>
            <a:r>
              <a:rPr lang="ru-RU" sz="4000" dirty="0" smtClean="0"/>
              <a:t>знать как спрягаются глаголы </a:t>
            </a:r>
            <a:r>
              <a:rPr lang="ru-RU" sz="4000" i="1" dirty="0" smtClean="0">
                <a:solidFill>
                  <a:srgbClr val="FF0000"/>
                </a:solidFill>
              </a:rPr>
              <a:t>брить</a:t>
            </a:r>
            <a:r>
              <a:rPr lang="ru-RU" sz="4000" dirty="0" smtClean="0"/>
              <a:t> и </a:t>
            </a:r>
            <a:r>
              <a:rPr lang="ru-RU" sz="4000" i="1" dirty="0" smtClean="0">
                <a:solidFill>
                  <a:srgbClr val="FF0000"/>
                </a:solidFill>
              </a:rPr>
              <a:t>стелить</a:t>
            </a:r>
            <a:r>
              <a:rPr lang="ru-RU" sz="4000" i="1" dirty="0" smtClean="0"/>
              <a:t>.</a:t>
            </a:r>
            <a:endParaRPr lang="en-US" sz="4000" dirty="0"/>
          </a:p>
        </p:txBody>
      </p:sp>
      <p:pic>
        <p:nvPicPr>
          <p:cNvPr id="6" name="Рисунок 5" descr="Image0238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0166" y="4143380"/>
            <a:ext cx="6215106" cy="27146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450</TotalTime>
  <Words>383</Words>
  <Application>Microsoft Office PowerPoint</Application>
  <PresentationFormat>Экран (4:3)</PresentationFormat>
  <Paragraphs>78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45</cp:revision>
  <dcterms:created xsi:type="dcterms:W3CDTF">2007-06-11T21:11:07Z</dcterms:created>
  <dcterms:modified xsi:type="dcterms:W3CDTF">2010-10-20T10:43:34Z</dcterms:modified>
</cp:coreProperties>
</file>