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6CFA900-2A2C-4A9D-8181-89890493E75D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734280C-D3A9-4F3D-A7CD-9733F52D8B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428868"/>
            <a:ext cx="6572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Перестановки 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1500174"/>
            <a:ext cx="80010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Число различных способов равно числу перестановок из четырёх элементов.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=4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! = 1∙ 2 ∙ 3 ∙ 4 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24 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4 способами.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785926"/>
            <a:ext cx="8001056" cy="2241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3.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Сколькими способами можно разместить 5 человек на одной скамейке?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285860"/>
            <a:ext cx="80010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Число различных способов равно числу перестановок из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пяти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элементов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=5!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 1∙ 2 ∙ 3 ∙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∙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 =120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120 способами.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214422"/>
            <a:ext cx="7500990" cy="279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4.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Сколько различных пятизначных чисел можно составить из цифр 0, 1, 2, 3, 4 при условии, что в каждом из этих чисел все цифры различны?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428604"/>
            <a:ext cx="842968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 цифр 0, 1, 2, 3, 4 можно получить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перестановок. Из этого числа надо исключить те перестановки, которые начинаются с 0, так как натуральное число не может начинаться с цифры 0.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аких перестановок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=5! = 1∙ 2 ∙ 3 ∙ 4 ∙ 5 =120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=4! = 1∙ 2 ∙ 3 ∙ 4 = 24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Значит искомое число пятизначных чисел (без повторения цифр) можно составить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 120 – 24 = 96 способами.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96 способами.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1214422"/>
            <a:ext cx="8215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5.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Ольга помнит, что номер телефона подруги оканчивается цифрами 5, 7, 6, но забыла в каком порядке эти цифры следуют. Укажите наибольшее число вариантов, которые ей придётся перебрать, чтобы дозвониться подруге.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00108"/>
            <a:ext cx="807249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различных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вариантов набора трёх последних цифр равно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числу перестановок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 трёх элементов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=3!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= 1∙ 2 ∙ 3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 вариантов.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357298"/>
            <a:ext cx="8429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6.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Имеется девять различных книг, четыре из которых – учебники. Сколькими способами можно расставить эти книги на полке так, чтобы все учебники стояли рядом?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94692"/>
            <a:ext cx="835824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Сначала будем рассматривать учебники как одну книгу. Тогда на полке надо расставить не девять, а шесть книг. Это можно сделать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способами. В каждой из полученных комбинаций можно выполнить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перестановок учебников. Значит искомое число способов расположения книг на полке равно произведению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∙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∙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baseline="-300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= 6!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∙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4! = 720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∙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24 = 17 280.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Ответ. 17 280 способами.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857232"/>
            <a:ext cx="821537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Сколькими способами могут быть расставлены 8 участниц финального забега на восьми беговых дорожках?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Сколькими способами можно расставить на полке 12 книг, из которых 5 книг – это сборники стихов, так, чтобы сборники стихов стояли рядом в произвольном порядке?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Делится ли число 30! На 90?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785926"/>
            <a:ext cx="82153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1.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Антону, Борису и Виктору повезло, и они купили 3 билета на футбол на 1,2 и 3-е места первого ряда стадиона. Сколькими способами мальчики могут занять эти места?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2"/>
            <a:ext cx="75724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Решение.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Составим все возможные комбинации расположения мальчиков.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000232" y="2071678"/>
          <a:ext cx="4572000" cy="3200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1место</a:t>
                      </a:r>
                      <a:endParaRPr lang="ru-RU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2место</a:t>
                      </a:r>
                      <a:endParaRPr lang="ru-RU" sz="2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3место</a:t>
                      </a:r>
                      <a:endParaRPr lang="ru-RU" sz="24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4348" y="5429264"/>
            <a:ext cx="7858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Возможно всего 6 таких комбинаций. Они отличаются друг от друга только порядком расположения в них элементов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357298"/>
            <a:ext cx="75724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Определение .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Комбинации из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элементов, отличающиеся друг от друга только порядком расположения  в них элементов, называются 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перестановками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элементов.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500174"/>
            <a:ext cx="77867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формировании перестановки из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элементов первый элемент можно выбрать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способами, после чего второй элемент 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- 1) способами(так как один элемент уже выбран), после чего третий элемент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- 2) способами и так далее. Всего получаем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∙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 - 1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∙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- 3) ∙… ∙ 2 ∙ 1 перестановок.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928802"/>
            <a:ext cx="75009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Произведение натуральных чисел от 1 до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математике называется </a:t>
            </a:r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факториалом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числа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обозначается </a:t>
            </a:r>
            <a:r>
              <a:rPr lang="en-US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ru-RU" sz="2400" b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/>
              <a:t>n</a:t>
            </a:r>
            <a:r>
              <a:rPr lang="ru-RU" sz="2400" b="1" dirty="0" smtClean="0"/>
              <a:t>! 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∙ 2 ∙ 3 ∙ … 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(n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∙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 - 1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∙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ru-RU" sz="2400" b="1" dirty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1214422"/>
            <a:ext cx="7500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642910" y="1357298"/>
            <a:ext cx="78581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Например, 4! = 1∙ 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∙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∙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 = 24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6! =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1∙ 2 ∙ 3 ∙ 4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∙ 5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∙ 6 = 720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i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Свойства факториала: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+1)! = 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+ 1)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∙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0! = 1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00100" y="2071678"/>
            <a:ext cx="7429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baseline="-30000" dirty="0" err="1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!  (</a:t>
            </a:r>
            <a:r>
              <a:rPr lang="ru-RU" sz="2400" b="1" dirty="0" err="1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пэ</a:t>
            </a:r>
            <a:r>
              <a:rPr lang="ru-RU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из </a:t>
            </a:r>
            <a:r>
              <a:rPr lang="ru-RU" sz="2400" b="1" dirty="0" err="1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эн</a:t>
            </a:r>
            <a:r>
              <a:rPr lang="ru-RU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ctr"/>
            <a:endParaRPr lang="ru-RU" sz="2400" b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baseline="-30000" dirty="0" err="1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baseline="-30000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 - перестановки из </a:t>
            </a:r>
            <a:r>
              <a:rPr lang="en-US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dirty="0" smtClean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 элементов</a:t>
            </a:r>
            <a:endParaRPr lang="ru-RU" sz="2400" b="1" dirty="0" smtClean="0">
              <a:solidFill>
                <a:srgbClr val="FFFF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928802"/>
            <a:ext cx="8143932" cy="2241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Задача 2. </a:t>
            </a:r>
          </a:p>
          <a:p>
            <a:pPr algn="ctr">
              <a:lnSpc>
                <a:spcPct val="150000"/>
              </a:lnSpc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Сколькими способами могут разместиться 4 пассажира в 4-х местной каюте?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149</TotalTime>
  <Words>754</Words>
  <Application>Microsoft Office PowerPoint</Application>
  <PresentationFormat>Экран (4:3)</PresentationFormat>
  <Paragraphs>103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Яркая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ОУ №6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16</cp:revision>
  <dcterms:created xsi:type="dcterms:W3CDTF">2011-01-28T13:38:06Z</dcterms:created>
  <dcterms:modified xsi:type="dcterms:W3CDTF">2011-01-29T10:43:28Z</dcterms:modified>
</cp:coreProperties>
</file>