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97" r:id="rId6"/>
    <p:sldId id="260" r:id="rId7"/>
    <p:sldId id="263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99" r:id="rId16"/>
    <p:sldId id="301" r:id="rId17"/>
    <p:sldId id="269" r:id="rId18"/>
    <p:sldId id="306" r:id="rId19"/>
    <p:sldId id="302" r:id="rId20"/>
    <p:sldId id="271" r:id="rId21"/>
    <p:sldId id="272" r:id="rId22"/>
    <p:sldId id="273" r:id="rId23"/>
    <p:sldId id="294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305" r:id="rId35"/>
    <p:sldId id="296" r:id="rId36"/>
    <p:sldId id="303" r:id="rId37"/>
    <p:sldId id="290" r:id="rId38"/>
    <p:sldId id="286" r:id="rId39"/>
    <p:sldId id="288" r:id="rId40"/>
    <p:sldId id="289" r:id="rId41"/>
    <p:sldId id="291" r:id="rId42"/>
    <p:sldId id="292" r:id="rId43"/>
    <p:sldId id="295" r:id="rId44"/>
    <p:sldId id="307" r:id="rId45"/>
    <p:sldId id="293" r:id="rId46"/>
    <p:sldId id="284" r:id="rId47"/>
    <p:sldId id="285" r:id="rId48"/>
    <p:sldId id="287" r:id="rId49"/>
    <p:sldId id="308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783" autoAdjust="0"/>
  </p:normalViewPr>
  <p:slideViewPr>
    <p:cSldViewPr>
      <p:cViewPr varScale="1">
        <p:scale>
          <a:sx n="45" d="100"/>
          <a:sy n="45" d="100"/>
        </p:scale>
        <p:origin x="-10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26.01.2011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\Красота\Карта Октябрьского район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57166"/>
            <a:ext cx="4342171" cy="599219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14348" y="214290"/>
            <a:ext cx="857256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</a:t>
            </a:r>
            <a:endParaRPr lang="ru-RU" sz="3600" b="1" cap="none" spc="0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Я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Ь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И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Й</a:t>
            </a:r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15272" y="1500174"/>
            <a:ext cx="85725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Й</a:t>
            </a:r>
          </a:p>
          <a:p>
            <a:pPr algn="ctr"/>
            <a:r>
              <a:rPr lang="ru-RU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</a:t>
            </a:r>
          </a:p>
          <a:p>
            <a:pPr algn="ctr"/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754" t="2247" r="1754"/>
          <a:stretch>
            <a:fillRect/>
          </a:stretch>
        </p:blipFill>
        <p:spPr bwMode="auto">
          <a:xfrm rot="5400000">
            <a:off x="1607322" y="-821561"/>
            <a:ext cx="5929355" cy="842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 l="11311" t="1935" r="31067" b="65628"/>
          <a:stretch>
            <a:fillRect/>
          </a:stretch>
        </p:blipFill>
        <p:spPr bwMode="auto">
          <a:xfrm>
            <a:off x="1571604" y="500042"/>
            <a:ext cx="6119812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3"/>
          <a:srcRect l="13956" t="4448" r="15059" b="6891"/>
          <a:stretch>
            <a:fillRect/>
          </a:stretch>
        </p:blipFill>
        <p:spPr bwMode="auto">
          <a:xfrm>
            <a:off x="357158" y="3000372"/>
            <a:ext cx="4105275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4"/>
          <a:srcRect l="3487" t="14046" r="2646" b="36221"/>
          <a:stretch>
            <a:fillRect/>
          </a:stretch>
        </p:blipFill>
        <p:spPr bwMode="auto">
          <a:xfrm>
            <a:off x="4929190" y="3000372"/>
            <a:ext cx="36718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 l="12592" t="24854" r="17407" b="20432"/>
          <a:stretch>
            <a:fillRect/>
          </a:stretch>
        </p:blipFill>
        <p:spPr bwMode="auto">
          <a:xfrm>
            <a:off x="357158" y="428604"/>
            <a:ext cx="844392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71678" t="6188" r="3809" b="73923"/>
          <a:stretch>
            <a:fillRect/>
          </a:stretch>
        </p:blipFill>
        <p:spPr bwMode="auto">
          <a:xfrm rot="5400000">
            <a:off x="857224" y="71414"/>
            <a:ext cx="292895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2"/>
          <a:srcRect l="28401" t="40221" r="12262" b="34144"/>
          <a:stretch>
            <a:fillRect/>
          </a:stretch>
        </p:blipFill>
        <p:spPr bwMode="auto">
          <a:xfrm>
            <a:off x="4429124" y="2000240"/>
            <a:ext cx="442915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2"/>
          <a:srcRect l="15720" t="71066" r="24073" b="3735"/>
          <a:stretch>
            <a:fillRect/>
          </a:stretch>
        </p:blipFill>
        <p:spPr bwMode="auto">
          <a:xfrm>
            <a:off x="357158" y="3714752"/>
            <a:ext cx="3929090" cy="267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Преображенская церковь, п"/>
          <p:cNvPicPr>
            <a:picLocks noChangeAspect="1" noChangeArrowheads="1"/>
          </p:cNvPicPr>
          <p:nvPr/>
        </p:nvPicPr>
        <p:blipFill>
          <a:blip r:embed="rId2"/>
          <a:srcRect l="30595" t="7246" r="48370" b="66415"/>
          <a:stretch>
            <a:fillRect/>
          </a:stretch>
        </p:blipFill>
        <p:spPr bwMode="auto">
          <a:xfrm>
            <a:off x="285720" y="285728"/>
            <a:ext cx="38893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/>
          <a:srcRect l="21141" t="24118" r="17114" b="20981"/>
          <a:stretch>
            <a:fillRect/>
          </a:stretch>
        </p:blipFill>
        <p:spPr bwMode="auto">
          <a:xfrm>
            <a:off x="4357686" y="428604"/>
            <a:ext cx="446046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/>
          <a:srcRect l="17308" t="6848" r="5861" b="25478"/>
          <a:stretch>
            <a:fillRect/>
          </a:stretch>
        </p:blipFill>
        <p:spPr bwMode="auto">
          <a:xfrm>
            <a:off x="1928794" y="3571876"/>
            <a:ext cx="521768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/>
          <a:srcRect l="41164" r="5364" b="15780"/>
          <a:stretch>
            <a:fillRect/>
          </a:stretch>
        </p:blipFill>
        <p:spPr bwMode="auto">
          <a:xfrm>
            <a:off x="500034" y="1214422"/>
            <a:ext cx="367236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4545" t="12004" r="4545" b="2092"/>
          <a:stretch>
            <a:fillRect/>
          </a:stretch>
        </p:blipFill>
        <p:spPr bwMode="auto">
          <a:xfrm rot="10800000">
            <a:off x="4429124" y="500042"/>
            <a:ext cx="4214843" cy="585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 l="23256" t="56807" r="12367" b="5658"/>
          <a:stretch>
            <a:fillRect/>
          </a:stretch>
        </p:blipFill>
        <p:spPr bwMode="auto">
          <a:xfrm>
            <a:off x="0" y="93663"/>
            <a:ext cx="9144000" cy="676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r="1754" b="2092"/>
          <a:stretch>
            <a:fillRect/>
          </a:stretch>
        </p:blipFill>
        <p:spPr bwMode="auto">
          <a:xfrm rot="16200000">
            <a:off x="5357818" y="-24"/>
            <a:ext cx="264320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 l="6486" t="3750" r="-1424" b="3942"/>
          <a:stretch>
            <a:fillRect/>
          </a:stretch>
        </p:blipFill>
        <p:spPr bwMode="auto">
          <a:xfrm rot="16200000">
            <a:off x="1285852" y="-71462"/>
            <a:ext cx="235745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3000358" y="2428874"/>
            <a:ext cx="31242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/>
          <a:srcRect l="2205" t="66539" r="62645" b="5946"/>
          <a:stretch>
            <a:fillRect/>
          </a:stretch>
        </p:blipFill>
        <p:spPr bwMode="auto">
          <a:xfrm>
            <a:off x="428596" y="928670"/>
            <a:ext cx="372659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/>
          <a:srcRect l="3296" t="51186" r="49570" b="3535"/>
          <a:stretch>
            <a:fillRect/>
          </a:stretch>
        </p:blipFill>
        <p:spPr bwMode="auto">
          <a:xfrm>
            <a:off x="4572000" y="3357562"/>
            <a:ext cx="3970960" cy="272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\Красота\Лето\SDC10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71480"/>
            <a:ext cx="6929486" cy="5197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nachshkola\Рабочий стол\карта\матл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57166"/>
            <a:ext cx="5437324" cy="6126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1"/>
          <p:cNvPicPr>
            <a:picLocks noChangeAspect="1" noChangeArrowheads="1"/>
          </p:cNvPicPr>
          <p:nvPr/>
        </p:nvPicPr>
        <p:blipFill>
          <a:blip r:embed="rId2"/>
          <a:srcRect l="5852" t="6625" r="8908" b="5954"/>
          <a:stretch>
            <a:fillRect/>
          </a:stretch>
        </p:blipFill>
        <p:spPr bwMode="auto">
          <a:xfrm>
            <a:off x="357158" y="428604"/>
            <a:ext cx="8464045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7698" t="5819" r="9390" b="54127"/>
          <a:stretch>
            <a:fillRect/>
          </a:stretch>
        </p:blipFill>
        <p:spPr bwMode="auto">
          <a:xfrm>
            <a:off x="571472" y="285728"/>
            <a:ext cx="785818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309359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640"/>
          <a:stretch>
            <a:fillRect/>
          </a:stretch>
        </p:blipFill>
        <p:spPr bwMode="auto">
          <a:xfrm rot="5400000">
            <a:off x="1116787" y="-259585"/>
            <a:ext cx="2428893" cy="380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429509" y="-214590"/>
            <a:ext cx="2428387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 l="5000" b="7680"/>
          <a:stretch>
            <a:fillRect/>
          </a:stretch>
        </p:blipFill>
        <p:spPr bwMode="auto">
          <a:xfrm rot="16200000">
            <a:off x="964381" y="2821777"/>
            <a:ext cx="271464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 t="1745" b="7941"/>
          <a:stretch>
            <a:fillRect/>
          </a:stretch>
        </p:blipFill>
        <p:spPr bwMode="auto">
          <a:xfrm rot="5400000">
            <a:off x="5294465" y="2777973"/>
            <a:ext cx="269847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/>
          <a:srcRect t="27257" r="3827"/>
          <a:stretch>
            <a:fillRect/>
          </a:stretch>
        </p:blipFill>
        <p:spPr bwMode="auto">
          <a:xfrm rot="10800000">
            <a:off x="3214678" y="1214422"/>
            <a:ext cx="2714644" cy="313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58094" t="54025" r="1335" b="8369"/>
          <a:stretch>
            <a:fillRect/>
          </a:stretch>
        </p:blipFill>
        <p:spPr bwMode="auto">
          <a:xfrm rot="16200000">
            <a:off x="1607322" y="-893000"/>
            <a:ext cx="5929355" cy="842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9"/>
          <p:cNvPicPr>
            <a:picLocks noChangeAspect="1" noChangeArrowheads="1"/>
          </p:cNvPicPr>
          <p:nvPr/>
        </p:nvPicPr>
        <p:blipFill>
          <a:blip r:embed="rId2"/>
          <a:srcRect l="2467" r="5313" b="4727"/>
          <a:stretch>
            <a:fillRect/>
          </a:stretch>
        </p:blipFill>
        <p:spPr bwMode="auto">
          <a:xfrm>
            <a:off x="285719" y="357166"/>
            <a:ext cx="8488001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1096" t="2007" r="1405" b="51503"/>
          <a:stretch>
            <a:fillRect/>
          </a:stretch>
        </p:blipFill>
        <p:spPr bwMode="auto">
          <a:xfrm>
            <a:off x="357158" y="357166"/>
            <a:ext cx="850112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12128" t="53958" r="3469" b="3121"/>
          <a:stretch>
            <a:fillRect/>
          </a:stretch>
        </p:blipFill>
        <p:spPr bwMode="auto">
          <a:xfrm>
            <a:off x="285720" y="357166"/>
            <a:ext cx="857256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9627" t="636" b="57839"/>
          <a:stretch>
            <a:fillRect/>
          </a:stretch>
        </p:blipFill>
        <p:spPr bwMode="auto">
          <a:xfrm>
            <a:off x="357158" y="357166"/>
            <a:ext cx="8358246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6135" t="45956" r="48118" b="5228"/>
          <a:stretch>
            <a:fillRect/>
          </a:stretch>
        </p:blipFill>
        <p:spPr bwMode="auto">
          <a:xfrm rot="5400000">
            <a:off x="1607322" y="-821561"/>
            <a:ext cx="5857917" cy="835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 l="5357"/>
          <a:stretch>
            <a:fillRect/>
          </a:stretch>
        </p:blipFill>
        <p:spPr bwMode="auto">
          <a:xfrm>
            <a:off x="0" y="0"/>
            <a:ext cx="4803775" cy="699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 l="1805" t="-3265"/>
          <a:stretch>
            <a:fillRect/>
          </a:stretch>
        </p:blipFill>
        <p:spPr bwMode="auto">
          <a:xfrm rot="10800000">
            <a:off x="4551363" y="0"/>
            <a:ext cx="48514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6"/>
          <p:cNvPicPr>
            <a:picLocks noChangeAspect="1" noChangeArrowheads="1"/>
          </p:cNvPicPr>
          <p:nvPr/>
        </p:nvPicPr>
        <p:blipFill>
          <a:blip r:embed="rId2"/>
          <a:srcRect l="951" t="1627" r="4224" b="4916"/>
          <a:stretch>
            <a:fillRect/>
          </a:stretch>
        </p:blipFill>
        <p:spPr bwMode="auto">
          <a:xfrm>
            <a:off x="357158" y="785794"/>
            <a:ext cx="8310554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8"/>
          <p:cNvPicPr>
            <a:picLocks noChangeAspect="1" noChangeArrowheads="1"/>
          </p:cNvPicPr>
          <p:nvPr/>
        </p:nvPicPr>
        <p:blipFill>
          <a:blip r:embed="rId2"/>
          <a:srcRect l="6380"/>
          <a:stretch>
            <a:fillRect/>
          </a:stretch>
        </p:blipFill>
        <p:spPr bwMode="auto">
          <a:xfrm>
            <a:off x="428596" y="928670"/>
            <a:ext cx="3124856" cy="438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Рисунок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500174"/>
            <a:ext cx="4786346" cy="348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3"/>
            <a:ext cx="8501122" cy="598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58109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t="13716" r="3289"/>
          <a:stretch>
            <a:fillRect/>
          </a:stretch>
        </p:blipFill>
        <p:spPr bwMode="auto">
          <a:xfrm rot="10800000">
            <a:off x="2143108" y="428604"/>
            <a:ext cx="420052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3716" t="13737" r="5068"/>
          <a:stretch>
            <a:fillRect/>
          </a:stretch>
        </p:blipFill>
        <p:spPr bwMode="auto">
          <a:xfrm rot="10800000">
            <a:off x="4643438" y="3357562"/>
            <a:ext cx="385765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/>
          <a:srcRect t="8839"/>
          <a:stretch>
            <a:fillRect/>
          </a:stretch>
        </p:blipFill>
        <p:spPr bwMode="auto">
          <a:xfrm rot="10800000">
            <a:off x="500034" y="3500438"/>
            <a:ext cx="33575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358" t="6666" r="10447" b="3333"/>
          <a:stretch>
            <a:fillRect/>
          </a:stretch>
        </p:blipFill>
        <p:spPr bwMode="auto">
          <a:xfrm rot="5400000">
            <a:off x="-47658" y="904857"/>
            <a:ext cx="3667151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3774" t="5243" r="5975" b="5243"/>
          <a:stretch>
            <a:fillRect/>
          </a:stretch>
        </p:blipFill>
        <p:spPr bwMode="auto">
          <a:xfrm>
            <a:off x="6000760" y="500042"/>
            <a:ext cx="2733675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4"/>
          <a:srcRect l="5689" t="5204" r="8383"/>
          <a:stretch>
            <a:fillRect/>
          </a:stretch>
        </p:blipFill>
        <p:spPr bwMode="auto">
          <a:xfrm rot="10800000">
            <a:off x="3286116" y="2500306"/>
            <a:ext cx="2438408" cy="356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448981" y="1734809"/>
            <a:ext cx="5072098" cy="3316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t="1288" b="2062"/>
          <a:stretch>
            <a:fillRect/>
          </a:stretch>
        </p:blipFill>
        <p:spPr bwMode="auto">
          <a:xfrm rot="5400000">
            <a:off x="5000924" y="785498"/>
            <a:ext cx="292836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3987" t="8032" r="6288" b="786"/>
          <a:stretch>
            <a:fillRect/>
          </a:stretch>
        </p:blipFill>
        <p:spPr bwMode="auto">
          <a:xfrm rot="5400000">
            <a:off x="1607323" y="-892999"/>
            <a:ext cx="6000792" cy="850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3"/>
          <p:cNvPicPr>
            <a:picLocks noChangeAspect="1" noChangeArrowheads="1"/>
          </p:cNvPicPr>
          <p:nvPr/>
        </p:nvPicPr>
        <p:blipFill>
          <a:blip r:embed="rId2"/>
          <a:srcRect b="2730"/>
          <a:stretch>
            <a:fillRect/>
          </a:stretch>
        </p:blipFill>
        <p:spPr bwMode="auto">
          <a:xfrm>
            <a:off x="285721" y="428604"/>
            <a:ext cx="852590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6"/>
          <p:cNvPicPr>
            <a:picLocks noChangeAspect="1" noChangeArrowheads="1"/>
          </p:cNvPicPr>
          <p:nvPr/>
        </p:nvPicPr>
        <p:blipFill>
          <a:blip r:embed="rId2"/>
          <a:srcRect l="1033" t="3531" r="7938" b="8513"/>
          <a:stretch>
            <a:fillRect/>
          </a:stretch>
        </p:blipFill>
        <p:spPr bwMode="auto">
          <a:xfrm>
            <a:off x="571472" y="357166"/>
            <a:ext cx="8072494" cy="612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2"/>
          <a:srcRect l="15337" t="25980" r="22789" b="20879"/>
          <a:stretch>
            <a:fillRect/>
          </a:stretch>
        </p:blipFill>
        <p:spPr bwMode="auto">
          <a:xfrm>
            <a:off x="285720" y="500042"/>
            <a:ext cx="8667313" cy="5570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"/>
          <p:cNvPicPr>
            <a:picLocks noChangeAspect="1" noChangeArrowheads="1"/>
          </p:cNvPicPr>
          <p:nvPr/>
        </p:nvPicPr>
        <p:blipFill>
          <a:blip r:embed="rId2"/>
          <a:srcRect b="4047"/>
          <a:stretch>
            <a:fillRect/>
          </a:stretch>
        </p:blipFill>
        <p:spPr bwMode="auto">
          <a:xfrm>
            <a:off x="357158" y="500042"/>
            <a:ext cx="8346019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738294" y="-881092"/>
            <a:ext cx="5524538" cy="828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515" t="5418" r="4175"/>
          <a:stretch>
            <a:fillRect/>
          </a:stretch>
        </p:blipFill>
        <p:spPr bwMode="auto">
          <a:xfrm rot="10800000">
            <a:off x="2143108" y="357166"/>
            <a:ext cx="484060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t="3782" r="7009" b="2467"/>
          <a:stretch>
            <a:fillRect/>
          </a:stretch>
        </p:blipFill>
        <p:spPr bwMode="auto">
          <a:xfrm rot="10800000">
            <a:off x="357158" y="428603"/>
            <a:ext cx="8358246" cy="598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t="4341" r="6237"/>
          <a:stretch>
            <a:fillRect/>
          </a:stretch>
        </p:blipFill>
        <p:spPr bwMode="auto">
          <a:xfrm rot="5400000">
            <a:off x="1142975" y="-71461"/>
            <a:ext cx="2714645" cy="400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 l="4546" t="1087" r="4545"/>
          <a:stretch>
            <a:fillRect/>
          </a:stretch>
        </p:blipFill>
        <p:spPr bwMode="auto">
          <a:xfrm rot="5400000">
            <a:off x="4595805" y="2547939"/>
            <a:ext cx="3000396" cy="461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710015" y="-852815"/>
            <a:ext cx="5938284" cy="850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 noChangeArrowheads="1"/>
          </p:cNvPicPr>
          <p:nvPr/>
        </p:nvPicPr>
        <p:blipFill>
          <a:blip r:embed="rId2"/>
          <a:srcRect l="2046" r="3059"/>
          <a:stretch>
            <a:fillRect/>
          </a:stretch>
        </p:blipFill>
        <p:spPr bwMode="auto">
          <a:xfrm>
            <a:off x="285719" y="428604"/>
            <a:ext cx="824791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 noChangeArrowheads="1"/>
          </p:cNvPicPr>
          <p:nvPr/>
        </p:nvPicPr>
        <p:blipFill>
          <a:blip r:embed="rId2"/>
          <a:srcRect l="870" r="2631"/>
          <a:stretch>
            <a:fillRect/>
          </a:stretch>
        </p:blipFill>
        <p:spPr bwMode="auto">
          <a:xfrm>
            <a:off x="500034" y="428604"/>
            <a:ext cx="3286148" cy="294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Рисунок 4"/>
          <p:cNvPicPr>
            <a:picLocks noChangeAspect="1" noChangeArrowheads="1"/>
          </p:cNvPicPr>
          <p:nvPr/>
        </p:nvPicPr>
        <p:blipFill>
          <a:blip r:embed="rId3"/>
          <a:srcRect l="894" r="4489"/>
          <a:stretch>
            <a:fillRect/>
          </a:stretch>
        </p:blipFill>
        <p:spPr bwMode="auto">
          <a:xfrm>
            <a:off x="4429124" y="500042"/>
            <a:ext cx="410100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714752"/>
            <a:ext cx="3602896" cy="243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/>
          <a:srcRect l="1906" t="7230" r="36234" b="67108"/>
          <a:stretch>
            <a:fillRect/>
          </a:stretch>
        </p:blipFill>
        <p:spPr bwMode="auto">
          <a:xfrm>
            <a:off x="4429124" y="3571876"/>
            <a:ext cx="4273251" cy="271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428596" y="428604"/>
            <a:ext cx="828680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714488"/>
            <a:ext cx="747403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внимание.</a:t>
            </a:r>
            <a:endParaRPr lang="ru-RU" sz="9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nachshkola\Рабочий стол\карта\416905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487684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 l="42186" t="12152" b="42166"/>
          <a:stretch>
            <a:fillRect/>
          </a:stretch>
        </p:blipFill>
        <p:spPr bwMode="auto">
          <a:xfrm>
            <a:off x="-52682" y="0"/>
            <a:ext cx="92046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r="2083"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\Красота\Лето\P1010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14290"/>
            <a:ext cx="2357453" cy="1573868"/>
          </a:xfrm>
          <a:prstGeom prst="rect">
            <a:avLst/>
          </a:prstGeom>
          <a:noFill/>
        </p:spPr>
      </p:pic>
      <p:pic>
        <p:nvPicPr>
          <p:cNvPr id="2051" name="Picture 3" descr="F:\Фото\Красота\Лето\P1010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0216986" y="-16787954"/>
            <a:ext cx="1857388" cy="5174152"/>
          </a:xfrm>
          <a:prstGeom prst="rect">
            <a:avLst/>
          </a:prstGeom>
          <a:noFill/>
        </p:spPr>
      </p:pic>
      <p:pic>
        <p:nvPicPr>
          <p:cNvPr id="4" name="Рисунок 3" descr="F:\Фото\Красота\Лето\P10101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142873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Фото\Красота\Лето\P10101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2786058"/>
            <a:ext cx="24542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Фото\Красота\Лето\P10101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4643446"/>
            <a:ext cx="2454275" cy="184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Фото\Красота\Лето\P101013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3143248"/>
            <a:ext cx="4429156" cy="348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Фото\Красота\Лето\P101013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4942" y="142852"/>
            <a:ext cx="3571900" cy="233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 l="7553" t="12897" r="6017" b="9773"/>
          <a:stretch>
            <a:fillRect/>
          </a:stretch>
        </p:blipFill>
        <p:spPr bwMode="auto">
          <a:xfrm>
            <a:off x="285720" y="1071546"/>
            <a:ext cx="8550434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175</TotalTime>
  <Words>20</Words>
  <PresentationFormat>Экран (4:3)</PresentationFormat>
  <Paragraphs>17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nacshkola</cp:lastModifiedBy>
  <cp:revision>26</cp:revision>
  <dcterms:modified xsi:type="dcterms:W3CDTF">2011-01-26T13:07:37Z</dcterms:modified>
</cp:coreProperties>
</file>