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25" r:id="rId2"/>
    <p:sldId id="347" r:id="rId3"/>
    <p:sldId id="296" r:id="rId4"/>
    <p:sldId id="327" r:id="rId5"/>
    <p:sldId id="293" r:id="rId6"/>
    <p:sldId id="329" r:id="rId7"/>
    <p:sldId id="326" r:id="rId8"/>
    <p:sldId id="338" r:id="rId9"/>
    <p:sldId id="300" r:id="rId10"/>
    <p:sldId id="330" r:id="rId11"/>
    <p:sldId id="337" r:id="rId12"/>
    <p:sldId id="311" r:id="rId13"/>
    <p:sldId id="340" r:id="rId14"/>
    <p:sldId id="341" r:id="rId15"/>
    <p:sldId id="314" r:id="rId16"/>
    <p:sldId id="342" r:id="rId17"/>
    <p:sldId id="343" r:id="rId18"/>
    <p:sldId id="344" r:id="rId19"/>
    <p:sldId id="345" r:id="rId20"/>
    <p:sldId id="297" r:id="rId21"/>
    <p:sldId id="334" r:id="rId22"/>
    <p:sldId id="323" r:id="rId23"/>
    <p:sldId id="331" r:id="rId24"/>
    <p:sldId id="277" r:id="rId25"/>
    <p:sldId id="271" r:id="rId26"/>
    <p:sldId id="336" r:id="rId27"/>
    <p:sldId id="335" r:id="rId28"/>
    <p:sldId id="316" r:id="rId29"/>
    <p:sldId id="31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72" autoAdjust="0"/>
    <p:restoredTop sz="81531" autoAdjust="0"/>
  </p:normalViewPr>
  <p:slideViewPr>
    <p:cSldViewPr>
      <p:cViewPr varScale="1">
        <p:scale>
          <a:sx n="82" d="100"/>
          <a:sy n="82" d="100"/>
        </p:scale>
        <p:origin x="-5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93781-291B-48F3-8B4B-190AC229989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E5CD0-C27F-4A00-9C30-A467ECC15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E5CD0-C27F-4A00-9C30-A467ECC1588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-fotki.yandex.ru/get/22/kurchanov-1950.9/0_8ee4_1f1b2197_X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sobory.ru/pic/03400/03405_20060228_110709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paattravel.narod.ru/murmansk_sights_foto58.htm/#fot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ipaattravel.narod.ru/murmansk_sights_foto68.htm/#fot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paattravel.narod.ru/murmansk_sights_foto16.htm/#fot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ipaattravel.narod.ru/murmansk_sights_foto52.htm/#fot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lands-of-sorrow.ru/_fr/4/0109238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imip.ru/shared/Region_maps/Murmanskaya_Obl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3;&#1086;&#1089;&#1090;&#1100;\Desktop\&#1091;&#1088;&#1086;&#1082;-&#1101;&#1082;&#1089;&#1082;&#1091;&#1088;&#1089;&#1080;&#1103;\&#1053;&#1077;&#1080;&#1079;&#1074;&#1077;&#1089;&#1090;&#1085;&#1099;&#1081;%20&#1076;&#1080;&#1089;&#1082;%20(15.11.2010%2012-39-50)\09%20&#1044;&#1086;&#1088;&#1086;&#1078;&#1082;&#1072;%209.wma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://stat15.privet.ru/lr/09015c8bf2279b6b85e55367152ab6f9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46.radikal.ru/i112/0912/7d/19374de9e775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035.radikal.ru/0801/d6/8b269651b78f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photos-rf.ru/250000-500000/murmansk-foto/murmansk-foto-11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cirota.ru/forum/images/40/40028.jpe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g15.nnm.ru/0/9/b/1/0/7f0cedea90218649f43d8ae8b32_prev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2004.murman.ru/photos/photos2/univ_volna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067.radikal.ru/1004/f9/6ad04abb5074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bms.24open.ru/images/3a1858423af26807ff53ac8c0e755a23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g-fotki.yandex.ru/get/24/dvaidva.0/0_cc73_5bdb0fc9_X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ap.rin.ru/images/magic/murmansk-1021979932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11.nnm.ru/8/e/c/9/5/6bff0928c916ef0e518d04c8a56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urmanday.narod.ru/assets/images/db_images/db_Murmansk6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   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1714488"/>
            <a:ext cx="71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Урок – экскурсия </a:t>
            </a:r>
          </a:p>
          <a:p>
            <a:pPr algn="ctr"/>
            <a:r>
              <a:rPr lang="ru-RU" sz="5400" b="1" smtClean="0">
                <a:solidFill>
                  <a:srgbClr val="FF0000"/>
                </a:solidFill>
              </a:rPr>
              <a:t>«</a:t>
            </a:r>
            <a:r>
              <a:rPr lang="ru-RU" sz="5400" b="1" smtClean="0">
                <a:solidFill>
                  <a:srgbClr val="FF0000"/>
                </a:solidFill>
              </a:rPr>
              <a:t>Мой город»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3500438"/>
            <a:ext cx="578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/>
              <a:t>Учитель начальных классов </a:t>
            </a:r>
          </a:p>
          <a:p>
            <a:pPr algn="r"/>
            <a:r>
              <a:rPr lang="ru-RU" sz="3600" dirty="0" smtClean="0"/>
              <a:t>МОУ гимназия №2</a:t>
            </a:r>
          </a:p>
          <a:p>
            <a:pPr algn="r"/>
            <a:r>
              <a:rPr lang="ru-RU" sz="3600" dirty="0" smtClean="0"/>
              <a:t>Смирнова В.В.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714488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Третья остановка…</a:t>
            </a:r>
          </a:p>
          <a:p>
            <a:r>
              <a:rPr lang="ru-RU" sz="5400" b="1" dirty="0" smtClean="0">
                <a:solidFill>
                  <a:srgbClr val="0070C0"/>
                </a:solidFill>
              </a:rPr>
              <a:t> «Мурманская мозаика»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uto-union.info/images/cities/7vQcf9dEZ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3786214" cy="4786346"/>
          </a:xfrm>
          <a:prstGeom prst="rect">
            <a:avLst/>
          </a:prstGeom>
          <a:noFill/>
        </p:spPr>
      </p:pic>
      <p:pic>
        <p:nvPicPr>
          <p:cNvPr id="3" name="Рисунок 2" descr="Картинка 5 из 252"/>
          <p:cNvPicPr/>
          <p:nvPr/>
        </p:nvPicPr>
        <p:blipFill>
          <a:blip r:embed="rId3" cstate="print"/>
          <a:srcRect l="3888" t="2953" r="4666" b="2362"/>
          <a:stretch>
            <a:fillRect/>
          </a:stretch>
        </p:blipFill>
        <p:spPr bwMode="auto">
          <a:xfrm>
            <a:off x="4714876" y="214290"/>
            <a:ext cx="3987856" cy="471490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143512"/>
            <a:ext cx="4429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Мемориал морякам, погибшим в мирное время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5214950"/>
            <a:ext cx="4714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Памятник Анатолию </a:t>
            </a:r>
            <a:r>
              <a:rPr lang="ru-RU" sz="3600" b="1" dirty="0" err="1" smtClean="0">
                <a:solidFill>
                  <a:srgbClr val="FF0000"/>
                </a:solidFill>
              </a:rPr>
              <a:t>Бредову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45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4071966" cy="5286412"/>
          </a:xfrm>
          <a:prstGeom prst="rect">
            <a:avLst/>
          </a:prstGeom>
          <a:noFill/>
        </p:spPr>
      </p:pic>
      <p:pic>
        <p:nvPicPr>
          <p:cNvPr id="4" name="Picture 2" descr="Картинка 3 из 228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14290"/>
            <a:ext cx="3857652" cy="5357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5500702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Памятник Кириллу и </a:t>
            </a:r>
            <a:r>
              <a:rPr lang="ru-RU" sz="3600" b="1" dirty="0" err="1" smtClean="0">
                <a:solidFill>
                  <a:srgbClr val="FF0000"/>
                </a:solidFill>
              </a:rPr>
              <a:t>Мефодию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5786454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Храм Спас на Водах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Мемориал рыбакам и кораблям тралового флота, погибшим в годы Великой Отечественной войны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00042"/>
            <a:ext cx="3000396" cy="3857652"/>
          </a:xfrm>
          <a:prstGeom prst="rect">
            <a:avLst/>
          </a:prstGeom>
          <a:noFill/>
        </p:spPr>
      </p:pic>
      <p:pic>
        <p:nvPicPr>
          <p:cNvPr id="39944" name="Picture 8" descr="Памятник ледоколу «Ермак» с подлинным якоре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00042"/>
            <a:ext cx="3214710" cy="37862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00562" y="4714884"/>
            <a:ext cx="4214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Якорь русского ледокола  «</a:t>
            </a:r>
            <a:r>
              <a:rPr lang="ru-RU" sz="3200" b="1" dirty="0" err="1" smtClean="0">
                <a:solidFill>
                  <a:srgbClr val="FF0000"/>
                </a:solidFill>
              </a:rPr>
              <a:t>Ярмак</a:t>
            </a:r>
            <a:r>
              <a:rPr lang="ru-RU" sz="3200" b="1" dirty="0" smtClean="0">
                <a:solidFill>
                  <a:srgbClr val="FF0000"/>
                </a:solidFill>
              </a:rPr>
              <a:t>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4786323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Мемориал рыбакам и кораблям флота, погибшим в годы войны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урманский областной драматический театр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71480"/>
            <a:ext cx="3714776" cy="45005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4876" y="5429264"/>
            <a:ext cx="4071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Областной драматический театр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Свято-Никольский кафедральный собор и церковь Святого Трифона Печенгского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785794"/>
            <a:ext cx="3571900" cy="42148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5286389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Свято-Никольский кафедральный собор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ands-of-sorrow.ru/_fr/4/010923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000240"/>
            <a:ext cx="5572164" cy="39290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Остановка четвёртая… памятник «Алёше»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358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Проект 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«Мой Мурманск»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2714620"/>
            <a:ext cx="7786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группа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571876"/>
            <a:ext cx="67866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 Оформление альбома по разделу </a:t>
            </a:r>
          </a:p>
          <a:p>
            <a:pPr algn="ctr"/>
            <a:r>
              <a:rPr lang="ru-RU" sz="4400" dirty="0" smtClean="0"/>
              <a:t> «Война в названиях улиц» 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857224" y="1768987"/>
            <a:ext cx="75009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группа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105835"/>
            <a:ext cx="93583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 Оформление альбома по разделу «Труд людей в названиях улиц».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28596" y="417450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Проект 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«Мой Мурманск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857224" y="1588131"/>
            <a:ext cx="7572428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группа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967335"/>
            <a:ext cx="67866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Создание альбома «Достопримечательности города Мурманска».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357290" y="571480"/>
            <a:ext cx="61436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Проект 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«Мой Мурманск»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142976" y="2345722"/>
            <a:ext cx="73581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142976" y="660424"/>
            <a:ext cx="7286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Проект 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«Мой Мурманск»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3105835"/>
            <a:ext cx="69294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Создание презентации по результатам исследования на тему ««Похож ли наш город на город наших бабушек?»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   </a:t>
            </a:r>
            <a:endParaRPr lang="ru-RU" sz="5400" dirty="0"/>
          </a:p>
        </p:txBody>
      </p:sp>
      <p:pic>
        <p:nvPicPr>
          <p:cNvPr id="25602" name="Picture 2" descr="Картинка 57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928670"/>
            <a:ext cx="7786742" cy="5072098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571868" y="2143116"/>
            <a:ext cx="214314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Картинка 57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8186" y="1081070"/>
            <a:ext cx="7786742" cy="50720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а 90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857232"/>
            <a:ext cx="7929618" cy="4857784"/>
          </a:xfrm>
          <a:prstGeom prst="rect">
            <a:avLst/>
          </a:prstGeom>
          <a:noFill/>
        </p:spPr>
      </p:pic>
      <p:pic>
        <p:nvPicPr>
          <p:cNvPr id="4" name="09 Дорожка 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715272" y="4786322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Картинка 35 из 327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00042"/>
            <a:ext cx="7429552" cy="56436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Картинка 5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7929618" cy="60007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   </a:t>
            </a:r>
            <a:endParaRPr lang="ru-RU" sz="5400" dirty="0"/>
          </a:p>
        </p:txBody>
      </p:sp>
      <p:pic>
        <p:nvPicPr>
          <p:cNvPr id="5" name="Picture 2" descr="Картинка 47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7643866" cy="57864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28 из 5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7166"/>
            <a:ext cx="7358114" cy="58579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ка 54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8072494" cy="61436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 из 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2"/>
            <a:ext cx="8286776" cy="47863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Картинка 116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8715436" cy="62151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29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8215370" cy="47863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37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7858180" cy="45005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   </a:t>
            </a:r>
            <a:r>
              <a:rPr lang="ru-RU" sz="5400" b="1" dirty="0" smtClean="0">
                <a:solidFill>
                  <a:srgbClr val="FF0000"/>
                </a:solidFill>
              </a:rPr>
              <a:t>Цель урока: </a:t>
            </a:r>
            <a:r>
              <a:rPr lang="ru-RU" sz="5400" b="1" dirty="0" smtClean="0"/>
              <a:t>узнать</a:t>
            </a:r>
          </a:p>
          <a:p>
            <a:r>
              <a:rPr lang="ru-RU" sz="5400" b="1" dirty="0" smtClean="0"/>
              <a:t> новое о нашем городе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pic>
        <p:nvPicPr>
          <p:cNvPr id="24582" name="Picture 6" descr="Картинка 16 из 687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500306"/>
            <a:ext cx="2686050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1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Маршрут экскурсии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357298"/>
            <a:ext cx="878684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4800" b="1" dirty="0" smtClean="0"/>
              <a:t> Улица капитана Егорова.</a:t>
            </a:r>
          </a:p>
          <a:p>
            <a:pPr marL="342900" indent="-342900">
              <a:buAutoNum type="arabicPeriod"/>
            </a:pPr>
            <a:r>
              <a:rPr lang="ru-RU" sz="4800" b="1" dirty="0" smtClean="0"/>
              <a:t>Площадь «Пять углов».</a:t>
            </a:r>
          </a:p>
          <a:p>
            <a:pPr marL="342900" indent="-342900">
              <a:buAutoNum type="arabicPeriod"/>
            </a:pPr>
            <a:r>
              <a:rPr lang="ru-RU" sz="4800" b="1" dirty="0" smtClean="0"/>
              <a:t>«Мурманская мозаика»: достопримечательности Мурманска.</a:t>
            </a:r>
          </a:p>
          <a:p>
            <a:pPr marL="342900" indent="-342900">
              <a:buAutoNum type="arabicPeriod"/>
            </a:pPr>
            <a:r>
              <a:rPr lang="ru-RU" sz="4800" b="1" dirty="0" smtClean="0"/>
              <a:t> Памятник «Алёше»: Литературная минутка.</a:t>
            </a:r>
          </a:p>
          <a:p>
            <a:pPr marL="342900" indent="-342900"/>
            <a:endParaRPr lang="ru-RU" sz="48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-357213"/>
            <a:ext cx="742955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sz="5400" b="1" dirty="0" smtClean="0">
                <a:solidFill>
                  <a:srgbClr val="FF0000"/>
                </a:solidFill>
              </a:rPr>
              <a:t>День рождения Мурманска: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2214554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</a:rPr>
              <a:t>4 октября 1916 года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Картинка 26 из 8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429000"/>
            <a:ext cx="3019425" cy="31670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571612"/>
            <a:ext cx="7715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Первая остановка…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0070C0"/>
                </a:solidFill>
              </a:rPr>
              <a:t>Улица 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капитана Егорова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Егоров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1571604" y="2857496"/>
            <a:ext cx="657229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642918"/>
            <a:ext cx="9001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Александр Александрович Егоров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06" y="357166"/>
            <a:ext cx="7072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Капитанские улицы: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1571612"/>
            <a:ext cx="664373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5400" b="1" dirty="0" smtClean="0">
                <a:solidFill>
                  <a:srgbClr val="0070C0"/>
                </a:solidFill>
              </a:rPr>
              <a:t>Буркова К.Л.</a:t>
            </a:r>
          </a:p>
          <a:p>
            <a:pPr>
              <a:buFont typeface="Arial" pitchFamily="34" charset="0"/>
              <a:buChar char="•"/>
            </a:pPr>
            <a:r>
              <a:rPr lang="ru-RU" sz="5400" b="1" dirty="0" smtClean="0">
                <a:solidFill>
                  <a:srgbClr val="0070C0"/>
                </a:solidFill>
              </a:rPr>
              <a:t>Тарана А.Ф.</a:t>
            </a:r>
          </a:p>
          <a:p>
            <a:pPr>
              <a:buFont typeface="Arial" pitchFamily="34" charset="0"/>
              <a:buChar char="•"/>
            </a:pPr>
            <a:r>
              <a:rPr lang="ru-RU" sz="5400" b="1" dirty="0" err="1" smtClean="0">
                <a:solidFill>
                  <a:srgbClr val="0070C0"/>
                </a:solidFill>
              </a:rPr>
              <a:t>Маклакова</a:t>
            </a:r>
            <a:r>
              <a:rPr lang="ru-RU" sz="5400" b="1" dirty="0" smtClean="0">
                <a:solidFill>
                  <a:srgbClr val="0070C0"/>
                </a:solidFill>
              </a:rPr>
              <a:t> А.Я.</a:t>
            </a:r>
          </a:p>
          <a:p>
            <a:pPr>
              <a:buFont typeface="Arial" pitchFamily="34" charset="0"/>
              <a:buChar char="•"/>
            </a:pPr>
            <a:r>
              <a:rPr lang="ru-RU" sz="5400" b="1" dirty="0" smtClean="0">
                <a:solidFill>
                  <a:srgbClr val="0070C0"/>
                </a:solidFill>
              </a:rPr>
              <a:t>Копытова С.Д.</a:t>
            </a:r>
          </a:p>
          <a:p>
            <a:endParaRPr lang="ru-RU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romanov-na-murmane.ru/_ph/3/10550129.jpg"/>
          <p:cNvPicPr>
            <a:picLocks noChangeAspect="1" noChangeArrowheads="1"/>
          </p:cNvPicPr>
          <p:nvPr/>
        </p:nvPicPr>
        <p:blipFill>
          <a:blip r:embed="rId2" cstate="print"/>
          <a:srcRect l="12094" t="20641" r="11591" b="13524"/>
          <a:stretch>
            <a:fillRect/>
          </a:stretch>
        </p:blipFill>
        <p:spPr bwMode="auto">
          <a:xfrm>
            <a:off x="4786282" y="2143116"/>
            <a:ext cx="4357718" cy="3571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0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 Вторая остановка 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Площадь «Пять углов»  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5715016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70C0"/>
                </a:solidFill>
              </a:rPr>
              <a:t>1950 год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pic>
        <p:nvPicPr>
          <p:cNvPr id="44034" name="Picture 2" descr="Картинка 194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14554"/>
            <a:ext cx="4071934" cy="3571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5715016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70C0"/>
                </a:solidFill>
              </a:rPr>
              <a:t>2006 год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240</Words>
  <Application>Microsoft Office PowerPoint</Application>
  <PresentationFormat>Экран (4:3)</PresentationFormat>
  <Paragraphs>66</Paragraphs>
  <Slides>29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Валя</cp:lastModifiedBy>
  <cp:revision>102</cp:revision>
  <dcterms:modified xsi:type="dcterms:W3CDTF">2011-01-30T12:57:11Z</dcterms:modified>
</cp:coreProperties>
</file>