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5" r:id="rId10"/>
    <p:sldId id="267" r:id="rId11"/>
    <p:sldId id="277" r:id="rId12"/>
    <p:sldId id="269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BDEEFF"/>
    <a:srgbClr val="AEF1F8"/>
    <a:srgbClr val="100000"/>
    <a:srgbClr val="640000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BDEEFF">
                <a:alpha val="83000"/>
              </a:srgb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file:///C:\Users\1\Desktop\&#1091;&#1088;&#1086;&#1082;\AELX3AICAO5D4K8CAQG2X6ACATTVWJOCAA3FY7PCACX6XKHCA0RRMOXCAS3FKLLCAK5T71LCAXBT1SHCAXNZ472CAVKAWWACAPCGKEJCACF6MK1CA7UIIE6CA8DIK8JCAZGXHJ5CAOSU9BCCA35PIMY.jpg" TargetMode="External"/><Relationship Id="rId7" Type="http://schemas.openxmlformats.org/officeDocument/2006/relationships/image" Target="file:///C:\Users\1\Desktop\&#1091;&#1088;&#1086;&#1082;\AFZVCDLCASS8ZVPCA61SN9UCAV63G5MCA2MB038CA5ZF2MICAME0SB5CA789RHGCALA2LO3CAZGQQLOCA5RPARGCAQ6WGDPCAMZMYMJCATJQA8OCAZ0HUGFCAUT1SBSCAPZAYUVCA768NTZCA1SMYT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file:///C:\Users\1\Desktop\&#1091;&#1088;&#1086;&#1082;\AGCGXJNCAOMW7LTCAC03420CAQ5ED39CAOQSOR0CALD72UOCA7AEWK4CA1SWYGJCA08VXVRCAUXJTCECAX8DTQSCA1ZX77BCACGS5SQCAKUR68ZCAF417KSCAZQDVMOCAB6EOQPCAUYCNUYCAPTC1Y8.jpg" TargetMode="External"/><Relationship Id="rId4" Type="http://schemas.openxmlformats.org/officeDocument/2006/relationships/image" Target="../media/image16.jpeg"/><Relationship Id="rId9" Type="http://schemas.openxmlformats.org/officeDocument/2006/relationships/image" Target="file:///C:\Users\1\Desktop\&#1091;&#1088;&#1086;&#1082;\ARFR6E6CA6CNG5DCAW6HKWZCAM3OJECCAQ27XIMCA13LSDLCAEGQ5BUCAHX5P1ECAQQG3NWCA9TBHKMCAS15WN5CA55X9URCA2UGBHTCA5EOO4ZCA3HHDMLCAHS8UV5CAGT171WCAC11BDFCAOAXMKN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1;&#1088;&#1086;&#1082;\Table51-1.jpg" TargetMode="External"/><Relationship Id="rId7" Type="http://schemas.openxmlformats.org/officeDocument/2006/relationships/image" Target="file:///C:\Users\1\Desktop\&#1091;&#1088;&#1086;&#1082;\i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file:///C:\Users\1\Desktop\&#1091;&#1088;&#1086;&#1082;\i3.jpg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1;&#1088;&#1086;&#1082;\i.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file:///C:\Users\1\Desktop\&#1091;&#1088;&#1086;&#1082;\AXZG34ICAURQW5WCAE73JZHCANS46RDCA14EQP5CA2P0WE7CAJQFVUQCAAYY1KECAV9471VCAFB8PCHCAKHGCVACA49E0F0CAAYXREZCAEXIT9DCATHZY6WCAY8FVAJCAGBZ9CVCAGLAL3RCA4DSNLG.jpg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1\Desktop\&#1091;&#1088;&#1086;&#1082;\&#1089;&#1082;&#1072;&#1085;&#1080;&#1088;&#1086;&#1074;&#1072;&#1085;&#1080;&#1077;0004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1;&#1088;&#1086;&#1082;\&#1089;&#1082;&#1072;&#1085;&#1080;&#1088;&#1086;&#1074;&#1072;&#1085;&#1080;&#1077;00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1\Desktop\&#1091;&#1088;&#1086;&#1082;\&#1089;&#1082;&#1072;&#1085;&#1080;&#1088;&#1086;&#1074;&#1072;&#1085;&#1080;&#1077;0007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1;&#1088;&#1086;&#1082;\AT4AEJXCAC9RT0GCA1SNSRSCAQCZVCGCAGTMO5CCADGI8AUCAB3KZL2CAF7QU8ACA76O4BCCAWLLB87CAUYI5Q8CACNC1ATCA4GSC73CA4VKMWJCAFJBDRLCAC76GZ8CAJDFXFQCAVZJ9AKCA7MSG0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1\Desktop\&#1091;&#1088;&#1086;&#1082;\AV9ZI4VCAMP0X1MCA58W147CAV6LVSUCABB98CJCA1FRS13CAUMWKEXCA7ZIW0DCAY6WD53CAOOUE4LCA81GWOGCAY00TQGCAZAXVX3CAJU9SN2CA4NYDBXCA6GWA9BCAQCPHUECAO31U0MCA0OMNZR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1;&#1088;&#1086;&#1082;\AOKWNJFCALHK3Q8CASZZKW1CAO280ZKCAR5WLDICAN3I6LLCA72F5WKCA76GDBZCAQQHTE5CAUYI31DCA82FMIBCAYH8RUTCAB8BA8OCACBJ4Q4CAW0796FCADSZVSBCAAFS1AICA5P0U1ICA5RLB3H.jpg" TargetMode="External"/><Relationship Id="rId7" Type="http://schemas.openxmlformats.org/officeDocument/2006/relationships/image" Target="file:///C:\Users\1\Desktop\&#1091;&#1088;&#1086;&#1082;\okrash1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file:///C:\Users\1\Desktop\&#1091;&#1088;&#1086;&#1082;\AQUE09FCAO4I0P4CAGP18TBCAD6CEAVCAJ6NZHGCA2MZW0BCAKEKW7ZCALH0GGGCAMOIKKGCAFXAIIKCAOTMHUPCADXNHIBCARWUG5FCAUV0F53CAROK0CVCAB4TVODCANAMLV8CAWYJQZCCAR3083N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1;&#1088;&#1086;&#1082;\tatu04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g0.liveinternet.ru/images/attach/c/0/44/262/44262417_1208705825_0804fa7d30fa58c026f71b997e8380d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15370" cy="4214842"/>
          </a:xfrm>
          <a:noFill/>
          <a:effectLst>
            <a:outerShdw blurRad="50800" dist="50800" dir="5400000" algn="ctr" rotWithShape="0">
              <a:srgbClr val="100000"/>
            </a:outerShdw>
            <a:reflection blurRad="6350" stA="50000" endA="295" endPos="92000" dist="101600" dir="5400000" sy="-100000" algn="bl" rotWithShape="0"/>
          </a:effectLst>
        </p:spPr>
        <p:txBody>
          <a:bodyPr>
            <a:prstTxWarp prst="textTriangleInverted">
              <a:avLst>
                <a:gd name="adj" fmla="val 47559"/>
              </a:avLst>
            </a:prstTxWarp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такое мода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ELX3AICAO5D4K8CAQG2X6ACATTVWJOCAA3FY7PCACX6XKHCA0RRMOXCAS3FKLLCAK5T71LCAXBT1SHCAXNZ472CAVKAWWACAPCGKEJCACF6MK1CA7UIIE6CA8DIK8JCAZGXHJ5CAOSU9BCCA35PIMY.jpg" descr="C:\Users\1\Desktop\урок\AELX3AICAO5D4K8CAQG2X6ACATTVWJOCAA3FY7PCACX6XKHCA0RRMOXCAS3FKLLCAK5T71LCAXBT1SHCAXNZ472CAVKAWWACAPCGKEJCACF6MK1CA7UIIE6CA8DIK8JCAZGXHJ5CAOSU9BCCA35PIMY.jpg"/>
          <p:cNvPicPr>
            <a:picLocks noChangeAspect="1"/>
          </p:cNvPicPr>
          <p:nvPr/>
        </p:nvPicPr>
        <p:blipFill>
          <a:blip r:embed="rId2" r:link="rId3">
            <a:lum bright="-10000" contrast="30000"/>
          </a:blip>
          <a:srcRect l="11553" r="9889"/>
          <a:stretch>
            <a:fillRect/>
          </a:stretch>
        </p:blipFill>
        <p:spPr>
          <a:xfrm>
            <a:off x="357157" y="0"/>
            <a:ext cx="3399356" cy="4929198"/>
          </a:xfrm>
          <a:prstGeom prst="rect">
            <a:avLst/>
          </a:prstGeom>
        </p:spPr>
      </p:pic>
      <p:pic>
        <p:nvPicPr>
          <p:cNvPr id="4" name="AGCGXJNCAOMW7LTCAC03420CAQ5ED39CAOQSOR0CALD72UOCA7AEWK4CA1SWYGJCA08VXVRCAUXJTCECAX8DTQSCA1ZX77BCACGS5SQCAKUR68ZCAF417KSCAZQDVMOCAB6EOQPCAUYCNUYCAPTC1Y8.jpg" descr="C:\Users\1\Desktop\урок\AGCGXJNCAOMW7LTCAC03420CAQ5ED39CAOQSOR0CALD72UOCA7AEWK4CA1SWYGJCA08VXVRCAUXJTCECAX8DTQSCA1ZX77BCACGS5SQCAKUR68ZCAF417KSCAZQDVMOCAB6EOQPCAUYCNUYCAPTC1Y8.jpg"/>
          <p:cNvPicPr>
            <a:picLocks noChangeAspect="1"/>
          </p:cNvPicPr>
          <p:nvPr/>
        </p:nvPicPr>
        <p:blipFill>
          <a:blip r:embed="rId4" r:link="rId5">
            <a:lum contrast="30000"/>
          </a:blip>
          <a:srcRect l="4957" r="7310"/>
          <a:stretch>
            <a:fillRect/>
          </a:stretch>
        </p:blipFill>
        <p:spPr>
          <a:xfrm>
            <a:off x="6143636" y="0"/>
            <a:ext cx="3000364" cy="4833892"/>
          </a:xfrm>
          <a:prstGeom prst="rect">
            <a:avLst/>
          </a:prstGeom>
        </p:spPr>
      </p:pic>
      <p:pic>
        <p:nvPicPr>
          <p:cNvPr id="3" name="AFZVCDLCASS8ZVPCA61SN9UCAV63G5MCA2MB038CA5ZF2MICAME0SB5CA789RHGCALA2LO3CAZGQQLOCA5RPARGCAQ6WGDPCAMZMYMJCATJQA8OCAZ0HUGFCAUT1SBSCAPZAYUVCA768NTZCA1SMYTA.jpg" descr="C:\Users\1\Desktop\урок\AFZVCDLCASS8ZVPCA61SN9UCAV63G5MCA2MB038CA5ZF2MICAME0SB5CA789RHGCALA2LO3CAZGQQLOCA5RPARGCAQ6WGDPCAMZMYMJCATJQA8OCAZ0HUGFCAUT1SBSCAPZAYUVCA768NTZCA1SMYTA.jpg"/>
          <p:cNvPicPr>
            <a:picLocks noChangeAspect="1"/>
          </p:cNvPicPr>
          <p:nvPr/>
        </p:nvPicPr>
        <p:blipFill>
          <a:blip r:embed="rId6" r:link="rId7">
            <a:lum contrast="30000"/>
          </a:blip>
          <a:stretch>
            <a:fillRect/>
          </a:stretch>
        </p:blipFill>
        <p:spPr>
          <a:xfrm>
            <a:off x="3286116" y="571480"/>
            <a:ext cx="2928958" cy="4393437"/>
          </a:xfrm>
          <a:prstGeom prst="rect">
            <a:avLst/>
          </a:prstGeom>
        </p:spPr>
      </p:pic>
      <p:pic>
        <p:nvPicPr>
          <p:cNvPr id="6" name="ARFR6E6CA6CNG5DCAW6HKWZCAM3OJECCAQ27XIMCA13LSDLCAEGQ5BUCAHX5P1ECAQQG3NWCA9TBHKMCAS15WN5CA55X9URCA2UGBHTCA5EOO4ZCA3HHDMLCAHS8UV5CAGT171WCAC11BDFCAOAXMKN.jpg" descr="C:\Users\1\Desktop\урок\ARFR6E6CA6CNG5DCAW6HKWZCAM3OJECCAQ27XIMCA13LSDLCAEGQ5BUCAHX5P1ECAQQG3NWCA9TBHKMCAS15WN5CA55X9URCA2UGBHTCA5EOO4ZCA3HHDMLCAHS8UV5CAGT171WCAC11BDFCAOAXMKN.jpg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1857356" y="3286124"/>
            <a:ext cx="569980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51-1.jpg" descr="C:\Users\1\Desktop\урок\Table51-1.jpg"/>
          <p:cNvPicPr>
            <a:picLocks noChangeAspect="1"/>
          </p:cNvPicPr>
          <p:nvPr/>
        </p:nvPicPr>
        <p:blipFill>
          <a:blip r:embed="rId2" r:link="rId3">
            <a:lum contrast="40000"/>
          </a:blip>
          <a:stretch>
            <a:fillRect/>
          </a:stretch>
        </p:blipFill>
        <p:spPr>
          <a:xfrm>
            <a:off x="357158" y="0"/>
            <a:ext cx="4429156" cy="6830973"/>
          </a:xfrm>
          <a:prstGeom prst="rect">
            <a:avLst/>
          </a:prstGeom>
        </p:spPr>
      </p:pic>
      <p:pic>
        <p:nvPicPr>
          <p:cNvPr id="3" name="i3.jpg" descr="C:\Users\1\Desktop\урок\i3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786315" y="3191534"/>
            <a:ext cx="4357686" cy="3666467"/>
          </a:xfrm>
          <a:prstGeom prst="rect">
            <a:avLst/>
          </a:prstGeom>
          <a:ln>
            <a:noFill/>
          </a:ln>
        </p:spPr>
      </p:pic>
      <p:pic>
        <p:nvPicPr>
          <p:cNvPr id="4" name="i.jpg" descr="C:\Users\1\Desktop\урок\i.jpg"/>
          <p:cNvPicPr>
            <a:picLocks noChangeAspect="1"/>
          </p:cNvPicPr>
          <p:nvPr/>
        </p:nvPicPr>
        <p:blipFill>
          <a:blip r:embed="rId6" r:link="rId7"/>
          <a:srcRect l="8370" t="19444" r="12111" b="13889"/>
          <a:stretch>
            <a:fillRect/>
          </a:stretch>
        </p:blipFill>
        <p:spPr>
          <a:xfrm>
            <a:off x="4786314" y="-1"/>
            <a:ext cx="4357686" cy="27522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..jpg" descr="C:\Users\1\Desktop\урок\i..jpg"/>
          <p:cNvPicPr>
            <a:picLocks noChangeAspect="1"/>
          </p:cNvPicPr>
          <p:nvPr/>
        </p:nvPicPr>
        <p:blipFill>
          <a:blip r:embed="rId2" r:link="rId3"/>
          <a:srcRect l="3679" t="4081" b="6122"/>
          <a:stretch>
            <a:fillRect/>
          </a:stretch>
        </p:blipFill>
        <p:spPr>
          <a:xfrm>
            <a:off x="4786314" y="0"/>
            <a:ext cx="4357686" cy="3143272"/>
          </a:xfrm>
          <a:prstGeom prst="rect">
            <a:avLst/>
          </a:prstGeom>
        </p:spPr>
      </p:pic>
      <p:pic>
        <p:nvPicPr>
          <p:cNvPr id="4" name="AXZG34ICAURQW5WCAE73JZHCANS46RDCA14EQP5CA2P0WE7CAJQFVUQCAAYY1KECAV9471VCAFB8PCHCAKHGCVACA49E0F0CAAYXREZCAEXIT9DCATHZY6WCAY8FVAJCAGBZ9CVCAGLAL3RCA4DSNLG.jpg" descr="C:\Users\1\Desktop\урок\AXZG34ICAURQW5WCAE73JZHCANS46RDCA14EQP5CA2P0WE7CAJQFVUQCAAYY1KECAV9471VCAFB8PCHCAKHGCVACA49E0F0CAAYXREZCAEXIT9DCATHZY6WCAY8FVAJCAGBZ9CVCAGLAL3RCA4DSNLG.jpg"/>
          <p:cNvPicPr>
            <a:picLocks noChangeAspect="1"/>
          </p:cNvPicPr>
          <p:nvPr/>
        </p:nvPicPr>
        <p:blipFill>
          <a:blip r:embed="rId4" r:link="rId5"/>
          <a:srcRect l="3057" t="4651" r="2162" b="4650"/>
          <a:stretch>
            <a:fillRect/>
          </a:stretch>
        </p:blipFill>
        <p:spPr>
          <a:xfrm>
            <a:off x="4714844" y="3857628"/>
            <a:ext cx="4429156" cy="2786082"/>
          </a:xfrm>
          <a:prstGeom prst="rect">
            <a:avLst/>
          </a:prstGeom>
        </p:spPr>
      </p:pic>
      <p:pic>
        <p:nvPicPr>
          <p:cNvPr id="1026" name="Picture 2" descr="http://im6-tub.yandex.net/i?id=139112073-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04"/>
            <a:ext cx="4786314" cy="574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луб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0052">
            <a:off x="156544" y="2445033"/>
            <a:ext cx="5535422" cy="409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9144000" cy="635795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sz="6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NSimSun" pitchFamily="49" charset="-122"/>
              </a:rPr>
              <a:t>СПАСИБО ЗА ВНИМАНИЕ!</a:t>
            </a:r>
            <a:endParaRPr lang="ru-RU" sz="60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NSimSun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985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14465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Закономерности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развития моды</a:t>
            </a:r>
            <a:r>
              <a:rPr lang="ru-RU" sz="4400" b="1" i="1" dirty="0" smtClean="0"/>
              <a:t>.        </a:t>
            </a:r>
            <a:endParaRPr lang="ru-RU" sz="4400" b="1" i="1" dirty="0"/>
          </a:p>
        </p:txBody>
      </p:sp>
      <p:sp>
        <p:nvSpPr>
          <p:cNvPr id="3" name="Овал 2"/>
          <p:cNvSpPr/>
          <p:nvPr/>
        </p:nvSpPr>
        <p:spPr>
          <a:xfrm>
            <a:off x="1428728" y="3714752"/>
            <a:ext cx="3071834" cy="17145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14942" y="3714752"/>
            <a:ext cx="3071834" cy="17145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43306" y="2428868"/>
            <a:ext cx="2071702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группа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2214578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автор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4143380"/>
            <a:ext cx="2286016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массы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9131103">
            <a:off x="782657" y="1916774"/>
            <a:ext cx="3081087" cy="1364143"/>
          </a:xfrm>
          <a:prstGeom prst="curvedDownArrow">
            <a:avLst>
              <a:gd name="adj1" fmla="val 25000"/>
              <a:gd name="adj2" fmla="val 50000"/>
              <a:gd name="adj3" fmla="val 7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825078">
            <a:off x="6084741" y="2167501"/>
            <a:ext cx="2808279" cy="1212411"/>
          </a:xfrm>
          <a:prstGeom prst="curvedDownArrow">
            <a:avLst>
              <a:gd name="adj1" fmla="val 16831"/>
              <a:gd name="adj2" fmla="val 61668"/>
              <a:gd name="adj3" fmla="val 7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5400000">
            <a:off x="4143371" y="3929067"/>
            <a:ext cx="785820" cy="3786214"/>
          </a:xfrm>
          <a:prstGeom prst="curvedLeftArrow">
            <a:avLst>
              <a:gd name="adj1" fmla="val 50000"/>
              <a:gd name="adj2" fmla="val 138234"/>
              <a:gd name="adj3" fmla="val 67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2143116"/>
            <a:ext cx="3714776" cy="142876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  <p:bldP spid="8" grpId="0"/>
      <p:bldP spid="13" grpId="0" animBg="1"/>
      <p:bldP spid="14" grpId="0" animBg="1"/>
      <p:bldP spid="1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785794"/>
            <a:ext cx="5101076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</a:rPr>
              <a:t>Функции</a:t>
            </a:r>
            <a:r>
              <a:rPr lang="ru-RU" sz="4400" b="1" i="1" dirty="0" smtClean="0">
                <a:latin typeface="Arial Black" pitchFamily="34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Arial Black" pitchFamily="34" charset="0"/>
              </a:rPr>
              <a:t>моды</a:t>
            </a:r>
            <a:r>
              <a:rPr lang="ru-RU" sz="4400" b="1" i="1" dirty="0" smtClean="0">
                <a:solidFill>
                  <a:srgbClr val="FF0000"/>
                </a:solidFill>
              </a:rPr>
              <a:t>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643050"/>
            <a:ext cx="7358114" cy="39703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</a:rPr>
              <a:t>Социальная.</a:t>
            </a:r>
          </a:p>
          <a:p>
            <a:r>
              <a:rPr lang="ru-RU" sz="3600" dirty="0" smtClean="0"/>
              <a:t> 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-каприз человека,</a:t>
            </a:r>
          </a:p>
          <a:p>
            <a:r>
              <a:rPr lang="ru-RU" sz="3600" b="1" i="1" dirty="0" smtClean="0"/>
              <a:t> 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-протест против обычаев,</a:t>
            </a:r>
          </a:p>
          <a:p>
            <a:r>
              <a:rPr lang="ru-RU" sz="3600" b="1" i="1" dirty="0" smtClean="0"/>
              <a:t> 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-демонстрация своего «я»,         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       - «маскировка»,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       - социальный статус.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</a:rPr>
              <a:t>Обеспечение жиз</a:t>
            </a:r>
            <a:r>
              <a:rPr lang="ru-RU" sz="3600" dirty="0" smtClean="0">
                <a:solidFill>
                  <a:srgbClr val="FF0000"/>
                </a:solidFill>
              </a:rPr>
              <a:t>ни.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357158" y="1071546"/>
            <a:ext cx="8786842" cy="3714776"/>
          </a:xfrm>
          <a:prstGeom prst="ellipseRibb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42976" y="1928802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Arial Black" pitchFamily="34" charset="0"/>
              </a:rPr>
              <a:t>Казусы моды.</a:t>
            </a:r>
            <a:endParaRPr lang="ru-RU" sz="7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3art0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596" y="214290"/>
            <a:ext cx="8669717" cy="5857916"/>
          </a:xfrm>
          <a:prstGeom prst="rect">
            <a:avLst/>
          </a:prstGeom>
          <a:noFill/>
        </p:spPr>
      </p:pic>
      <p:pic>
        <p:nvPicPr>
          <p:cNvPr id="1029" name="Picture 5" descr="C:\Users\1\Desktop\урок\AVKX5W8CAKZFK7MCAA32JCWCAY7WEQKCA8AIKKDCAHEQGFSCA0AQYMACAWLK3DGCAZJPKXXCA92JSRYCATD1PX6CAKBCFDOCAIIXJ9MCA1A4ANICASIV0G6CAGZ8YFOCAQSQCWBCA4O7GSVCAJ2K0RQ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8054" y="0"/>
            <a:ext cx="4852838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урок\1187848298_11684_35_1024x768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857488" y="-1"/>
            <a:ext cx="4733935" cy="6821231"/>
          </a:xfrm>
          <a:prstGeom prst="rect">
            <a:avLst/>
          </a:prstGeom>
          <a:noFill/>
        </p:spPr>
      </p:pic>
      <p:pic>
        <p:nvPicPr>
          <p:cNvPr id="10" name="сканирование0004.jpg" descr="C:\Users\1\Desktop\урок\сканирование0004.jpg"/>
          <p:cNvPicPr>
            <a:picLocks noChangeAspect="1"/>
          </p:cNvPicPr>
          <p:nvPr/>
        </p:nvPicPr>
        <p:blipFill>
          <a:blip r:embed="rId5" r:link="rId6" cstate="print">
            <a:lum contrast="20000"/>
          </a:blip>
          <a:srcRect r="7692" b="5633"/>
          <a:stretch>
            <a:fillRect/>
          </a:stretch>
        </p:blipFill>
        <p:spPr>
          <a:xfrm>
            <a:off x="2428860" y="261915"/>
            <a:ext cx="4725553" cy="659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канирование0002.jpg" descr="C:\Users\1\Desktop\урок\сканирование0002.jpg"/>
          <p:cNvPicPr>
            <a:picLocks noChangeAspect="1"/>
          </p:cNvPicPr>
          <p:nvPr/>
        </p:nvPicPr>
        <p:blipFill>
          <a:blip r:embed="rId2" r:link="rId3">
            <a:lum bright="-20000" contrast="20000"/>
          </a:blip>
          <a:srcRect l="5020"/>
          <a:stretch>
            <a:fillRect/>
          </a:stretch>
        </p:blipFill>
        <p:spPr>
          <a:xfrm>
            <a:off x="357158" y="0"/>
            <a:ext cx="4525485" cy="6858000"/>
          </a:xfrm>
          <a:prstGeom prst="rect">
            <a:avLst/>
          </a:prstGeom>
        </p:spPr>
      </p:pic>
      <p:pic>
        <p:nvPicPr>
          <p:cNvPr id="4" name="сканирование0007.jpg" descr="C:\Users\1\Desktop\урок\сканирование0007.jpg"/>
          <p:cNvPicPr>
            <a:picLocks noChangeAspect="1"/>
          </p:cNvPicPr>
          <p:nvPr/>
        </p:nvPicPr>
        <p:blipFill>
          <a:blip r:embed="rId4" r:link="rId5">
            <a:lum bright="-10000" contrast="30000"/>
          </a:blip>
          <a:srcRect l="5135" t="4427" r="6223"/>
          <a:stretch>
            <a:fillRect/>
          </a:stretch>
        </p:blipFill>
        <p:spPr>
          <a:xfrm>
            <a:off x="3589062" y="662177"/>
            <a:ext cx="5554938" cy="619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4AEJXCAC9RT0GCA1SNSRSCAQCZVCGCAGTMO5CCADGI8AUCAB3KZL2CAF7QU8ACA76O4BCCAWLLB87CAUYI5Q8CACNC1ATCA4GSC73CA4VKMWJCAFJBDRLCAC76GZ8CAJDFXFQCAVZJ9AKCA7MSG09.jpg" descr="C:\Users\1\Desktop\урок\AT4AEJXCAC9RT0GCA1SNSRSCAQCZVCGCAGTMO5CCADGI8AUCAB3KZL2CAF7QU8ACA76O4BCCAWLLB87CAUYI5Q8CACNC1ATCA4GSC73CA4VKMWJCAFJBDRLCAC76GZ8CAJDFXFQCAVZJ9AKCA7MSG09.jpg"/>
          <p:cNvPicPr>
            <a:picLocks noChangeAspect="1"/>
          </p:cNvPicPr>
          <p:nvPr/>
        </p:nvPicPr>
        <p:blipFill>
          <a:blip r:embed="rId2" r:link="rId3">
            <a:lum contrast="30000"/>
          </a:blip>
          <a:stretch>
            <a:fillRect/>
          </a:stretch>
        </p:blipFill>
        <p:spPr>
          <a:xfrm>
            <a:off x="1010640" y="571480"/>
            <a:ext cx="7071191" cy="5828955"/>
          </a:xfrm>
          <a:prstGeom prst="rect">
            <a:avLst/>
          </a:prstGeom>
        </p:spPr>
      </p:pic>
      <p:pic>
        <p:nvPicPr>
          <p:cNvPr id="4" name="AV9ZI4VCAMP0X1MCA58W147CAV6LVSUCABB98CJCA1FRS13CAUMWKEXCA7ZIW0DCAY6WD53CAOOUE4LCA81GWOGCAY00TQGCAZAXVX3CAJU9SN2CA4NYDBXCA6GWA9BCAQCPHUECAO31U0MCA0OMNZR.jpg" descr="C:\Users\1\Desktop\урок\AV9ZI4VCAMP0X1MCA58W147CAV6LVSUCABB98CJCA1FRS13CAUMWKEXCA7ZIW0DCAY6WD53CAOOUE4LCA81GWOGCAY00TQGCAZAXVX3CAJU9SN2CA4NYDBXCA6GWA9BCAQCPHUECAO31U0MCA0OMNZR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587658" y="0"/>
            <a:ext cx="45563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OKWNJFCALHK3Q8CASZZKW1CAO280ZKCAR5WLDICAN3I6LLCA72F5WKCA76GDBZCAQQHTE5CAUYI31DCA82FMIBCAYH8RUTCAB8BA8OCACBJ4Q4CAW0796FCADSZVSBCAAFS1AICA5P0U1ICA5RLB3H.jpg" descr="C:\Users\1\Desktop\урок\AOKWNJFCALHK3Q8CASZZKW1CAO280ZKCAR5WLDICAN3I6LLCA72F5WKCA76GDBZCAQQHTE5CAUYI31DCA82FMIBCAYH8RUTCAB8BA8OCACBJ4Q4CAW0796FCADSZVSBCAAFS1AICA5P0U1ICA5RLB3H.jpg"/>
          <p:cNvPicPr>
            <a:picLocks noChangeAspect="1"/>
          </p:cNvPicPr>
          <p:nvPr/>
        </p:nvPicPr>
        <p:blipFill>
          <a:blip r:embed="rId2" r:link="rId3">
            <a:lum bright="-10000" contrast="30000"/>
          </a:blip>
          <a:stretch>
            <a:fillRect/>
          </a:stretch>
        </p:blipFill>
        <p:spPr>
          <a:xfrm>
            <a:off x="285720" y="0"/>
            <a:ext cx="5143500" cy="6858000"/>
          </a:xfrm>
          <a:prstGeom prst="rect">
            <a:avLst/>
          </a:prstGeom>
        </p:spPr>
      </p:pic>
      <p:pic>
        <p:nvPicPr>
          <p:cNvPr id="3" name="AQUE09FCAO4I0P4CAGP18TBCAD6CEAVCAJ6NZHGCA2MZW0BCAKEKW7ZCALH0GGGCAMOIKKGCAFXAIIKCAOTMHUPCADXNHIBCARWUG5FCAUV0F53CAROK0CVCAB4TVODCANAMLV8CAWYJQZCCAR3083N.jpg" descr="C:\Users\1\Desktop\урок\AQUE09FCAO4I0P4CAGP18TBCAD6CEAVCAJ6NZHGCA2MZW0BCAKEKW7ZCALH0GGGCAMOIKKGCAFXAIIKCAOTMHUPCADXNHIBCARWUG5FCAUV0F53CAROK0CVCAB4TVODCANAMLV8CAWYJQZCCAR3083N.jpg"/>
          <p:cNvPicPr>
            <a:picLocks noChangeAspect="1"/>
          </p:cNvPicPr>
          <p:nvPr/>
        </p:nvPicPr>
        <p:blipFill>
          <a:blip r:embed="rId4" r:link="rId5">
            <a:lum bright="-10000" contrast="30000"/>
          </a:blip>
          <a:stretch>
            <a:fillRect/>
          </a:stretch>
        </p:blipFill>
        <p:spPr>
          <a:xfrm>
            <a:off x="4143340" y="0"/>
            <a:ext cx="5000660" cy="6819082"/>
          </a:xfrm>
          <a:prstGeom prst="rect">
            <a:avLst/>
          </a:prstGeom>
        </p:spPr>
      </p:pic>
      <p:pic>
        <p:nvPicPr>
          <p:cNvPr id="4" name="okrash11.jpg" descr="C:\Users\1\Desktop\урок\okrash11.jp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1000100" y="571480"/>
            <a:ext cx="7572396" cy="564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tu04.jpg" descr="C:\Users\1\Desktop\урок\tatu04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57158" y="0"/>
            <a:ext cx="4658264" cy="6858000"/>
          </a:xfrm>
          <a:prstGeom prst="rect">
            <a:avLst/>
          </a:prstGeom>
        </p:spPr>
      </p:pic>
      <p:pic>
        <p:nvPicPr>
          <p:cNvPr id="4102" name="Picture 6" descr="Картинка 29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398" y="1428736"/>
            <a:ext cx="5643602" cy="4138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482</TotalTime>
  <Words>54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Что такое мода?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мода ?</dc:title>
  <dc:creator>1</dc:creator>
  <cp:lastModifiedBy>1</cp:lastModifiedBy>
  <cp:revision>51</cp:revision>
  <dcterms:created xsi:type="dcterms:W3CDTF">2010-01-17T08:50:35Z</dcterms:created>
  <dcterms:modified xsi:type="dcterms:W3CDTF">2011-01-29T08:15:46Z</dcterms:modified>
</cp:coreProperties>
</file>