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3.xml" ContentType="application/vnd.openxmlformats-officedocument.theme+xml"/>
  <Override PartName="/ppt/slideLayouts/slideLayout37.xml" ContentType="application/vnd.openxmlformats-officedocument.presentationml.slideLayout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44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Masters/slideMaster4.xml" ContentType="application/vnd.openxmlformats-officedocument.presentationml.slideMaster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8.xml" ContentType="application/vnd.openxmlformats-officedocument.presentationml.slideLayout+xml"/>
  <Override PartName="/ppt/theme/theme4.xml" ContentType="application/vnd.openxmlformats-officedocument.theme+xml"/>
  <Default Extension="png" ContentType="image/png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s/slide1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43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4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84" r:id="rId2"/>
    <p:sldMasterId id="2147483696" r:id="rId3"/>
    <p:sldMasterId id="2147483708" r:id="rId4"/>
  </p:sldMasterIdLst>
  <p:sldIdLst>
    <p:sldId id="263" r:id="rId5"/>
    <p:sldId id="272" r:id="rId6"/>
    <p:sldId id="265" r:id="rId7"/>
    <p:sldId id="266" r:id="rId8"/>
    <p:sldId id="274" r:id="rId9"/>
    <p:sldId id="277" r:id="rId10"/>
    <p:sldId id="267" r:id="rId11"/>
    <p:sldId id="270" r:id="rId12"/>
    <p:sldId id="278" r:id="rId13"/>
    <p:sldId id="268" r:id="rId14"/>
    <p:sldId id="275" r:id="rId15"/>
    <p:sldId id="276" r:id="rId16"/>
    <p:sldId id="264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FC949E"/>
    <a:srgbClr val="99F7CA"/>
    <a:srgbClr val="DE70F0"/>
    <a:srgbClr val="FFFFFF"/>
    <a:srgbClr val="FEFE92"/>
    <a:srgbClr val="0033CC"/>
    <a:srgbClr val="B8B2DE"/>
    <a:srgbClr val="AAEBA5"/>
    <a:srgbClr val="EA4A9A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9203" autoAdjust="0"/>
    <p:restoredTop sz="94718" autoAdjust="0"/>
  </p:normalViewPr>
  <p:slideViewPr>
    <p:cSldViewPr>
      <p:cViewPr varScale="1">
        <p:scale>
          <a:sx n="70" d="100"/>
          <a:sy n="70" d="100"/>
        </p:scale>
        <p:origin x="-714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9AD491-7371-4AE4-AF44-0D579BFDB815}" type="datetimeFigureOut">
              <a:rPr lang="ru-RU" smtClean="0"/>
              <a:pPr/>
              <a:t>10.12.2010</a:t>
            </a:fld>
            <a:endParaRPr lang="ru-RU" dirty="0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F8BDF62D-1679-4F05-B78E-DE58E6FEE81A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9AD491-7371-4AE4-AF44-0D579BFDB815}" type="datetimeFigureOut">
              <a:rPr lang="ru-RU" smtClean="0"/>
              <a:pPr/>
              <a:t>10.12.2010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BDF62D-1679-4F05-B78E-DE58E6FEE81A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9AD491-7371-4AE4-AF44-0D579BFDB815}" type="datetimeFigureOut">
              <a:rPr lang="ru-RU" smtClean="0"/>
              <a:pPr/>
              <a:t>10.12.2010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BDF62D-1679-4F05-B78E-DE58E6FEE81A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9AD491-7371-4AE4-AF44-0D579BFDB815}" type="datetimeFigureOut">
              <a:rPr lang="ru-RU" smtClean="0"/>
              <a:pPr/>
              <a:t>10.12.2010</a:t>
            </a:fld>
            <a:endParaRPr lang="ru-RU" dirty="0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BDF62D-1679-4F05-B78E-DE58E6FEE81A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9AD491-7371-4AE4-AF44-0D579BFDB815}" type="datetimeFigureOut">
              <a:rPr lang="ru-RU" smtClean="0"/>
              <a:pPr/>
              <a:t>10.12.2010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BDF62D-1679-4F05-B78E-DE58E6FEE81A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9AD491-7371-4AE4-AF44-0D579BFDB815}" type="datetimeFigureOut">
              <a:rPr lang="ru-RU" smtClean="0"/>
              <a:pPr/>
              <a:t>10.12.2010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BDF62D-1679-4F05-B78E-DE58E6FEE81A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9AD491-7371-4AE4-AF44-0D579BFDB815}" type="datetimeFigureOut">
              <a:rPr lang="ru-RU" smtClean="0"/>
              <a:pPr/>
              <a:t>10.12.2010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BDF62D-1679-4F05-B78E-DE58E6FEE81A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9AD491-7371-4AE4-AF44-0D579BFDB815}" type="datetimeFigureOut">
              <a:rPr lang="ru-RU" smtClean="0"/>
              <a:pPr/>
              <a:t>10.12.2010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BDF62D-1679-4F05-B78E-DE58E6FEE81A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9AD491-7371-4AE4-AF44-0D579BFDB815}" type="datetimeFigureOut">
              <a:rPr lang="ru-RU" smtClean="0"/>
              <a:pPr/>
              <a:t>10.12.2010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BDF62D-1679-4F05-B78E-DE58E6FEE81A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9AD491-7371-4AE4-AF44-0D579BFDB815}" type="datetimeFigureOut">
              <a:rPr lang="ru-RU" smtClean="0"/>
              <a:pPr/>
              <a:t>10.12.2010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BDF62D-1679-4F05-B78E-DE58E6FEE81A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9AD491-7371-4AE4-AF44-0D579BFDB815}" type="datetimeFigureOut">
              <a:rPr lang="ru-RU" smtClean="0"/>
              <a:pPr/>
              <a:t>10.12.2010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BDF62D-1679-4F05-B78E-DE58E6FEE81A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9AD491-7371-4AE4-AF44-0D579BFDB815}" type="datetimeFigureOut">
              <a:rPr lang="ru-RU" smtClean="0"/>
              <a:pPr/>
              <a:t>10.12.2010</a:t>
            </a:fld>
            <a:endParaRPr lang="ru-RU" dirty="0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F8BDF62D-1679-4F05-B78E-DE58E6FEE81A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9AD491-7371-4AE4-AF44-0D579BFDB815}" type="datetimeFigureOut">
              <a:rPr lang="ru-RU" smtClean="0"/>
              <a:pPr/>
              <a:t>10.12.2010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F8BDF62D-1679-4F05-B78E-DE58E6FEE81A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9AD491-7371-4AE4-AF44-0D579BFDB815}" type="datetimeFigureOut">
              <a:rPr lang="ru-RU" smtClean="0"/>
              <a:pPr/>
              <a:t>10.12.2010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BDF62D-1679-4F05-B78E-DE58E6FEE81A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9AD491-7371-4AE4-AF44-0D579BFDB815}" type="datetimeFigureOut">
              <a:rPr lang="ru-RU" smtClean="0"/>
              <a:pPr/>
              <a:t>10.12.2010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BDF62D-1679-4F05-B78E-DE58E6FEE81A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4F9AD491-7371-4AE4-AF44-0D579BFDB815}" type="datetimeFigureOut">
              <a:rPr lang="ru-RU" smtClean="0"/>
              <a:pPr/>
              <a:t>10.12.2010</a:t>
            </a:fld>
            <a:endParaRPr lang="ru-RU" dirty="0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8BDF62D-1679-4F05-B78E-DE58E6FEE81A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9AD491-7371-4AE4-AF44-0D579BFDB815}" type="datetimeFigureOut">
              <a:rPr lang="ru-RU" smtClean="0"/>
              <a:pPr/>
              <a:t>10.12.2010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8BDF62D-1679-4F05-B78E-DE58E6FEE81A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9AD491-7371-4AE4-AF44-0D579BFDB815}" type="datetimeFigureOut">
              <a:rPr lang="ru-RU" smtClean="0"/>
              <a:pPr/>
              <a:t>10.12.2010</a:t>
            </a:fld>
            <a:endParaRPr lang="ru-RU" dirty="0"/>
          </a:p>
        </p:txBody>
      </p:sp>
      <p:sp>
        <p:nvSpPr>
          <p:cNvPr id="13" name="Номер слайда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F8BDF62D-1679-4F05-B78E-DE58E6FEE81A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8" name="Дата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4F9AD491-7371-4AE4-AF44-0D579BFDB815}" type="datetimeFigureOut">
              <a:rPr lang="ru-RU" smtClean="0"/>
              <a:pPr/>
              <a:t>10.12.2010</a:t>
            </a:fld>
            <a:endParaRPr lang="ru-RU" dirty="0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F8BDF62D-1679-4F05-B78E-DE58E6FEE81A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12" name="Нижний колонтитул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ru-RU" dirty="0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4F9AD491-7371-4AE4-AF44-0D579BFDB815}" type="datetimeFigureOut">
              <a:rPr lang="ru-RU" smtClean="0"/>
              <a:pPr/>
              <a:t>10.12.2010</a:t>
            </a:fld>
            <a:endParaRPr lang="ru-RU" dirty="0"/>
          </a:p>
        </p:txBody>
      </p:sp>
      <p:sp>
        <p:nvSpPr>
          <p:cNvPr id="12" name="Номер слайда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F8BDF62D-1679-4F05-B78E-DE58E6FEE81A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ru-RU" dirty="0"/>
          </a:p>
        </p:txBody>
      </p:sp>
      <p:sp>
        <p:nvSpPr>
          <p:cNvPr id="16" name="Текст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5" name="Текст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9AD491-7371-4AE4-AF44-0D579BFDB815}" type="datetimeFigureOut">
              <a:rPr lang="ru-RU" smtClean="0"/>
              <a:pPr/>
              <a:t>10.12.2010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8BDF62D-1679-4F05-B78E-DE58E6FEE81A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9AD491-7371-4AE4-AF44-0D579BFDB815}" type="datetimeFigureOut">
              <a:rPr lang="ru-RU" smtClean="0"/>
              <a:pPr/>
              <a:t>10.12.2010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8BDF62D-1679-4F05-B78E-DE58E6FEE81A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9AD491-7371-4AE4-AF44-0D579BFDB815}" type="datetimeFigureOut">
              <a:rPr lang="ru-RU" smtClean="0"/>
              <a:pPr/>
              <a:t>10.12.2010</a:t>
            </a:fld>
            <a:endParaRPr lang="ru-RU" dirty="0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BDF62D-1679-4F05-B78E-DE58E6FEE81A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9AD491-7371-4AE4-AF44-0D579BFDB815}" type="datetimeFigureOut">
              <a:rPr lang="ru-RU" smtClean="0"/>
              <a:pPr/>
              <a:t>10.12.2010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8BDF62D-1679-4F05-B78E-DE58E6FEE81A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оугольник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4F9AD491-7371-4AE4-AF44-0D579BFDB815}" type="datetimeFigureOut">
              <a:rPr lang="ru-RU" smtClean="0"/>
              <a:pPr/>
              <a:t>10.12.2010</a:t>
            </a:fld>
            <a:endParaRPr lang="ru-RU" dirty="0"/>
          </a:p>
        </p:txBody>
      </p:sp>
      <p:sp>
        <p:nvSpPr>
          <p:cNvPr id="13" name="Номер слайда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F8BDF62D-1679-4F05-B78E-DE58E6FEE81A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ru-RU" dirty="0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9AD491-7371-4AE4-AF44-0D579BFDB815}" type="datetimeFigureOut">
              <a:rPr lang="ru-RU" smtClean="0"/>
              <a:pPr/>
              <a:t>10.12.2010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BDF62D-1679-4F05-B78E-DE58E6FEE81A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4F9AD491-7371-4AE4-AF44-0D579BFDB815}" type="datetimeFigureOut">
              <a:rPr lang="ru-RU" smtClean="0"/>
              <a:pPr/>
              <a:t>10.12.2010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F8BDF62D-1679-4F05-B78E-DE58E6FEE81A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9AD491-7371-4AE4-AF44-0D579BFDB815}" type="datetimeFigureOut">
              <a:rPr lang="ru-RU" smtClean="0"/>
              <a:pPr/>
              <a:t>10.12.2010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BDF62D-1679-4F05-B78E-DE58E6FEE81A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9AD491-7371-4AE4-AF44-0D579BFDB815}" type="datetimeFigureOut">
              <a:rPr lang="ru-RU" smtClean="0"/>
              <a:pPr/>
              <a:t>10.12.2010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BDF62D-1679-4F05-B78E-DE58E6FEE81A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9AD491-7371-4AE4-AF44-0D579BFDB815}" type="datetimeFigureOut">
              <a:rPr lang="ru-RU" smtClean="0"/>
              <a:pPr/>
              <a:t>10.12.2010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BDF62D-1679-4F05-B78E-DE58E6FEE81A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9AD491-7371-4AE4-AF44-0D579BFDB815}" type="datetimeFigureOut">
              <a:rPr lang="ru-RU" smtClean="0"/>
              <a:pPr/>
              <a:t>10.12.2010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BDF62D-1679-4F05-B78E-DE58E6FEE81A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9AD491-7371-4AE4-AF44-0D579BFDB815}" type="datetimeFigureOut">
              <a:rPr lang="ru-RU" smtClean="0"/>
              <a:pPr/>
              <a:t>10.12.2010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BDF62D-1679-4F05-B78E-DE58E6FEE81A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9AD491-7371-4AE4-AF44-0D579BFDB815}" type="datetimeFigureOut">
              <a:rPr lang="ru-RU" smtClean="0"/>
              <a:pPr/>
              <a:t>10.12.2010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BDF62D-1679-4F05-B78E-DE58E6FEE81A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9AD491-7371-4AE4-AF44-0D579BFDB815}" type="datetimeFigureOut">
              <a:rPr lang="ru-RU" smtClean="0"/>
              <a:pPr/>
              <a:t>10.12.2010</a:t>
            </a:fld>
            <a:endParaRPr lang="ru-RU" dirty="0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BDF62D-1679-4F05-B78E-DE58E6FEE81A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9AD491-7371-4AE4-AF44-0D579BFDB815}" type="datetimeFigureOut">
              <a:rPr lang="ru-RU" smtClean="0"/>
              <a:pPr/>
              <a:t>10.12.2010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BDF62D-1679-4F05-B78E-DE58E6FEE81A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9AD491-7371-4AE4-AF44-0D579BFDB815}" type="datetimeFigureOut">
              <a:rPr lang="ru-RU" smtClean="0"/>
              <a:pPr/>
              <a:t>10.12.2010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BDF62D-1679-4F05-B78E-DE58E6FEE81A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9AD491-7371-4AE4-AF44-0D579BFDB815}" type="datetimeFigureOut">
              <a:rPr lang="ru-RU" smtClean="0"/>
              <a:pPr/>
              <a:t>10.12.2010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BDF62D-1679-4F05-B78E-DE58E6FEE81A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9AD491-7371-4AE4-AF44-0D579BFDB815}" type="datetimeFigureOut">
              <a:rPr lang="ru-RU" smtClean="0"/>
              <a:pPr/>
              <a:t>10.12.2010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BDF62D-1679-4F05-B78E-DE58E6FEE81A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9AD491-7371-4AE4-AF44-0D579BFDB815}" type="datetimeFigureOut">
              <a:rPr lang="ru-RU" smtClean="0"/>
              <a:pPr/>
              <a:t>10.12.2010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BDF62D-1679-4F05-B78E-DE58E6FEE81A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9AD491-7371-4AE4-AF44-0D579BFDB815}" type="datetimeFigureOut">
              <a:rPr lang="ru-RU" smtClean="0"/>
              <a:pPr/>
              <a:t>10.12.2010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F8BDF62D-1679-4F05-B78E-DE58E6FEE81A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9AD491-7371-4AE4-AF44-0D579BFDB815}" type="datetimeFigureOut">
              <a:rPr lang="ru-RU" smtClean="0"/>
              <a:pPr/>
              <a:t>10.12.2010</a:t>
            </a:fld>
            <a:endParaRPr lang="ru-RU" dirty="0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BDF62D-1679-4F05-B78E-DE58E6FEE81A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9AD491-7371-4AE4-AF44-0D579BFDB815}" type="datetimeFigureOut">
              <a:rPr lang="ru-RU" smtClean="0"/>
              <a:pPr/>
              <a:t>10.12.2010</a:t>
            </a:fld>
            <a:endParaRPr lang="ru-RU" dirty="0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BDF62D-1679-4F05-B78E-DE58E6FEE81A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9AD491-7371-4AE4-AF44-0D579BFDB815}" type="datetimeFigureOut">
              <a:rPr lang="ru-RU" smtClean="0"/>
              <a:pPr/>
              <a:t>10.12.2010</a:t>
            </a:fld>
            <a:endParaRPr lang="ru-RU" dirty="0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BDF62D-1679-4F05-B78E-DE58E6FEE81A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dirty="0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9AD491-7371-4AE4-AF44-0D579BFDB815}" type="datetimeFigureOut">
              <a:rPr lang="ru-RU" smtClean="0"/>
              <a:pPr/>
              <a:t>10.12.2010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BDF62D-1679-4F05-B78E-DE58E6FEE81A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4F9AD491-7371-4AE4-AF44-0D579BFDB815}" type="datetimeFigureOut">
              <a:rPr lang="ru-RU" smtClean="0"/>
              <a:pPr/>
              <a:t>10.12.2010</a:t>
            </a:fld>
            <a:endParaRPr lang="ru-RU" dirty="0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F8BDF62D-1679-4F05-B78E-DE58E6FEE81A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4F9AD491-7371-4AE4-AF44-0D579BFDB815}" type="datetimeFigureOut">
              <a:rPr lang="ru-RU" smtClean="0"/>
              <a:pPr/>
              <a:t>10.12.2010</a:t>
            </a:fld>
            <a:endParaRPr lang="ru-RU" dirty="0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F8BDF62D-1679-4F05-B78E-DE58E6FEE81A}" type="slidenum">
              <a:rPr lang="ru-RU" smtClean="0"/>
              <a:pPr/>
              <a:t>‹#›</a:t>
            </a:fld>
            <a:endParaRPr lang="ru-RU" dirty="0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4F9AD491-7371-4AE4-AF44-0D579BFDB815}" type="datetimeFigureOut">
              <a:rPr lang="ru-RU" smtClean="0"/>
              <a:pPr/>
              <a:t>10.12.2010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F8BDF62D-1679-4F05-B78E-DE58E6FEE81A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9AD491-7371-4AE4-AF44-0D579BFDB815}" type="datetimeFigureOut">
              <a:rPr lang="ru-RU" smtClean="0"/>
              <a:pPr/>
              <a:t>10.12.2010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BDF62D-1679-4F05-B78E-DE58E6FEE81A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0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9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slideLayout" Target="../slideLayouts/slideLayout40.xml"/><Relationship Id="rId1" Type="http://schemas.openxmlformats.org/officeDocument/2006/relationships/audio" Target="file:///C:\Documents%20and%20Settings\&#1048;&#1042;&#1040;&#1053;\&#1056;&#1072;&#1073;&#1086;&#1095;&#1080;&#1081;%20&#1089;&#1090;&#1086;&#1083;\&#1058;&#1072;&#1085;&#1077;&#1094;\&#1042;&#1086;&#1089;&#1090;&#1086;&#1082;.mp3" TargetMode="External"/><Relationship Id="rId4" Type="http://schemas.openxmlformats.org/officeDocument/2006/relationships/image" Target="../media/image16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slideLayout" Target="../slideLayouts/slideLayout40.xml"/><Relationship Id="rId1" Type="http://schemas.openxmlformats.org/officeDocument/2006/relationships/audio" Target="file:///C:\Documents%20and%20Settings\&#1048;&#1042;&#1040;&#1053;\&#1056;&#1072;&#1073;&#1086;&#1095;&#1080;&#1081;%20&#1089;&#1090;&#1086;&#1083;\&#1058;&#1072;&#1085;&#1077;&#1094;\&#1057;&#1084;&#1086;&#1088;&#1086;&#1076;&#1080;&#1085;&#1072;.wma" TargetMode="External"/><Relationship Id="rId4" Type="http://schemas.openxmlformats.org/officeDocument/2006/relationships/image" Target="../media/image8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9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slideLayout" Target="../slideLayouts/slideLayout29.xml"/><Relationship Id="rId1" Type="http://schemas.openxmlformats.org/officeDocument/2006/relationships/audio" Target="file:///C:\Documents%20and%20Settings\&#1048;&#1042;&#1040;&#1053;\&#1056;&#1072;&#1073;&#1086;&#1095;&#1080;&#1081;%20&#1089;&#1090;&#1086;&#1083;\&#1058;&#1072;&#1085;&#1077;&#1094;\&#1050;&#1086;&#1083;&#1103;,%2012%20&#1041;.mp3" TargetMode="External"/><Relationship Id="rId4" Type="http://schemas.openxmlformats.org/officeDocument/2006/relationships/image" Target="../media/image11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gif"/><Relationship Id="rId1" Type="http://schemas.openxmlformats.org/officeDocument/2006/relationships/slideLayout" Target="../slideLayouts/slideLayout29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slideLayout" Target="../slideLayouts/slideLayout29.xml"/><Relationship Id="rId1" Type="http://schemas.openxmlformats.org/officeDocument/2006/relationships/audio" Target="file:///C:\Documents%20and%20Settings\&#1048;&#1042;&#1040;&#1053;\&#1056;&#1072;&#1073;&#1086;&#1095;&#1080;&#1081;%20&#1089;&#1090;&#1086;&#1083;\&#1058;&#1072;&#1085;&#1077;&#1094;\MONEY.mp3" TargetMode="External"/><Relationship Id="rId4" Type="http://schemas.openxmlformats.org/officeDocument/2006/relationships/image" Target="../media/image1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C9FCB"/>
            </a:gs>
            <a:gs pos="13000">
              <a:srgbClr val="F8B049"/>
            </a:gs>
            <a:gs pos="21001">
              <a:srgbClr val="F8B049"/>
            </a:gs>
            <a:gs pos="63000">
              <a:srgbClr val="FEE7F2"/>
            </a:gs>
            <a:gs pos="67000">
              <a:srgbClr val="F952A0"/>
            </a:gs>
            <a:gs pos="69000">
              <a:srgbClr val="C50849"/>
            </a:gs>
            <a:gs pos="82001">
              <a:srgbClr val="B43E85"/>
            </a:gs>
            <a:gs pos="100000">
              <a:srgbClr val="F8B049"/>
            </a:gs>
          </a:gsLst>
          <a:lin ang="27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lum bright="-11000" contrast="31000"/>
          </a:blip>
          <a:srcRect/>
          <a:stretch>
            <a:fillRect/>
          </a:stretch>
        </p:blipFill>
        <p:spPr bwMode="auto">
          <a:xfrm>
            <a:off x="571472" y="142852"/>
            <a:ext cx="8072494" cy="6466103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noFill/>
            <a:miter lim="800000"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030A0">
            <a:alpha val="58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42910" y="571480"/>
            <a:ext cx="7858180" cy="4278094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r"/>
            <a:r>
              <a:rPr lang="ru-RU" sz="8000" b="1" spc="50" dirty="0" smtClean="0">
                <a:ln w="11430">
                  <a:solidFill>
                    <a:srgbClr val="C00000"/>
                  </a:solidFill>
                </a:ln>
                <a:blipFill>
                  <a:blip r:embed="rId2"/>
                  <a:tile tx="0" ty="0" sx="100000" sy="100000" flip="none" algn="tl"/>
                </a:blip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r"/>
            <a:r>
              <a:rPr lang="ru-RU" sz="9600" b="1" spc="50" dirty="0" smtClean="0">
                <a:ln w="11430">
                  <a:solidFill>
                    <a:srgbClr val="0033CC"/>
                  </a:solidFill>
                </a:ln>
                <a:solidFill>
                  <a:srgbClr val="FFFF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ИГРА НАОБОРОТ</a:t>
            </a:r>
            <a:endParaRPr lang="ru-RU" sz="8000" b="1" spc="50" dirty="0">
              <a:ln w="11430">
                <a:solidFill>
                  <a:srgbClr val="0033CC"/>
                </a:solidFill>
              </a:ln>
              <a:solidFill>
                <a:srgbClr val="FFFF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Прямоугольник 17"/>
          <p:cNvSpPr/>
          <p:nvPr/>
        </p:nvSpPr>
        <p:spPr>
          <a:xfrm>
            <a:off x="1571604" y="5715016"/>
            <a:ext cx="6643734" cy="857256"/>
          </a:xfrm>
          <a:prstGeom prst="rect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3600" b="1" dirty="0" smtClean="0">
                <a:ln>
                  <a:solidFill>
                    <a:schemeClr val="tx1"/>
                  </a:solidFill>
                </a:ln>
                <a:solidFill>
                  <a:srgbClr val="FFFFFF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Всё, что потребует учитель</a:t>
            </a:r>
            <a:r>
              <a:rPr lang="ru-RU" sz="4400" b="1" dirty="0" smtClean="0">
                <a:ln>
                  <a:solidFill>
                    <a:schemeClr val="tx1"/>
                  </a:solidFill>
                </a:ln>
                <a:solidFill>
                  <a:srgbClr val="FFFFFF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- 38</a:t>
            </a:r>
            <a:endParaRPr lang="ru-RU" sz="4400" b="1" dirty="0" smtClean="0">
              <a:ln>
                <a:solidFill>
                  <a:schemeClr val="tx1"/>
                </a:solidFill>
              </a:ln>
              <a:solidFill>
                <a:srgbClr val="FFFFFF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428596" y="142852"/>
            <a:ext cx="8429684" cy="1143008"/>
          </a:xfrm>
          <a:prstGeom prst="rect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ru-RU" sz="2400" b="1" dirty="0" smtClean="0">
                <a:ln>
                  <a:solidFill>
                    <a:srgbClr val="FFFF00"/>
                  </a:solidFill>
                </a:ln>
                <a:solidFill>
                  <a:srgbClr val="FEFE92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Представьте, что открылся магазин </a:t>
            </a:r>
          </a:p>
          <a:p>
            <a:pPr lvl="0" algn="ctr"/>
            <a:r>
              <a:rPr lang="ru-RU" sz="2400" b="1" dirty="0" smtClean="0">
                <a:ln>
                  <a:solidFill>
                    <a:srgbClr val="FFFF00"/>
                  </a:solidFill>
                </a:ln>
                <a:solidFill>
                  <a:srgbClr val="FEFE92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«Всё для прогульщиков».</a:t>
            </a:r>
          </a:p>
          <a:p>
            <a:pPr lvl="0" algn="ctr"/>
            <a:r>
              <a:rPr lang="ru-RU" sz="2400" b="1" dirty="0" smtClean="0">
                <a:ln>
                  <a:solidFill>
                    <a:srgbClr val="FFFF00"/>
                  </a:solidFill>
                </a:ln>
                <a:solidFill>
                  <a:srgbClr val="FEFE92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Что бы вы хотели увидеть на прилавках этого магазина?</a:t>
            </a:r>
            <a:endParaRPr lang="ru-RU" sz="2400" b="1" dirty="0" smtClean="0">
              <a:ln>
                <a:solidFill>
                  <a:srgbClr val="FFFF00"/>
                </a:solidFill>
              </a:ln>
              <a:solidFill>
                <a:srgbClr val="FEFE92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dirty="0">
              <a:ln>
                <a:solidFill>
                  <a:srgbClr val="92D050"/>
                </a:solidFill>
              </a:ln>
              <a:solidFill>
                <a:srgbClr val="FEFE92"/>
              </a:solidFill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1571604" y="4572008"/>
            <a:ext cx="6643734" cy="1000132"/>
          </a:xfrm>
          <a:prstGeom prst="rect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ru-RU" sz="4400" b="1" dirty="0" smtClean="0">
                <a:ln>
                  <a:solidFill>
                    <a:schemeClr val="tx1"/>
                  </a:solidFill>
                </a:ln>
                <a:solidFill>
                  <a:srgbClr val="FFFFFF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Готовые ответы          - 23</a:t>
            </a:r>
            <a:endParaRPr lang="ru-RU" sz="4400" b="1" dirty="0" smtClean="0">
              <a:ln>
                <a:solidFill>
                  <a:schemeClr val="tx1"/>
                </a:solidFill>
              </a:ln>
              <a:solidFill>
                <a:srgbClr val="FFFFFF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1571604" y="3643314"/>
            <a:ext cx="6643734" cy="785818"/>
          </a:xfrm>
          <a:prstGeom prst="rect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ru-RU" sz="4400" b="1" dirty="0" smtClean="0">
                <a:ln>
                  <a:solidFill>
                    <a:schemeClr val="tx1"/>
                  </a:solidFill>
                </a:ln>
                <a:solidFill>
                  <a:srgbClr val="FFFFFF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Мозги                            - 16</a:t>
            </a:r>
            <a:endParaRPr lang="ru-RU" sz="4400" b="1" dirty="0" smtClean="0">
              <a:ln>
                <a:solidFill>
                  <a:schemeClr val="tx1"/>
                </a:solidFill>
              </a:ln>
              <a:solidFill>
                <a:srgbClr val="FFFFFF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1571604" y="2571744"/>
            <a:ext cx="6643734" cy="785818"/>
          </a:xfrm>
          <a:prstGeom prst="rect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ru-RU" sz="4400" b="1" dirty="0" smtClean="0">
                <a:ln>
                  <a:solidFill>
                    <a:schemeClr val="tx1"/>
                  </a:solidFill>
                </a:ln>
                <a:solidFill>
                  <a:srgbClr val="FFFFFF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Аттестат     	               - 9</a:t>
            </a:r>
            <a:endParaRPr lang="ru-RU" sz="4400" b="1" dirty="0" smtClean="0">
              <a:ln>
                <a:solidFill>
                  <a:schemeClr val="tx1"/>
                </a:solidFill>
              </a:ln>
              <a:solidFill>
                <a:srgbClr val="FFFFFF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dirty="0"/>
          </a:p>
        </p:txBody>
      </p:sp>
      <p:sp>
        <p:nvSpPr>
          <p:cNvPr id="19" name="Прямоугольник 18"/>
          <p:cNvSpPr/>
          <p:nvPr/>
        </p:nvSpPr>
        <p:spPr>
          <a:xfrm>
            <a:off x="1571604" y="1500174"/>
            <a:ext cx="6643734" cy="714380"/>
          </a:xfrm>
          <a:prstGeom prst="rect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4400" b="1" dirty="0" smtClean="0">
                <a:ln>
                  <a:solidFill>
                    <a:schemeClr val="tx1"/>
                  </a:solidFill>
                </a:ln>
                <a:solidFill>
                  <a:srgbClr val="FFFFFF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Пиво	                            - 3</a:t>
            </a:r>
            <a:endParaRPr lang="ru-RU" sz="4400" b="1" dirty="0">
              <a:ln>
                <a:solidFill>
                  <a:schemeClr val="tx1"/>
                </a:solidFill>
              </a:ln>
              <a:solidFill>
                <a:srgbClr val="FFFFFF"/>
              </a:solidFill>
            </a:endParaRPr>
          </a:p>
        </p:txBody>
      </p:sp>
      <p:sp>
        <p:nvSpPr>
          <p:cNvPr id="20" name="Улыбающееся лицо 19"/>
          <p:cNvSpPr/>
          <p:nvPr/>
        </p:nvSpPr>
        <p:spPr>
          <a:xfrm>
            <a:off x="500034" y="1714488"/>
            <a:ext cx="500066" cy="500066"/>
          </a:xfrm>
          <a:prstGeom prst="smileyFace">
            <a:avLst/>
          </a:prstGeom>
          <a:solidFill>
            <a:srgbClr val="DE70F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Улыбающееся лицо 20"/>
          <p:cNvSpPr/>
          <p:nvPr/>
        </p:nvSpPr>
        <p:spPr>
          <a:xfrm>
            <a:off x="500034" y="2571744"/>
            <a:ext cx="500066" cy="500066"/>
          </a:xfrm>
          <a:prstGeom prst="smileyFace">
            <a:avLst/>
          </a:prstGeom>
          <a:solidFill>
            <a:srgbClr val="DE70F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Улыбающееся лицо 21"/>
          <p:cNvSpPr/>
          <p:nvPr/>
        </p:nvSpPr>
        <p:spPr>
          <a:xfrm>
            <a:off x="500034" y="3643314"/>
            <a:ext cx="500066" cy="500066"/>
          </a:xfrm>
          <a:prstGeom prst="smileyFace">
            <a:avLst/>
          </a:prstGeom>
          <a:solidFill>
            <a:srgbClr val="DE70F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Улыбающееся лицо 22"/>
          <p:cNvSpPr/>
          <p:nvPr/>
        </p:nvSpPr>
        <p:spPr>
          <a:xfrm>
            <a:off x="500034" y="4714884"/>
            <a:ext cx="500066" cy="500066"/>
          </a:xfrm>
          <a:prstGeom prst="smileyFace">
            <a:avLst/>
          </a:prstGeom>
          <a:solidFill>
            <a:srgbClr val="DE70F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Улыбающееся лицо 23"/>
          <p:cNvSpPr/>
          <p:nvPr/>
        </p:nvSpPr>
        <p:spPr>
          <a:xfrm>
            <a:off x="500034" y="5786454"/>
            <a:ext cx="500066" cy="500066"/>
          </a:xfrm>
          <a:prstGeom prst="smileyFace">
            <a:avLst/>
          </a:prstGeom>
          <a:solidFill>
            <a:srgbClr val="DE70F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8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" fill="hold">
                      <p:stCondLst>
                        <p:cond delay="0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34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5" fill="hold">
                      <p:stCondLst>
                        <p:cond delay="0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40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1" fill="hold">
                      <p:stCondLst>
                        <p:cond delay="0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  <p:seq concurrent="1" nextAc="seek">
              <p:cTn id="46" restart="whenNotActive" fill="hold" evtFilter="cancelBubble" nodeType="interactiveSeq">
                <p:stCondLst>
                  <p:cond evt="onClick" delay="0">
                    <p:tgtEl>
                      <p:spTgt spid="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7" fill="hold">
                      <p:stCondLst>
                        <p:cond delay="0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"/>
                  </p:tgtEl>
                </p:cond>
              </p:nextCondLst>
            </p:seq>
            <p:seq concurrent="1" nextAc="seek">
              <p:cTn id="52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3" fill="hold">
                      <p:stCondLst>
                        <p:cond delay="0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</p:childTnLst>
        </p:cTn>
      </p:par>
    </p:tnLst>
    <p:bldLst>
      <p:bldP spid="18" grpId="0" animBg="1"/>
      <p:bldP spid="13" grpId="0" animBg="1"/>
      <p:bldP spid="14" grpId="0" animBg="1"/>
      <p:bldP spid="15" grpId="0" animBg="1"/>
      <p:bldP spid="16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6" name="Picture 4" descr="C:\Мои документы\Мои рисунки\Мои рисунки\юле\Открытки\Открытка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14282" y="142852"/>
            <a:ext cx="8572559" cy="6429421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sp>
        <p:nvSpPr>
          <p:cNvPr id="5" name="Прямоугольник 4"/>
          <p:cNvSpPr/>
          <p:nvPr/>
        </p:nvSpPr>
        <p:spPr>
          <a:xfrm>
            <a:off x="714348" y="642918"/>
            <a:ext cx="7643866" cy="47705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sz="8800" b="1" dirty="0" smtClean="0">
              <a:ln>
                <a:solidFill>
                  <a:srgbClr val="FFFF00"/>
                </a:solidFill>
              </a:ln>
              <a:solidFill>
                <a:srgbClr val="AAEBA5"/>
              </a:solidFill>
              <a:effectLst>
                <a:glow rad="228600">
                  <a:schemeClr val="accent5">
                    <a:satMod val="175000"/>
                    <a:alpha val="4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urier New" pitchFamily="49" charset="0"/>
              <a:cs typeface="Courier New" pitchFamily="49" charset="0"/>
            </a:endParaRPr>
          </a:p>
          <a:p>
            <a:pPr algn="ctr"/>
            <a:r>
              <a:rPr lang="ru-RU" sz="8800" b="1" dirty="0" smtClean="0">
                <a:ln>
                  <a:solidFill>
                    <a:srgbClr val="FFFF00"/>
                  </a:solidFill>
                </a:ln>
                <a:solidFill>
                  <a:srgbClr val="DE70F0"/>
                </a:solidFill>
                <a:effectLst>
                  <a:glow rad="228600">
                    <a:schemeClr val="accent4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  <a:cs typeface="Courier New" pitchFamily="49" charset="0"/>
              </a:rPr>
              <a:t>МУЗЫКАЛЬНАЯ</a:t>
            </a:r>
          </a:p>
          <a:p>
            <a:pPr algn="ctr"/>
            <a:endParaRPr lang="ru-RU" sz="4000" b="1" dirty="0" smtClean="0">
              <a:ln>
                <a:solidFill>
                  <a:srgbClr val="FFFF00"/>
                </a:solidFill>
              </a:ln>
              <a:solidFill>
                <a:srgbClr val="DE70F0"/>
              </a:solidFill>
              <a:effectLst>
                <a:glow rad="228600">
                  <a:schemeClr val="accent4">
                    <a:satMod val="175000"/>
                    <a:alpha val="4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urier New" pitchFamily="49" charset="0"/>
              <a:cs typeface="Courier New" pitchFamily="49" charset="0"/>
            </a:endParaRPr>
          </a:p>
          <a:p>
            <a:pPr algn="ctr"/>
            <a:r>
              <a:rPr lang="ru-RU" sz="8800" b="1" dirty="0" smtClean="0">
                <a:ln>
                  <a:solidFill>
                    <a:srgbClr val="FFFF00"/>
                  </a:solidFill>
                </a:ln>
                <a:solidFill>
                  <a:srgbClr val="DE70F0"/>
                </a:solidFill>
                <a:effectLst>
                  <a:glow rad="228600">
                    <a:schemeClr val="accent4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  <a:cs typeface="Courier New" pitchFamily="49" charset="0"/>
              </a:rPr>
              <a:t>ПАУЗА</a:t>
            </a:r>
            <a:endParaRPr lang="ru-RU" sz="8800" dirty="0">
              <a:solidFill>
                <a:srgbClr val="DE70F0"/>
              </a:solidFill>
              <a:effectLst>
                <a:glow rad="228600">
                  <a:schemeClr val="accent4">
                    <a:satMod val="175000"/>
                    <a:alpha val="4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4" name="Восток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/>
          <a:stretch>
            <a:fillRect/>
          </a:stretch>
        </p:blipFill>
        <p:spPr>
          <a:xfrm>
            <a:off x="8072462" y="6143644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2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11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6" dur="276780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day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0468" y="142852"/>
            <a:ext cx="8810687" cy="660801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1"/>
            <a:ext cx="9143999" cy="6857999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4" name="TextBox 3"/>
          <p:cNvSpPr txBox="1"/>
          <p:nvPr/>
        </p:nvSpPr>
        <p:spPr>
          <a:xfrm>
            <a:off x="214282" y="857232"/>
            <a:ext cx="8429684" cy="4832092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perspectiveAbove"/>
              <a:lightRig rig="threePt" dir="t"/>
            </a:scene3d>
          </a:bodyPr>
          <a:lstStyle/>
          <a:p>
            <a:pPr algn="ctr"/>
            <a:endParaRPr lang="ru-RU" sz="8000" b="1" dirty="0" smtClean="0">
              <a:solidFill>
                <a:srgbClr val="AAEBA5"/>
              </a:solidFill>
              <a:latin typeface="Courier New" pitchFamily="49" charset="0"/>
              <a:cs typeface="Courier New" pitchFamily="49" charset="0"/>
            </a:endParaRPr>
          </a:p>
          <a:p>
            <a:pPr algn="ctr"/>
            <a:r>
              <a:rPr lang="ru-RU" sz="9600" b="1" dirty="0" smtClean="0">
                <a:ln>
                  <a:solidFill>
                    <a:srgbClr val="FFFF00"/>
                  </a:solidFill>
                </a:ln>
                <a:solidFill>
                  <a:srgbClr val="AAEBA5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  <a:cs typeface="Courier New" pitchFamily="49" charset="0"/>
              </a:rPr>
              <a:t>МУЗЫКАЛЬНАЯ</a:t>
            </a:r>
          </a:p>
          <a:p>
            <a:pPr algn="ctr"/>
            <a:endParaRPr lang="ru-RU" sz="3600" b="1" dirty="0" smtClean="0">
              <a:ln>
                <a:solidFill>
                  <a:srgbClr val="FFFF00"/>
                </a:solidFill>
              </a:ln>
              <a:solidFill>
                <a:srgbClr val="AAEBA5"/>
              </a:solidFill>
              <a:effectLst>
                <a:glow rad="228600">
                  <a:schemeClr val="accent5">
                    <a:satMod val="175000"/>
                    <a:alpha val="4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urier New" pitchFamily="49" charset="0"/>
              <a:cs typeface="Courier New" pitchFamily="49" charset="0"/>
            </a:endParaRPr>
          </a:p>
          <a:p>
            <a:pPr algn="ctr"/>
            <a:r>
              <a:rPr lang="ru-RU" sz="9600" b="1" dirty="0" smtClean="0">
                <a:ln>
                  <a:solidFill>
                    <a:srgbClr val="FFFF00"/>
                  </a:solidFill>
                </a:ln>
                <a:solidFill>
                  <a:srgbClr val="AAEBA5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  <a:cs typeface="Courier New" pitchFamily="49" charset="0"/>
              </a:rPr>
              <a:t>ПАУЗА</a:t>
            </a:r>
            <a:endParaRPr lang="ru-RU" sz="8000" b="1" dirty="0">
              <a:ln>
                <a:solidFill>
                  <a:srgbClr val="FFFF00"/>
                </a:solidFill>
              </a:ln>
              <a:solidFill>
                <a:srgbClr val="AAEBA5"/>
              </a:solidFill>
              <a:effectLst>
                <a:glow rad="228600">
                  <a:schemeClr val="accent5">
                    <a:satMod val="175000"/>
                    <a:alpha val="4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urier New" pitchFamily="49" charset="0"/>
              <a:cs typeface="Courier New" pitchFamily="49" charset="0"/>
            </a:endParaRPr>
          </a:p>
        </p:txBody>
      </p:sp>
      <p:pic>
        <p:nvPicPr>
          <p:cNvPr id="5" name="Смородина.wma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/>
          <a:stretch>
            <a:fillRect/>
          </a:stretch>
        </p:blipFill>
        <p:spPr>
          <a:xfrm>
            <a:off x="8215338" y="6357958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0" dur="2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100000">
                <p:cTn id="11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6" dur="120732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E7B079"/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00034" y="1214422"/>
            <a:ext cx="8358246" cy="1754326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ru-RU" sz="54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Bookman Old Style" pitchFamily="18" charset="0"/>
              </a:rPr>
              <a:t>Игра </a:t>
            </a:r>
          </a:p>
          <a:p>
            <a:pPr algn="ctr"/>
            <a:r>
              <a:rPr lang="ru-RU" sz="54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Bookman Old Style" pitchFamily="18" charset="0"/>
              </a:rPr>
              <a:t>«СТО К ОДНОМУ»</a:t>
            </a:r>
            <a:endParaRPr lang="ru-RU" sz="5400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latin typeface="Bookman Old Style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14282" y="2643182"/>
            <a:ext cx="8358246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ru-RU" sz="4400" b="1" dirty="0" smtClean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C0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  <a:p>
            <a:pPr algn="ctr"/>
            <a:endParaRPr lang="ru-RU" sz="44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C0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  <a:p>
            <a:pPr algn="ctr"/>
            <a:r>
              <a:rPr lang="ru-RU" sz="4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посвящённая  </a:t>
            </a:r>
          </a:p>
          <a:p>
            <a:pPr algn="ctr"/>
            <a:r>
              <a:rPr lang="ru-RU" sz="4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ДНЮ УЧИТЕЛЯ</a:t>
            </a:r>
            <a:endParaRPr lang="ru-RU" sz="44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C0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2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8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1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00166" y="571480"/>
            <a:ext cx="7000924" cy="3046988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r"/>
            <a:r>
              <a:rPr lang="ru-RU" sz="9600" b="1" spc="50" dirty="0" smtClean="0">
                <a:ln w="11430">
                  <a:solidFill>
                    <a:srgbClr val="C00000"/>
                  </a:solidFill>
                </a:ln>
                <a:blipFill>
                  <a:blip r:embed="rId2"/>
                  <a:tile tx="0" ty="0" sx="100000" sy="100000" flip="none" algn="tl"/>
                </a:blip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ПРОСТАЯ </a:t>
            </a:r>
          </a:p>
          <a:p>
            <a:pPr algn="r"/>
            <a:r>
              <a:rPr lang="ru-RU" sz="9600" b="1" spc="50" dirty="0" smtClean="0">
                <a:ln w="11430">
                  <a:solidFill>
                    <a:srgbClr val="C00000"/>
                  </a:solidFill>
                </a:ln>
                <a:blipFill>
                  <a:blip r:embed="rId2"/>
                  <a:tile tx="0" ty="0" sx="100000" sy="100000" flip="none" algn="tl"/>
                </a:blip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ИГРА</a:t>
            </a:r>
            <a:endParaRPr lang="ru-RU" sz="8000" b="1" spc="50" dirty="0">
              <a:ln w="11430">
                <a:solidFill>
                  <a:srgbClr val="C00000"/>
                </a:solidFill>
              </a:ln>
              <a:blipFill>
                <a:blip r:embed="rId2"/>
                <a:tile tx="0" ty="0" sx="100000" sy="100000" flip="none" algn="tl"/>
              </a:blip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B8B2D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Прямоугольник 17"/>
          <p:cNvSpPr/>
          <p:nvPr/>
        </p:nvSpPr>
        <p:spPr>
          <a:xfrm>
            <a:off x="1571604" y="5715016"/>
            <a:ext cx="6643734" cy="857256"/>
          </a:xfrm>
          <a:prstGeom prst="rect">
            <a:avLst/>
          </a:prstGeom>
          <a:solidFill>
            <a:srgbClr val="B8B2DE"/>
          </a:solidFill>
          <a:ln>
            <a:solidFill>
              <a:srgbClr val="B8B2D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4400" b="1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Хороший человек         - 3</a:t>
            </a:r>
            <a:endParaRPr lang="ru-RU" sz="44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428596" y="428604"/>
            <a:ext cx="8429684" cy="857256"/>
          </a:xfrm>
          <a:prstGeom prst="rect">
            <a:avLst/>
          </a:prstGeom>
          <a:solidFill>
            <a:srgbClr val="B8B2DE"/>
          </a:solidFill>
          <a:ln>
            <a:solidFill>
              <a:srgbClr val="B8B2DE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4400" b="1" dirty="0" smtClean="0">
                <a:ln>
                  <a:solidFill>
                    <a:srgbClr val="92D050"/>
                  </a:solidFill>
                </a:ln>
                <a:solidFill>
                  <a:srgbClr val="FEFE92"/>
                </a:solidFill>
                <a:effectLst>
                  <a:glow rad="139700">
                    <a:schemeClr val="accent4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Народный синоним к слову </a:t>
            </a:r>
          </a:p>
          <a:p>
            <a:pPr algn="ctr"/>
            <a:r>
              <a:rPr lang="ru-RU" sz="4400" b="1" dirty="0" smtClean="0">
                <a:ln>
                  <a:solidFill>
                    <a:srgbClr val="92D050"/>
                  </a:solidFill>
                </a:ln>
                <a:solidFill>
                  <a:srgbClr val="FEFE92"/>
                </a:solidFill>
                <a:effectLst>
                  <a:glow rad="139700">
                    <a:schemeClr val="accent4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«Двоечник»?</a:t>
            </a:r>
            <a:endParaRPr lang="ru-RU" sz="4400" b="1" dirty="0">
              <a:ln>
                <a:solidFill>
                  <a:srgbClr val="92D050"/>
                </a:solidFill>
              </a:ln>
              <a:solidFill>
                <a:srgbClr val="FEFE92"/>
              </a:solidFill>
              <a:effectLst>
                <a:glow rad="139700">
                  <a:schemeClr val="accent4">
                    <a:satMod val="175000"/>
                    <a:alpha val="40000"/>
                  </a:schemeClr>
                </a:glo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1571604" y="4572008"/>
            <a:ext cx="6643734" cy="1000132"/>
          </a:xfrm>
          <a:prstGeom prst="rect">
            <a:avLst/>
          </a:prstGeom>
          <a:solidFill>
            <a:srgbClr val="B8B2DE"/>
          </a:solidFill>
          <a:ln>
            <a:solidFill>
              <a:srgbClr val="B8B2D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ru-RU" sz="4400" b="1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Недоразвитый               - 5</a:t>
            </a:r>
            <a:endParaRPr lang="ru-RU" sz="44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1571604" y="3643314"/>
            <a:ext cx="6643734" cy="785818"/>
          </a:xfrm>
          <a:prstGeom prst="rect">
            <a:avLst/>
          </a:prstGeom>
          <a:solidFill>
            <a:srgbClr val="B8B2DE"/>
          </a:solidFill>
          <a:ln>
            <a:solidFill>
              <a:srgbClr val="B8B2D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ru-RU" sz="4400" b="1" dirty="0" smtClean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Балбес                           - 18</a:t>
            </a:r>
            <a:endParaRPr lang="ru-RU" sz="44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1571604" y="2571744"/>
            <a:ext cx="6643734" cy="785818"/>
          </a:xfrm>
          <a:prstGeom prst="rect">
            <a:avLst/>
          </a:prstGeom>
          <a:solidFill>
            <a:srgbClr val="B8B2DE"/>
          </a:solidFill>
          <a:ln>
            <a:solidFill>
              <a:srgbClr val="B8B2D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ru-RU" sz="4400" b="1" dirty="0" smtClean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Бездельник	             - 33</a:t>
            </a:r>
            <a:endParaRPr lang="ru-RU" sz="44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dirty="0"/>
          </a:p>
        </p:txBody>
      </p:sp>
      <p:sp>
        <p:nvSpPr>
          <p:cNvPr id="19" name="Прямоугольник 18"/>
          <p:cNvSpPr/>
          <p:nvPr/>
        </p:nvSpPr>
        <p:spPr>
          <a:xfrm>
            <a:off x="1571604" y="1500174"/>
            <a:ext cx="6643734" cy="714380"/>
          </a:xfrm>
          <a:prstGeom prst="rect">
            <a:avLst/>
          </a:prstGeom>
          <a:solidFill>
            <a:srgbClr val="B8B2DE"/>
          </a:solidFill>
          <a:ln>
            <a:solidFill>
              <a:srgbClr val="B8B2D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4400" b="1" dirty="0" smtClean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Неуч	                          - 41</a:t>
            </a:r>
            <a:endParaRPr lang="ru-RU" sz="4400" b="1" dirty="0">
              <a:solidFill>
                <a:schemeClr val="tx1"/>
              </a:solidFill>
            </a:endParaRPr>
          </a:p>
        </p:txBody>
      </p:sp>
      <p:sp>
        <p:nvSpPr>
          <p:cNvPr id="20" name="Улыбающееся лицо 19"/>
          <p:cNvSpPr/>
          <p:nvPr/>
        </p:nvSpPr>
        <p:spPr>
          <a:xfrm>
            <a:off x="500034" y="1714488"/>
            <a:ext cx="500066" cy="500066"/>
          </a:xfrm>
          <a:prstGeom prst="smileyFace">
            <a:avLst/>
          </a:prstGeom>
          <a:solidFill>
            <a:srgbClr val="FFC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Улыбающееся лицо 20"/>
          <p:cNvSpPr/>
          <p:nvPr/>
        </p:nvSpPr>
        <p:spPr>
          <a:xfrm>
            <a:off x="500034" y="2571744"/>
            <a:ext cx="500066" cy="500066"/>
          </a:xfrm>
          <a:prstGeom prst="smileyFace">
            <a:avLst/>
          </a:prstGeom>
          <a:solidFill>
            <a:srgbClr val="FFC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Улыбающееся лицо 21"/>
          <p:cNvSpPr/>
          <p:nvPr/>
        </p:nvSpPr>
        <p:spPr>
          <a:xfrm>
            <a:off x="571472" y="3643314"/>
            <a:ext cx="500066" cy="500066"/>
          </a:xfrm>
          <a:prstGeom prst="smileyFace">
            <a:avLst/>
          </a:prstGeom>
          <a:solidFill>
            <a:srgbClr val="FFC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Улыбающееся лицо 22"/>
          <p:cNvSpPr/>
          <p:nvPr/>
        </p:nvSpPr>
        <p:spPr>
          <a:xfrm>
            <a:off x="571472" y="4714884"/>
            <a:ext cx="500066" cy="500066"/>
          </a:xfrm>
          <a:prstGeom prst="smileyFace">
            <a:avLst/>
          </a:prstGeom>
          <a:solidFill>
            <a:srgbClr val="FFC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Улыбающееся лицо 23"/>
          <p:cNvSpPr/>
          <p:nvPr/>
        </p:nvSpPr>
        <p:spPr>
          <a:xfrm>
            <a:off x="571472" y="5786454"/>
            <a:ext cx="500066" cy="500066"/>
          </a:xfrm>
          <a:prstGeom prst="smileyFace">
            <a:avLst/>
          </a:prstGeom>
          <a:solidFill>
            <a:srgbClr val="FFC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9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0" fill="hold">
                      <p:stCondLst>
                        <p:cond delay="0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35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6" fill="hold">
                      <p:stCondLst>
                        <p:cond delay="0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41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2" fill="hold">
                      <p:stCondLst>
                        <p:cond delay="0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  <p:seq concurrent="1" nextAc="seek">
              <p:cTn id="47" restart="whenNotActive" fill="hold" evtFilter="cancelBubble" nodeType="interactiveSeq">
                <p:stCondLst>
                  <p:cond evt="onClick" delay="0">
                    <p:tgtEl>
                      <p:spTgt spid="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8" fill="hold">
                      <p:stCondLst>
                        <p:cond delay="0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"/>
                  </p:tgtEl>
                </p:cond>
              </p:nextCondLst>
            </p:seq>
            <p:seq concurrent="1" nextAc="seek">
              <p:cTn id="53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4" fill="hold">
                      <p:stCondLst>
                        <p:cond delay="0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</p:childTnLst>
        </p:cTn>
      </p:par>
    </p:tnLst>
    <p:bldLst>
      <p:bldP spid="18" grpId="0" animBg="1"/>
      <p:bldP spid="13" grpId="0" animBg="1"/>
      <p:bldP spid="14" grpId="0" animBg="1"/>
      <p:bldP spid="15" grpId="0" animBg="1"/>
      <p:bldP spid="16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14282" y="857232"/>
            <a:ext cx="8429684" cy="2554545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perspectiveAbove"/>
              <a:lightRig rig="threePt" dir="t"/>
            </a:scene3d>
          </a:bodyPr>
          <a:lstStyle/>
          <a:p>
            <a:pPr algn="ctr"/>
            <a:endParaRPr lang="ru-RU" sz="8000" b="1" dirty="0" smtClean="0">
              <a:solidFill>
                <a:srgbClr val="AAEBA5"/>
              </a:solidFill>
              <a:latin typeface="Courier New" pitchFamily="49" charset="0"/>
              <a:cs typeface="Courier New" pitchFamily="49" charset="0"/>
            </a:endParaRPr>
          </a:p>
          <a:p>
            <a:pPr algn="ctr"/>
            <a:endParaRPr lang="ru-RU" sz="8000" b="1" dirty="0">
              <a:ln>
                <a:solidFill>
                  <a:srgbClr val="FFFF00"/>
                </a:solidFill>
              </a:ln>
              <a:solidFill>
                <a:srgbClr val="AAEBA5"/>
              </a:solidFill>
              <a:effectLst>
                <a:glow rad="228600">
                  <a:schemeClr val="accent5">
                    <a:satMod val="175000"/>
                    <a:alpha val="4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urier New" pitchFamily="49" charset="0"/>
              <a:cs typeface="Courier New" pitchFamily="49" charset="0"/>
            </a:endParaRPr>
          </a:p>
        </p:txBody>
      </p:sp>
      <p:pic>
        <p:nvPicPr>
          <p:cNvPr id="6" name="Рисунок 5" descr="C:\Мои документы\Мои рисунки\Мои рисунки\Прикол\Кaртинки\966.JPG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Прямоугольник 6"/>
          <p:cNvSpPr/>
          <p:nvPr/>
        </p:nvSpPr>
        <p:spPr>
          <a:xfrm>
            <a:off x="357158" y="714356"/>
            <a:ext cx="8643998" cy="37240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9600" b="1" dirty="0" smtClean="0">
                <a:ln>
                  <a:solidFill>
                    <a:srgbClr val="FFFF00"/>
                  </a:solidFill>
                </a:ln>
                <a:solidFill>
                  <a:srgbClr val="DE70F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  <a:cs typeface="Courier New" pitchFamily="49" charset="0"/>
              </a:rPr>
              <a:t>МУЗЫКАЛЬНАЯ</a:t>
            </a:r>
          </a:p>
          <a:p>
            <a:pPr algn="ctr"/>
            <a:endParaRPr lang="ru-RU" sz="4400" b="1" dirty="0" smtClean="0">
              <a:ln>
                <a:solidFill>
                  <a:srgbClr val="FFFF00"/>
                </a:solidFill>
              </a:ln>
              <a:solidFill>
                <a:srgbClr val="DE70F0"/>
              </a:solidFill>
              <a:effectLst>
                <a:glow rad="228600">
                  <a:schemeClr val="accent5">
                    <a:satMod val="175000"/>
                    <a:alpha val="4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urier New" pitchFamily="49" charset="0"/>
              <a:cs typeface="Courier New" pitchFamily="49" charset="0"/>
            </a:endParaRPr>
          </a:p>
          <a:p>
            <a:pPr algn="ctr"/>
            <a:r>
              <a:rPr lang="ru-RU" sz="9600" b="1" dirty="0" smtClean="0">
                <a:ln>
                  <a:solidFill>
                    <a:srgbClr val="FFFF00"/>
                  </a:solidFill>
                </a:ln>
                <a:solidFill>
                  <a:srgbClr val="DE70F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  <a:cs typeface="Courier New" pitchFamily="49" charset="0"/>
              </a:rPr>
              <a:t>ПАУЗА</a:t>
            </a:r>
            <a:endParaRPr lang="ru-RU" dirty="0">
              <a:solidFill>
                <a:srgbClr val="DE70F0"/>
              </a:solidFill>
            </a:endParaRPr>
          </a:p>
        </p:txBody>
      </p:sp>
      <p:pic>
        <p:nvPicPr>
          <p:cNvPr id="8" name="Коля, 12 Б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/>
          <a:stretch>
            <a:fillRect/>
          </a:stretch>
        </p:blipFill>
        <p:spPr>
          <a:xfrm>
            <a:off x="8358214" y="6143644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11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6" dur="229990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E70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00166" y="571480"/>
            <a:ext cx="7000924" cy="3046988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r"/>
            <a:r>
              <a:rPr lang="ru-RU" sz="9600" b="1" spc="50" dirty="0" smtClean="0">
                <a:ln w="11430">
                  <a:solidFill>
                    <a:srgbClr val="C00000"/>
                  </a:solidFill>
                </a:ln>
                <a:solidFill>
                  <a:srgbClr val="FFC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ДВОЙНАЯ </a:t>
            </a:r>
          </a:p>
          <a:p>
            <a:pPr algn="r"/>
            <a:r>
              <a:rPr lang="ru-RU" sz="9600" b="1" spc="50" dirty="0" smtClean="0">
                <a:ln w="11430">
                  <a:solidFill>
                    <a:srgbClr val="C00000"/>
                  </a:solidFill>
                </a:ln>
                <a:solidFill>
                  <a:srgbClr val="FFC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ИГРА</a:t>
            </a:r>
            <a:endParaRPr lang="ru-RU" sz="9600" b="1" spc="50" dirty="0">
              <a:ln w="11430">
                <a:solidFill>
                  <a:srgbClr val="C00000"/>
                </a:solidFill>
              </a:ln>
              <a:solidFill>
                <a:srgbClr val="FFC0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8" name="Рисунок 7" descr="350x500.gif"/>
          <p:cNvPicPr>
            <a:picLocks noChangeAspect="1"/>
          </p:cNvPicPr>
          <p:nvPr/>
        </p:nvPicPr>
        <p:blipFill>
          <a:blip r:embed="rId2">
            <a:duotone>
              <a:prstClr val="black"/>
              <a:schemeClr val="accent4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428596" y="2000240"/>
            <a:ext cx="4143404" cy="4357718"/>
          </a:xfrm>
          <a:prstGeom prst="rect">
            <a:avLst/>
          </a:prstGeom>
          <a:ln>
            <a:noFill/>
          </a:ln>
          <a:effectLst>
            <a:softEdge rad="112500"/>
          </a:effectLst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AAEBA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Прямоугольник 17"/>
          <p:cNvSpPr/>
          <p:nvPr/>
        </p:nvSpPr>
        <p:spPr>
          <a:xfrm>
            <a:off x="1571604" y="5715016"/>
            <a:ext cx="6643734" cy="857256"/>
          </a:xfrm>
          <a:prstGeom prst="rect">
            <a:avLst/>
          </a:prstGeom>
          <a:solidFill>
            <a:srgbClr val="AAEBA5"/>
          </a:solidFill>
          <a:ln>
            <a:solidFill>
              <a:srgbClr val="AAEBA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4400" b="1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Туалет                             - 3</a:t>
            </a:r>
            <a:endParaRPr lang="ru-RU" sz="44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428596" y="428604"/>
            <a:ext cx="8429684" cy="857256"/>
          </a:xfrm>
          <a:prstGeom prst="rect">
            <a:avLst/>
          </a:prstGeom>
          <a:solidFill>
            <a:srgbClr val="AAEBA5"/>
          </a:solidFill>
          <a:ln>
            <a:solidFill>
              <a:srgbClr val="AAEBA5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ru-RU" sz="5400" b="1" dirty="0" smtClean="0">
                <a:ln>
                  <a:solidFill>
                    <a:srgbClr val="92D050"/>
                  </a:solidFill>
                </a:ln>
                <a:solidFill>
                  <a:srgbClr val="0033CC"/>
                </a:solidFill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Любимое место в школе?</a:t>
            </a:r>
            <a:endParaRPr lang="ru-RU" sz="2800" b="1" dirty="0" smtClean="0">
              <a:ln>
                <a:solidFill>
                  <a:srgbClr val="92D050"/>
                </a:solidFill>
              </a:ln>
              <a:solidFill>
                <a:srgbClr val="0033CC"/>
              </a:solidFill>
              <a:effectLst>
                <a:glow rad="101600">
                  <a:schemeClr val="accent5">
                    <a:satMod val="175000"/>
                    <a:alpha val="40000"/>
                  </a:schemeClr>
                </a:glo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dirty="0">
              <a:ln>
                <a:solidFill>
                  <a:srgbClr val="92D050"/>
                </a:solidFill>
              </a:ln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1571604" y="4572008"/>
            <a:ext cx="6643734" cy="1000132"/>
          </a:xfrm>
          <a:prstGeom prst="rect">
            <a:avLst/>
          </a:prstGeom>
          <a:solidFill>
            <a:srgbClr val="AAEBA5"/>
          </a:solidFill>
          <a:ln>
            <a:solidFill>
              <a:srgbClr val="AAEBA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ru-RU" sz="2400" b="1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Кабинет </a:t>
            </a:r>
            <a:r>
              <a:rPr lang="ru-RU" sz="2400" b="1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зам</a:t>
            </a:r>
            <a:r>
              <a:rPr lang="ru-RU" sz="2400" b="1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директора по </a:t>
            </a:r>
            <a:r>
              <a:rPr lang="ru-RU" sz="2400" b="1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УВР</a:t>
            </a:r>
            <a:r>
              <a:rPr lang="ru-RU" b="1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	</a:t>
            </a:r>
            <a:r>
              <a:rPr lang="ru-RU" b="1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b="1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          </a:t>
            </a:r>
            <a:r>
              <a:rPr lang="ru-RU" sz="4400" b="1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- 4</a:t>
            </a:r>
            <a:endParaRPr lang="ru-RU" sz="44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1571604" y="3643314"/>
            <a:ext cx="6643734" cy="785818"/>
          </a:xfrm>
          <a:prstGeom prst="rect">
            <a:avLst/>
          </a:prstGeom>
          <a:solidFill>
            <a:srgbClr val="AAEBA5"/>
          </a:solidFill>
          <a:ln>
            <a:solidFill>
              <a:srgbClr val="AAEBA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ru-RU" sz="4400" b="1" dirty="0" smtClean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Диван                           - 20</a:t>
            </a:r>
            <a:endParaRPr lang="ru-RU" sz="44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1571604" y="2571744"/>
            <a:ext cx="6643734" cy="785818"/>
          </a:xfrm>
          <a:prstGeom prst="rect">
            <a:avLst/>
          </a:prstGeom>
          <a:solidFill>
            <a:srgbClr val="AAEBA5"/>
          </a:solidFill>
          <a:ln>
            <a:solidFill>
              <a:srgbClr val="AAEBA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ru-RU" sz="4400" b="1" dirty="0" smtClean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Учебный кабинет      	- 26</a:t>
            </a:r>
            <a:endParaRPr lang="ru-RU" sz="44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dirty="0"/>
          </a:p>
        </p:txBody>
      </p:sp>
      <p:sp>
        <p:nvSpPr>
          <p:cNvPr id="19" name="Прямоугольник 18"/>
          <p:cNvSpPr/>
          <p:nvPr/>
        </p:nvSpPr>
        <p:spPr>
          <a:xfrm>
            <a:off x="1571604" y="1500174"/>
            <a:ext cx="6643734" cy="714380"/>
          </a:xfrm>
          <a:prstGeom prst="rect">
            <a:avLst/>
          </a:prstGeom>
          <a:solidFill>
            <a:srgbClr val="AAEBA5"/>
          </a:solidFill>
          <a:ln>
            <a:solidFill>
              <a:srgbClr val="AAEBA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4400" b="1" dirty="0" smtClean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За оградой	                    - 41</a:t>
            </a:r>
            <a:endParaRPr lang="ru-RU" sz="4400" b="1" dirty="0">
              <a:solidFill>
                <a:schemeClr val="tx1"/>
              </a:solidFill>
            </a:endParaRPr>
          </a:p>
        </p:txBody>
      </p:sp>
      <p:sp>
        <p:nvSpPr>
          <p:cNvPr id="20" name="Улыбающееся лицо 19"/>
          <p:cNvSpPr/>
          <p:nvPr/>
        </p:nvSpPr>
        <p:spPr>
          <a:xfrm>
            <a:off x="500034" y="1714488"/>
            <a:ext cx="500066" cy="500066"/>
          </a:xfrm>
          <a:prstGeom prst="smileyFace">
            <a:avLst/>
          </a:prstGeom>
          <a:solidFill>
            <a:srgbClr val="EA4A9A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Улыбающееся лицо 20"/>
          <p:cNvSpPr/>
          <p:nvPr/>
        </p:nvSpPr>
        <p:spPr>
          <a:xfrm>
            <a:off x="500034" y="2571744"/>
            <a:ext cx="500066" cy="500066"/>
          </a:xfrm>
          <a:prstGeom prst="smileyFace">
            <a:avLst/>
          </a:prstGeom>
          <a:solidFill>
            <a:srgbClr val="EA4A9A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Улыбающееся лицо 21"/>
          <p:cNvSpPr/>
          <p:nvPr/>
        </p:nvSpPr>
        <p:spPr>
          <a:xfrm>
            <a:off x="571472" y="3714752"/>
            <a:ext cx="500066" cy="500066"/>
          </a:xfrm>
          <a:prstGeom prst="smileyFace">
            <a:avLst/>
          </a:prstGeom>
          <a:solidFill>
            <a:srgbClr val="EA4A9A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Улыбающееся лицо 22"/>
          <p:cNvSpPr/>
          <p:nvPr/>
        </p:nvSpPr>
        <p:spPr>
          <a:xfrm>
            <a:off x="571472" y="4786322"/>
            <a:ext cx="500066" cy="500066"/>
          </a:xfrm>
          <a:prstGeom prst="smileyFace">
            <a:avLst/>
          </a:prstGeom>
          <a:solidFill>
            <a:srgbClr val="EA4A9A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Улыбающееся лицо 23"/>
          <p:cNvSpPr/>
          <p:nvPr/>
        </p:nvSpPr>
        <p:spPr>
          <a:xfrm>
            <a:off x="571472" y="5715016"/>
            <a:ext cx="500066" cy="500066"/>
          </a:xfrm>
          <a:prstGeom prst="smileyFace">
            <a:avLst/>
          </a:prstGeom>
          <a:solidFill>
            <a:srgbClr val="EA4A9A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9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0" fill="hold">
                      <p:stCondLst>
                        <p:cond delay="0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35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6" fill="hold">
                      <p:stCondLst>
                        <p:cond delay="0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41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2" fill="hold">
                      <p:stCondLst>
                        <p:cond delay="0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  <p:seq concurrent="1" nextAc="seek">
              <p:cTn id="47" restart="whenNotActive" fill="hold" evtFilter="cancelBubble" nodeType="interactiveSeq">
                <p:stCondLst>
                  <p:cond evt="onClick" delay="0">
                    <p:tgtEl>
                      <p:spTgt spid="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8" fill="hold">
                      <p:stCondLst>
                        <p:cond delay="0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"/>
                  </p:tgtEl>
                </p:cond>
              </p:nextCondLst>
            </p:seq>
            <p:seq concurrent="1" nextAc="seek">
              <p:cTn id="53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4" fill="hold">
                      <p:stCondLst>
                        <p:cond delay="0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</p:childTnLst>
        </p:cTn>
      </p:par>
    </p:tnLst>
    <p:bldLst>
      <p:bldP spid="18" grpId="0" animBg="1"/>
      <p:bldP spid="13" grpId="0" animBg="1"/>
      <p:bldP spid="14" grpId="0" animBg="1"/>
      <p:bldP spid="15" grpId="0" animBg="1"/>
      <p:bldP spid="16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14282" y="857232"/>
            <a:ext cx="8429684" cy="2554545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perspectiveAbove"/>
              <a:lightRig rig="threePt" dir="t"/>
            </a:scene3d>
          </a:bodyPr>
          <a:lstStyle/>
          <a:p>
            <a:pPr algn="ctr"/>
            <a:endParaRPr lang="ru-RU" sz="8000" b="1" dirty="0" smtClean="0">
              <a:solidFill>
                <a:srgbClr val="AAEBA5"/>
              </a:solidFill>
              <a:latin typeface="Courier New" pitchFamily="49" charset="0"/>
              <a:cs typeface="Courier New" pitchFamily="49" charset="0"/>
            </a:endParaRPr>
          </a:p>
          <a:p>
            <a:pPr algn="ctr"/>
            <a:endParaRPr lang="ru-RU" sz="8000" b="1" dirty="0">
              <a:ln>
                <a:solidFill>
                  <a:srgbClr val="FFFF00"/>
                </a:solidFill>
              </a:ln>
              <a:solidFill>
                <a:srgbClr val="AAEBA5"/>
              </a:solidFill>
              <a:effectLst>
                <a:glow rad="228600">
                  <a:schemeClr val="accent5">
                    <a:satMod val="175000"/>
                    <a:alpha val="4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57158" y="714356"/>
            <a:ext cx="864399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dirty="0">
              <a:solidFill>
                <a:srgbClr val="DE70F0"/>
              </a:solidFill>
            </a:endParaRPr>
          </a:p>
        </p:txBody>
      </p:sp>
      <p:pic>
        <p:nvPicPr>
          <p:cNvPr id="2053" name="Picture 5" descr="C:\Мои документы\Мои рисунки\Мои рисунки\Картинки\Природа\Nature_31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-304800" y="-228600"/>
            <a:ext cx="9753600" cy="7315200"/>
          </a:xfrm>
          <a:prstGeom prst="rect">
            <a:avLst/>
          </a:prstGeom>
          <a:noFill/>
        </p:spPr>
      </p:pic>
      <p:sp>
        <p:nvSpPr>
          <p:cNvPr id="11" name="Прямоугольник 10"/>
          <p:cNvSpPr/>
          <p:nvPr/>
        </p:nvSpPr>
        <p:spPr>
          <a:xfrm>
            <a:off x="0" y="642918"/>
            <a:ext cx="9144000" cy="4278094"/>
          </a:xfrm>
          <a:prstGeom prst="rect">
            <a:avLst/>
          </a:prstGeom>
          <a:effectLst>
            <a:glow rad="101600">
              <a:schemeClr val="accent5">
                <a:satMod val="175000"/>
                <a:alpha val="40000"/>
              </a:schemeClr>
            </a:glow>
          </a:effectLst>
        </p:spPr>
        <p:txBody>
          <a:bodyPr wrap="square">
            <a:spAutoFit/>
          </a:bodyPr>
          <a:lstStyle/>
          <a:p>
            <a:pPr algn="ctr"/>
            <a:r>
              <a:rPr lang="ru-RU" sz="9600" b="1" dirty="0" smtClean="0">
                <a:ln>
                  <a:solidFill>
                    <a:srgbClr val="FF0000"/>
                  </a:solidFill>
                </a:ln>
                <a:solidFill>
                  <a:srgbClr val="FC949E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  <a:cs typeface="Courier New" pitchFamily="49" charset="0"/>
              </a:rPr>
              <a:t>МУЗЫКАЛЬНАЯ</a:t>
            </a:r>
          </a:p>
          <a:p>
            <a:pPr algn="ctr"/>
            <a:endParaRPr lang="ru-RU" sz="8000" b="1" dirty="0" smtClean="0">
              <a:ln>
                <a:solidFill>
                  <a:srgbClr val="FF0000"/>
                </a:solidFill>
              </a:ln>
              <a:solidFill>
                <a:srgbClr val="FC949E"/>
              </a:solidFill>
              <a:effectLst>
                <a:glow rad="228600">
                  <a:schemeClr val="accent5">
                    <a:satMod val="175000"/>
                    <a:alpha val="4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urier New" pitchFamily="49" charset="0"/>
              <a:cs typeface="Courier New" pitchFamily="49" charset="0"/>
            </a:endParaRPr>
          </a:p>
          <a:p>
            <a:pPr algn="ctr"/>
            <a:r>
              <a:rPr lang="ru-RU" sz="9600" b="1" dirty="0" smtClean="0">
                <a:ln>
                  <a:solidFill>
                    <a:srgbClr val="FF0000"/>
                  </a:solidFill>
                </a:ln>
                <a:solidFill>
                  <a:srgbClr val="FC949E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  <a:cs typeface="Courier New" pitchFamily="49" charset="0"/>
              </a:rPr>
              <a:t>ПАУЗА</a:t>
            </a:r>
            <a:endParaRPr lang="ru-RU" sz="8000" b="1" dirty="0">
              <a:ln>
                <a:solidFill>
                  <a:srgbClr val="FF0000"/>
                </a:solidFill>
              </a:ln>
              <a:solidFill>
                <a:srgbClr val="FC949E"/>
              </a:solidFill>
              <a:effectLst>
                <a:glow rad="228600">
                  <a:schemeClr val="accent5">
                    <a:satMod val="175000"/>
                    <a:alpha val="4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urier New" pitchFamily="49" charset="0"/>
              <a:cs typeface="Courier New" pitchFamily="49" charset="0"/>
            </a:endParaRPr>
          </a:p>
        </p:txBody>
      </p:sp>
      <p:pic>
        <p:nvPicPr>
          <p:cNvPr id="6" name="MONEY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/>
          <a:stretch>
            <a:fillRect/>
          </a:stretch>
        </p:blipFill>
        <p:spPr>
          <a:xfrm>
            <a:off x="8429652" y="6286520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2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" dur="2000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16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21" dur="182969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3.jpeg"/></Relationships>
</file>

<file path=ppt/theme/_rels/them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image" Target="../media/image4.jpeg"/></Relationships>
</file>

<file path=ppt/theme/theme1.xml><?xml version="1.0" encoding="utf-8"?>
<a:theme xmlns:a="http://schemas.openxmlformats.org/drawingml/2006/main" name="Трек">
  <a:themeElements>
    <a:clrScheme name="Апекс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Обычная">
  <a:themeElements>
    <a:clrScheme name="Обычная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Обычная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Обычная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339</TotalTime>
  <Words>100</Words>
  <Application>Microsoft Office PowerPoint</Application>
  <PresentationFormat>Экран (4:3)</PresentationFormat>
  <Paragraphs>47</Paragraphs>
  <Slides>13</Slides>
  <Notes>0</Notes>
  <HiddenSlides>0</HiddenSlides>
  <MMClips>4</MMClips>
  <ScaleCrop>false</ScaleCrop>
  <HeadingPairs>
    <vt:vector size="4" baseType="variant">
      <vt:variant>
        <vt:lpstr>Тема</vt:lpstr>
      </vt:variant>
      <vt:variant>
        <vt:i4>4</vt:i4>
      </vt:variant>
      <vt:variant>
        <vt:lpstr>Заголовки слайдов</vt:lpstr>
      </vt:variant>
      <vt:variant>
        <vt:i4>13</vt:i4>
      </vt:variant>
    </vt:vector>
  </HeadingPairs>
  <TitlesOfParts>
    <vt:vector size="17" baseType="lpstr">
      <vt:lpstr>Трек</vt:lpstr>
      <vt:lpstr>Поток</vt:lpstr>
      <vt:lpstr>Обычная</vt:lpstr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</vt:vector>
  </TitlesOfParts>
  <Company>Семья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Иван</dc:creator>
  <cp:lastModifiedBy>uzer</cp:lastModifiedBy>
  <cp:revision>41</cp:revision>
  <dcterms:created xsi:type="dcterms:W3CDTF">2010-09-24T15:56:40Z</dcterms:created>
  <dcterms:modified xsi:type="dcterms:W3CDTF">2010-12-10T04:02:17Z</dcterms:modified>
</cp:coreProperties>
</file>