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3" r:id="rId5"/>
    <p:sldId id="264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B013B7-429E-44B4-B395-8FF41BC52DFE}" type="datetimeFigureOut">
              <a:rPr lang="ru-RU" smtClean="0"/>
              <a:pPr/>
              <a:t>14.06.2011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6DE984-6474-43E0-9824-9FE78A185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5536" y="980728"/>
            <a:ext cx="83984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Добрый день!</a:t>
            </a:r>
            <a:endParaRPr lang="ru-RU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2852936"/>
            <a:ext cx="21240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 descr="пчёл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78112"/>
            <a:ext cx="3176588" cy="4179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52736"/>
            <a:ext cx="8686800" cy="1387624"/>
          </a:xfrm>
        </p:spPr>
        <p:txBody>
          <a:bodyPr>
            <a:normAutofit fontScale="90000"/>
          </a:bodyPr>
          <a:lstStyle/>
          <a:p>
            <a:r>
              <a:rPr lang="ru-RU" sz="9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ru-RU" sz="107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проценты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420888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картинки 1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725144"/>
            <a:ext cx="1295400" cy="1223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38200"/>
          </a:xfrm>
        </p:spPr>
        <p:txBody>
          <a:bodyPr/>
          <a:lstStyle/>
          <a:p>
            <a:pPr algn="ctr"/>
            <a:r>
              <a:rPr lang="ru-RU" b="1" i="1" dirty="0" smtClean="0">
                <a:latin typeface="Arial Black" pitchFamily="34" charset="0"/>
              </a:rPr>
              <a:t>повторение</a:t>
            </a:r>
            <a:endParaRPr lang="ru-RU" b="1" i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8863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Что называется процентом?</a:t>
            </a:r>
          </a:p>
          <a:p>
            <a:r>
              <a:rPr lang="ru-RU" dirty="0" smtClean="0"/>
              <a:t> Как выразить % дробью или натуральным числом? А наоборот? </a:t>
            </a:r>
          </a:p>
          <a:p>
            <a:r>
              <a:rPr lang="ru-RU" dirty="0" smtClean="0"/>
              <a:t>Что означает увеличить в 2 раза? В 5 раз? Уменьшить в 2 раза? В 4 раза? </a:t>
            </a:r>
          </a:p>
          <a:p>
            <a:r>
              <a:rPr lang="ru-RU" dirty="0" smtClean="0"/>
              <a:t> Как найти % от числа? </a:t>
            </a:r>
          </a:p>
          <a:p>
            <a:r>
              <a:rPr lang="ru-RU" dirty="0" smtClean="0"/>
              <a:t>Как найти число по его %? </a:t>
            </a:r>
          </a:p>
          <a:p>
            <a:r>
              <a:rPr lang="ru-RU" dirty="0" smtClean="0"/>
              <a:t>Как узнать, сколько % одно число составляет от второго?</a:t>
            </a:r>
            <a:r>
              <a:rPr lang="ru-RU" b="1" i="1" dirty="0" smtClean="0"/>
              <a:t> </a:t>
            </a:r>
          </a:p>
          <a:p>
            <a:r>
              <a:rPr lang="ru-RU" dirty="0" smtClean="0"/>
              <a:t>Формула простого % - </a:t>
            </a:r>
            <a:r>
              <a:rPr lang="ru-RU" dirty="0" err="1" smtClean="0"/>
              <a:t>ного</a:t>
            </a:r>
            <a:r>
              <a:rPr lang="ru-RU" dirty="0" smtClean="0"/>
              <a:t> роста </a:t>
            </a:r>
            <a:r>
              <a:rPr lang="ru-RU" b="1" dirty="0" smtClean="0"/>
              <a:t>(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n</a:t>
            </a:r>
            <a:r>
              <a:rPr lang="ru-RU" b="1" dirty="0" smtClean="0"/>
              <a:t> = (1 + )* </a:t>
            </a:r>
            <a:r>
              <a:rPr lang="en-US" b="1" dirty="0" smtClean="0"/>
              <a:t>S</a:t>
            </a:r>
            <a:r>
              <a:rPr lang="ru-RU" b="1" dirty="0" smtClean="0"/>
              <a:t>)</a:t>
            </a:r>
            <a:endParaRPr lang="ru-RU" dirty="0" smtClean="0"/>
          </a:p>
          <a:p>
            <a:r>
              <a:rPr lang="ru-RU" dirty="0" smtClean="0"/>
              <a:t>Формула сложного 5- </a:t>
            </a:r>
            <a:r>
              <a:rPr lang="ru-RU" dirty="0" err="1" smtClean="0"/>
              <a:t>ного</a:t>
            </a:r>
            <a:r>
              <a:rPr lang="ru-RU" dirty="0" smtClean="0"/>
              <a:t> роста</a:t>
            </a:r>
            <a:r>
              <a:rPr lang="ru-RU" b="1" dirty="0" smtClean="0"/>
              <a:t>(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n</a:t>
            </a:r>
            <a:r>
              <a:rPr lang="ru-RU" b="1" dirty="0" smtClean="0"/>
              <a:t> = (1 + )</a:t>
            </a:r>
            <a:r>
              <a:rPr lang="en-US" b="1" baseline="30000" dirty="0" smtClean="0"/>
              <a:t>n</a:t>
            </a:r>
            <a:r>
              <a:rPr lang="ru-RU" b="1" dirty="0" smtClean="0"/>
              <a:t>* </a:t>
            </a:r>
            <a:r>
              <a:rPr lang="en-US" b="1" dirty="0" smtClean="0"/>
              <a:t>S</a:t>
            </a:r>
            <a:r>
              <a:rPr lang="ru-RU" b="1" dirty="0" smtClean="0"/>
              <a:t>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6" descr="картинки 1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0"/>
            <a:ext cx="1115615" cy="1054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Итоги исполнения районного бюджета   по разделу «Образование»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2636912"/>
          <a:ext cx="8686800" cy="2538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0896"/>
                <a:gridCol w="3600400"/>
                <a:gridCol w="3555504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годовой план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 январь – август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2010 год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148517,2 тыс. рублей 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86580,5 тыс. рублей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2009 год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150372,8 тыс. рублей 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86304,3 тыс. рублей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6" name="Picture 6" descr="картинки 1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5581298"/>
            <a:ext cx="1151384" cy="1087888"/>
          </a:xfrm>
          <a:prstGeom prst="rect">
            <a:avLst/>
          </a:prstGeom>
          <a:noFill/>
        </p:spPr>
      </p:pic>
      <p:pic>
        <p:nvPicPr>
          <p:cNvPr id="7" name="Picture 5" descr="смайли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84784"/>
            <a:ext cx="1601378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/>
              <a:t>ДЕПОЗИТ – 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сумма денег, помещённая вкладчиком в</a:t>
            </a:r>
          </a:p>
          <a:p>
            <a:pPr>
              <a:buNone/>
            </a:pPr>
            <a:r>
              <a:rPr lang="ru-RU" dirty="0" smtClean="0"/>
              <a:t>банк на определённый или неопределённый</a:t>
            </a:r>
          </a:p>
          <a:p>
            <a:pPr>
              <a:buNone/>
            </a:pPr>
            <a:r>
              <a:rPr lang="ru-RU" dirty="0" smtClean="0"/>
              <a:t>срок. Банк пускает эти деньги в оборот, а в</a:t>
            </a:r>
          </a:p>
          <a:p>
            <a:pPr>
              <a:buNone/>
            </a:pPr>
            <a:r>
              <a:rPr lang="ru-RU" dirty="0" smtClean="0"/>
              <a:t>обмен выплачивает вкладчику проценты</a:t>
            </a:r>
            <a:endParaRPr lang="ru-RU" dirty="0"/>
          </a:p>
        </p:txBody>
      </p:sp>
      <p:pic>
        <p:nvPicPr>
          <p:cNvPr id="4" name="Picture 6" descr="картинки 1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0766" y="5589240"/>
            <a:ext cx="1142978" cy="1079946"/>
          </a:xfrm>
          <a:prstGeom prst="rect">
            <a:avLst/>
          </a:prstGeom>
          <a:noFill/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88640"/>
            <a:ext cx="1974522" cy="131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4843264" cy="838200"/>
          </a:xfrm>
        </p:spPr>
        <p:txBody>
          <a:bodyPr/>
          <a:lstStyle/>
          <a:p>
            <a:r>
              <a:rPr lang="ru-RU" b="1" dirty="0" smtClean="0"/>
              <a:t>Физкультминутка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11519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Дружно с вами мы считали, </a:t>
            </a:r>
          </a:p>
          <a:p>
            <a:pPr>
              <a:buNone/>
            </a:pPr>
            <a:r>
              <a:rPr lang="ru-RU" dirty="0" smtClean="0"/>
              <a:t>о процентах рассуждали,</a:t>
            </a:r>
          </a:p>
          <a:p>
            <a:pPr>
              <a:buNone/>
            </a:pPr>
            <a:r>
              <a:rPr lang="ru-RU" dirty="0" smtClean="0"/>
              <a:t>А теперь все вместе встали, свои косточки размяли.</a:t>
            </a:r>
          </a:p>
          <a:p>
            <a:pPr>
              <a:buNone/>
            </a:pPr>
            <a:r>
              <a:rPr lang="ru-RU" dirty="0" smtClean="0"/>
              <a:t>Мы на раз руки поднимем, на счет два в локтях сожмем.</a:t>
            </a:r>
          </a:p>
          <a:p>
            <a:pPr>
              <a:buNone/>
            </a:pPr>
            <a:r>
              <a:rPr lang="ru-RU" dirty="0" smtClean="0"/>
              <a:t>На счет три — прижмем к плечам, на 4 — к небесам</a:t>
            </a:r>
          </a:p>
          <a:p>
            <a:pPr>
              <a:buNone/>
            </a:pPr>
            <a:r>
              <a:rPr lang="ru-RU" dirty="0" smtClean="0"/>
              <a:t>Вправо – влево повернулись, и друг другу улыбнулись.</a:t>
            </a:r>
          </a:p>
          <a:p>
            <a:pPr>
              <a:buNone/>
            </a:pPr>
            <a:r>
              <a:rPr lang="ru-RU" dirty="0" smtClean="0"/>
              <a:t>Повторяем все три раза, и нам лучше станет сразу!</a:t>
            </a:r>
          </a:p>
          <a:p>
            <a:pPr>
              <a:buNone/>
            </a:pPr>
            <a:r>
              <a:rPr lang="ru-RU" dirty="0" smtClean="0"/>
              <a:t>Про пятерку не забудем — добрыми всегда мы будем.</a:t>
            </a:r>
          </a:p>
          <a:p>
            <a:pPr>
              <a:buNone/>
            </a:pPr>
            <a:r>
              <a:rPr lang="ru-RU" dirty="0" smtClean="0"/>
              <a:t>На счет шесть прошу присесть.</a:t>
            </a:r>
          </a:p>
          <a:p>
            <a:pPr>
              <a:buNone/>
            </a:pPr>
            <a:r>
              <a:rPr lang="ru-RU" dirty="0" smtClean="0"/>
              <a:t>Числа, я, и вы, друзья, вместе дружная 7-я.</a:t>
            </a:r>
          </a:p>
          <a:p>
            <a:endParaRPr lang="ru-RU" dirty="0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41170" y="1"/>
            <a:ext cx="3702830" cy="246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картинки 1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733256"/>
            <a:ext cx="1257300" cy="93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Задача 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4162"/>
            <a:ext cx="881208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По вкладу Сбербанка России</a:t>
            </a:r>
          </a:p>
          <a:p>
            <a:pPr>
              <a:buNone/>
            </a:pPr>
            <a:r>
              <a:rPr lang="ru-RU" b="1" dirty="0" smtClean="0"/>
              <a:t>«Пенсионный депозит Сбербанка России»</a:t>
            </a:r>
          </a:p>
          <a:p>
            <a:pPr>
              <a:buNone/>
            </a:pPr>
            <a:r>
              <a:rPr lang="ru-RU" b="1" dirty="0" smtClean="0"/>
              <a:t>предусмотрена выплата 6% годовых. По</a:t>
            </a:r>
          </a:p>
          <a:p>
            <a:pPr>
              <a:buNone/>
            </a:pPr>
            <a:r>
              <a:rPr lang="ru-RU" b="1" dirty="0" smtClean="0"/>
              <a:t>истечению каждого года эти проценты</a:t>
            </a:r>
          </a:p>
          <a:p>
            <a:pPr>
              <a:buNone/>
            </a:pPr>
            <a:r>
              <a:rPr lang="ru-RU" b="1" dirty="0" smtClean="0"/>
              <a:t>капитализируются. На данный вид вклада</a:t>
            </a:r>
          </a:p>
          <a:p>
            <a:pPr>
              <a:buNone/>
            </a:pPr>
            <a:r>
              <a:rPr lang="ru-RU" b="1" dirty="0" smtClean="0"/>
              <a:t>был открыт счет в 20 000 рублей, который не</a:t>
            </a:r>
          </a:p>
          <a:p>
            <a:pPr>
              <a:buNone/>
            </a:pPr>
            <a:r>
              <a:rPr lang="ru-RU" b="1" dirty="0" smtClean="0"/>
              <a:t>пополнялся и с которого не снимали деньги</a:t>
            </a:r>
          </a:p>
          <a:p>
            <a:pPr>
              <a:buNone/>
            </a:pPr>
            <a:r>
              <a:rPr lang="ru-RU" b="1" dirty="0" smtClean="0"/>
              <a:t>в течение 2 лет. Какой доход был получен по</a:t>
            </a:r>
          </a:p>
          <a:p>
            <a:pPr>
              <a:buNone/>
            </a:pPr>
            <a:r>
              <a:rPr lang="ru-RU" b="1" dirty="0" smtClean="0"/>
              <a:t>истечении этого срока?»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6" descr="картинки 1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661248"/>
            <a:ext cx="1257300" cy="939800"/>
          </a:xfrm>
          <a:prstGeom prst="rect">
            <a:avLst/>
          </a:prstGeom>
          <a:noFill/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2226171" cy="147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Домашняя работа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№№ 25, 43, 53 (1,2,3) </a:t>
            </a:r>
          </a:p>
          <a:p>
            <a:r>
              <a:rPr lang="ru-RU" b="1" dirty="0" smtClean="0"/>
              <a:t>каждый берет задачу с галереи задач.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6" descr="картинки 1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88640"/>
            <a:ext cx="1257300" cy="9398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80928"/>
            <a:ext cx="8064896" cy="327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412</TotalTime>
  <Words>310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  проценты </vt:lpstr>
      <vt:lpstr>повторение</vt:lpstr>
      <vt:lpstr>Итоги исполнения районного бюджета   по разделу «Образование»</vt:lpstr>
      <vt:lpstr>ДЕПОЗИТ – </vt:lpstr>
      <vt:lpstr>Физкультминутка</vt:lpstr>
      <vt:lpstr>Задача </vt:lpstr>
      <vt:lpstr>Домашняя работа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43</cp:revision>
  <dcterms:created xsi:type="dcterms:W3CDTF">2010-12-01T03:19:33Z</dcterms:created>
  <dcterms:modified xsi:type="dcterms:W3CDTF">2011-06-14T09:28:58Z</dcterms:modified>
</cp:coreProperties>
</file>