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2" r:id="rId5"/>
    <p:sldId id="260" r:id="rId6"/>
    <p:sldId id="265" r:id="rId7"/>
    <p:sldId id="266" r:id="rId8"/>
    <p:sldId id="258" r:id="rId9"/>
    <p:sldId id="269" r:id="rId10"/>
    <p:sldId id="259" r:id="rId11"/>
    <p:sldId id="261" r:id="rId12"/>
    <p:sldId id="270" r:id="rId13"/>
    <p:sldId id="26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kimpress.by/i/content/pi/cult/156/1263/Pugachev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gorod.tomsk.ru/uploads/28460/1237951351/8f8f127b667d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iya.aonb.ru/rukopisj/ruko36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ibliotekar.ru/sobornoe-ulozhenie-1649/index.files/image00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www.adjudant.ru/lib/images/kotoshihin/tishaishiy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ru/8/8f/%D0%9A%D0%B8%D0%B5%D0%B2.%D0%B2%D0%B5%D0%B4%D0%BE%D0%BC%D0%BE%D1%81%D1%82%D0%B8_1838_%D0%BE%D0%B1%D1%8A%D1%8F%D0%B2%D0%BB.%D0%BF%D1%80%D0%BE%D0%B4%D0%B0%D0%B6%D0%B5_%D0%BA%D1%80%D0%B5%D0%BF%D0%BE%D1%81%D1%82%D0%BD%D1%8B%D1%8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24315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Крестьяне – </a:t>
            </a:r>
            <a:br>
              <a:rPr lang="ru-RU" sz="3200" b="1" dirty="0" smtClean="0"/>
            </a:br>
            <a:r>
              <a:rPr lang="ru-RU" sz="3200" b="1" dirty="0" smtClean="0"/>
              <a:t>                  российской жизни основа,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Судьба была трудной  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у народа простого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857892"/>
            <a:ext cx="5057788" cy="614370"/>
          </a:xfrm>
        </p:spPr>
        <p:txBody>
          <a:bodyPr/>
          <a:lstStyle/>
          <a:p>
            <a:r>
              <a:rPr lang="ru-RU" b="1" dirty="0" smtClean="0"/>
              <a:t>Историческая игра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://www.artandphoto.ru/stock/art2/540/2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3743" y="2857496"/>
            <a:ext cx="5320258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з имени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0" y="714356"/>
            <a:ext cx="9040431" cy="564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al.ua/images/stories/photoreport/resized/285/1271077768_100412pug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547605" cy="4071942"/>
          </a:xfrm>
          <a:prstGeom prst="rect">
            <a:avLst/>
          </a:prstGeom>
          <a:noFill/>
        </p:spPr>
      </p:pic>
      <p:pic>
        <p:nvPicPr>
          <p:cNvPr id="27652" name="Picture 4" descr="http://www.soyuz.ru/images/news/000011/70877_c_l.jpg"/>
          <p:cNvPicPr>
            <a:picLocks noChangeAspect="1" noChangeArrowheads="1"/>
          </p:cNvPicPr>
          <p:nvPr/>
        </p:nvPicPr>
        <p:blipFill>
          <a:blip r:embed="rId3"/>
          <a:srcRect t="17397"/>
          <a:stretch>
            <a:fillRect/>
          </a:stretch>
        </p:blipFill>
        <p:spPr bwMode="auto">
          <a:xfrm>
            <a:off x="5429256" y="1928802"/>
            <a:ext cx="3581142" cy="4822497"/>
          </a:xfrm>
          <a:prstGeom prst="rect">
            <a:avLst/>
          </a:prstGeom>
          <a:noFill/>
        </p:spPr>
      </p:pic>
      <p:pic>
        <p:nvPicPr>
          <p:cNvPr id="27654" name="Picture 6" descr="Картинка 61 из 157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7" y="3959065"/>
            <a:ext cx="2000265" cy="2898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 февраля 1861г</a:t>
            </a:r>
            <a:endParaRPr lang="ru-RU" dirty="0"/>
          </a:p>
        </p:txBody>
      </p:sp>
      <p:pic>
        <p:nvPicPr>
          <p:cNvPr id="25602" name="Picture 2" descr="http://www.segodnya.ua/img/forall/a/4212/9.jpg"/>
          <p:cNvPicPr>
            <a:picLocks noChangeAspect="1" noChangeArrowheads="1"/>
          </p:cNvPicPr>
          <p:nvPr/>
        </p:nvPicPr>
        <p:blipFill>
          <a:blip r:embed="rId2"/>
          <a:srcRect l="26327" r="9319"/>
          <a:stretch>
            <a:fillRect/>
          </a:stretch>
        </p:blipFill>
        <p:spPr bwMode="auto">
          <a:xfrm>
            <a:off x="642910" y="1285860"/>
            <a:ext cx="5434919" cy="5572140"/>
          </a:xfrm>
          <a:prstGeom prst="rect">
            <a:avLst/>
          </a:prstGeom>
          <a:noFill/>
        </p:spPr>
      </p:pic>
      <p:pic>
        <p:nvPicPr>
          <p:cNvPr id="25606" name="Picture 6" descr="http://www.encyclopaedia-russia.ru/failes/other_articles/010910/kreposnoe_pravo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-1"/>
            <a:ext cx="3324231" cy="497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а 1 из 1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4799" y="0"/>
            <a:ext cx="9303407" cy="68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2" descr="XV век. Русская правд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214554"/>
            <a:ext cx="83248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6215074" y="6357958"/>
            <a:ext cx="282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. 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5" name="Рисунок 4" descr="Ролдугин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8601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libri" pitchFamily="34" charset="0"/>
              </a:rPr>
              <a:t>Русская правда       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Судебник</a:t>
            </a:r>
            <a:r>
              <a:rPr lang="ru-RU" dirty="0" smtClean="0"/>
              <a:t> Великого Князя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Ивана</a:t>
            </a:r>
            <a:r>
              <a:rPr lang="ru-RU" dirty="0" smtClean="0"/>
              <a:t> </a:t>
            </a:r>
            <a:r>
              <a:rPr lang="ru-RU" b="1" dirty="0" smtClean="0"/>
              <a:t>III</a:t>
            </a:r>
            <a:r>
              <a:rPr lang="ru-RU" dirty="0" smtClean="0"/>
              <a:t> Васильевича</a:t>
            </a:r>
            <a:r>
              <a:rPr lang="en-US" dirty="0" smtClean="0"/>
              <a:t> </a:t>
            </a:r>
            <a:r>
              <a:rPr lang="ru-RU" dirty="0" smtClean="0"/>
              <a:t>1497г</a:t>
            </a:r>
            <a:endParaRPr lang="ru-RU" dirty="0"/>
          </a:p>
        </p:txBody>
      </p:sp>
      <p:pic>
        <p:nvPicPr>
          <p:cNvPr id="21506" name="Picture 2" descr="http://www.rusarchives.ru/pik/events/rosarchiv90/6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035" y="2428868"/>
            <a:ext cx="6803015" cy="4124328"/>
          </a:xfrm>
          <a:prstGeom prst="rect">
            <a:avLst/>
          </a:prstGeom>
          <a:noFill/>
        </p:spPr>
      </p:pic>
      <p:pic>
        <p:nvPicPr>
          <p:cNvPr id="21508" name="Picture 4" descr="http://www.kalitva.ru/uploads/posts/2010-01/1263972856_ivan_iii_of_rus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3372"/>
            <a:ext cx="2500298" cy="3489625"/>
          </a:xfrm>
          <a:prstGeom prst="rect">
            <a:avLst/>
          </a:prstGeom>
          <a:noFill/>
        </p:spPr>
      </p:pic>
      <p:pic>
        <p:nvPicPr>
          <p:cNvPr id="21510" name="Picture 6" descr="http://news.ligazakon.ua/files/tDay_in_history_picture_3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6063" y="0"/>
            <a:ext cx="2458056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Судебник</a:t>
            </a:r>
            <a:r>
              <a:rPr lang="ru-RU" dirty="0" smtClean="0"/>
              <a:t> </a:t>
            </a:r>
            <a:r>
              <a:rPr lang="ru-RU" b="1" dirty="0" smtClean="0"/>
              <a:t>Ивана</a:t>
            </a:r>
            <a:r>
              <a:rPr lang="ru-RU" dirty="0" smtClean="0"/>
              <a:t> </a:t>
            </a:r>
            <a:r>
              <a:rPr lang="en-US" dirty="0" smtClean="0"/>
              <a:t>IV</a:t>
            </a:r>
            <a:br>
              <a:rPr lang="en-US" dirty="0" smtClean="0"/>
            </a:br>
            <a:r>
              <a:rPr lang="ru-RU" dirty="0" smtClean="0"/>
              <a:t>1550г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146" name="Picture 2" descr="Картинка 3 из 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094924" cy="5024446"/>
          </a:xfrm>
          <a:prstGeom prst="rect">
            <a:avLst/>
          </a:prstGeom>
          <a:noFill/>
        </p:spPr>
      </p:pic>
      <p:pic>
        <p:nvPicPr>
          <p:cNvPr id="6148" name="Picture 4" descr="http://img.rg.ru/img/content/21/62/42/arh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42852"/>
            <a:ext cx="1704307" cy="1491268"/>
          </a:xfrm>
          <a:prstGeom prst="rect">
            <a:avLst/>
          </a:prstGeom>
          <a:noFill/>
        </p:spPr>
      </p:pic>
      <p:pic>
        <p:nvPicPr>
          <p:cNvPr id="7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714488"/>
            <a:ext cx="3756026" cy="5015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072206"/>
            <a:ext cx="6829444" cy="54291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Иванов              Юрьев день</a:t>
            </a:r>
            <a:endParaRPr lang="ru-RU" b="1" dirty="0"/>
          </a:p>
        </p:txBody>
      </p:sp>
      <p:pic>
        <p:nvPicPr>
          <p:cNvPr id="48130" name="Picture 2" descr="G:\игра 1861\Художники для игры\Иванов Юрьев д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23369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1597 г</a:t>
            </a:r>
            <a:r>
              <a:rPr lang="en-US" sz="3600" dirty="0" smtClean="0"/>
              <a:t>.</a:t>
            </a:r>
            <a:r>
              <a:rPr lang="ru-RU" sz="3600" dirty="0" smtClean="0"/>
              <a:t> Указ об урочных летах</a:t>
            </a:r>
            <a:endParaRPr lang="ru-RU" sz="3600" dirty="0"/>
          </a:p>
        </p:txBody>
      </p:sp>
      <p:pic>
        <p:nvPicPr>
          <p:cNvPr id="22530" name="Picture 2" descr="http://img0.liveinternet.ru/images/attach/c/1/58/38/58038004_1271788414_Tsarskiy_titulyarnik_feodor_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3571900" cy="489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1649 год «Соборное уложение»</a:t>
            </a:r>
            <a:endParaRPr lang="ru-RU" dirty="0"/>
          </a:p>
        </p:txBody>
      </p:sp>
      <p:pic>
        <p:nvPicPr>
          <p:cNvPr id="4" name="Picture 4" descr="Картинка 1 из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547953" cy="5500702"/>
          </a:xfrm>
          <a:prstGeom prst="rect">
            <a:avLst/>
          </a:prstGeom>
          <a:noFill/>
        </p:spPr>
      </p:pic>
      <p:pic>
        <p:nvPicPr>
          <p:cNvPr id="23554" name="Picture 2" descr="Картинка 1 из 104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3929090" cy="4777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Киев.ведомости 1838 объявл.продаже крепостных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714744" cy="6867691"/>
          </a:xfrm>
          <a:prstGeom prst="rect">
            <a:avLst/>
          </a:prstGeom>
          <a:noFill/>
        </p:spPr>
      </p:pic>
      <p:pic>
        <p:nvPicPr>
          <p:cNvPr id="5" name="Picture 2" descr="http://img15.nnm.ru/1/a/4/a/5/9dd7b23aa8dc8f33d4c2d25a72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68" y="1643050"/>
            <a:ext cx="5652132" cy="378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272</TotalTime>
  <Words>32</Words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Крестьяне –                    российской жизни основа, Судьба была трудной                                       у народа простого</vt:lpstr>
      <vt:lpstr>Русская правда        </vt:lpstr>
      <vt:lpstr>Судебник Великого Князя  Ивана III Васильевича 1497г</vt:lpstr>
      <vt:lpstr>Судебник Ивана IV 1550г </vt:lpstr>
      <vt:lpstr>Слайд 5</vt:lpstr>
      <vt:lpstr>1597 г. Указ об урочных летах</vt:lpstr>
      <vt:lpstr>1649 год «Соборное уложение»</vt:lpstr>
      <vt:lpstr>Слайд 8</vt:lpstr>
      <vt:lpstr>Слайд 9</vt:lpstr>
      <vt:lpstr>Слайд 10</vt:lpstr>
      <vt:lpstr>Слайд 11</vt:lpstr>
      <vt:lpstr>Слайд 12</vt:lpstr>
      <vt:lpstr>19 февраля 1861г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Крестьяне – российской жизни основа, Судьба была трудной у народа простого</dc:title>
  <cp:lastModifiedBy>PaSaATLON</cp:lastModifiedBy>
  <cp:revision>18</cp:revision>
  <dcterms:modified xsi:type="dcterms:W3CDTF">2011-01-30T20:33:44Z</dcterms:modified>
</cp:coreProperties>
</file>