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84" r:id="rId6"/>
    <p:sldId id="266" r:id="rId7"/>
    <p:sldId id="267" r:id="rId8"/>
    <p:sldId id="257" r:id="rId9"/>
    <p:sldId id="262" r:id="rId10"/>
    <p:sldId id="263" r:id="rId11"/>
    <p:sldId id="264" r:id="rId12"/>
    <p:sldId id="265" r:id="rId13"/>
    <p:sldId id="268" r:id="rId14"/>
    <p:sldId id="273" r:id="rId15"/>
    <p:sldId id="274" r:id="rId16"/>
    <p:sldId id="275" r:id="rId17"/>
    <p:sldId id="276" r:id="rId18"/>
    <p:sldId id="281" r:id="rId19"/>
    <p:sldId id="280" r:id="rId20"/>
    <p:sldId id="279" r:id="rId21"/>
    <p:sldId id="278" r:id="rId22"/>
    <p:sldId id="277" r:id="rId23"/>
    <p:sldId id="282" r:id="rId24"/>
    <p:sldId id="256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DC04-9ED5-43E3-A652-D28C7E8B0FD7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53AB-CF9E-4F89-922C-BA0112715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6D23-7355-40F0-B2AB-D95492F306AA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AF29-2902-4954-BA68-56F1B5731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9C7A-9504-4829-96D1-F13746C1FA5C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5AD7-2D56-451A-9C0F-31930A2A3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7BA3-5D1B-4C43-A11A-8BEC1FFA0A23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EDE-DD8F-4F35-9B75-98F260093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B8B1-2AD1-4181-89F2-7C48AE13C654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4F90-EEE4-42ED-B934-9B94D5119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A1C6-AB82-4074-85B4-989AA1AD0336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3F17-0ED1-4036-896A-AB1E607FA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567E-85C8-4170-ACD7-5877FF0DCB36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A1C9-89D8-4D10-9349-42900CC5F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89A6-CC33-45AD-AD80-41886CFBABEE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4ECF5-A85D-4E73-97D7-5FD522326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3416-CBFD-4765-BC4F-9971EF9D512E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9637-895F-4997-BA3B-3A38C1D19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8042-E362-40C7-847F-BF4528DE0A2E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9AC8-07AE-45CF-B2E7-C0FB4A6C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4A1F-8FA0-433A-A575-F4BAD0B65097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DE52-FEDA-41E1-815C-DA96EAFC4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A80A8-BCB3-4F4C-B454-4968AD866465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B874E6-1A07-4343-AC66-63A261117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www.magicbaikal.ru/album/southeast/pages/baikal-88f08.htm" TargetMode="External"/><Relationship Id="rId3" Type="http://schemas.openxmlformats.org/officeDocument/2006/relationships/hyperlink" Target="http://www.magicbaikal.ru/album/southeast/pages/baikal-82f33.htm" TargetMode="External"/><Relationship Id="rId7" Type="http://schemas.openxmlformats.org/officeDocument/2006/relationships/hyperlink" Target="http://www.magicbaikal.ru/album/southeast/pages/baikal-82f13.htm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12.gif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www.magicbaikal.ru/album/southeast/pages/baikal-88f31.htm" TargetMode="External"/><Relationship Id="rId5" Type="http://schemas.openxmlformats.org/officeDocument/2006/relationships/hyperlink" Target="http://www.magicbaikal.ru/album/southeast/pages/baikal-81f33.htm" TargetMode="External"/><Relationship Id="rId15" Type="http://schemas.openxmlformats.org/officeDocument/2006/relationships/hyperlink" Target="http://www.magicbaikal.ru/album/southeast/pages/baikal-85f20.htm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magicbaikal.ru/album/southeast/pages/baikal-88f20-23.htm" TargetMode="Externa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icbaikal.ru/album/westbaikal/pages/baikal-30f16a.htm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magicbaikal.ru/album/westbaikal/pages/baikal-31f16.htm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www.magicbaikal.ru/album/westbaikal/pages/baikal-05f17.htm" TargetMode="External"/><Relationship Id="rId16" Type="http://schemas.openxmlformats.org/officeDocument/2006/relationships/hyperlink" Target="http://www.magicbaikal.ru/album/westbaikal/pages/baikal-31f2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gicbaikal.ru/album/westbaikal/pages/baikal-30f09a.htm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www.magicbaikal.ru/album/westbaikal/pages/baikal-30f36a.htm" TargetMode="External"/><Relationship Id="rId4" Type="http://schemas.openxmlformats.org/officeDocument/2006/relationships/hyperlink" Target="http://www.magicbaikal.ru/album/westbaikal/pages/baikal-24f17.htm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magicbaikal.ru/album/westbaikal/pages/baikal-31f17.ht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aatokka.info/photos/laatokka_03.htm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laatokka.info/photos/laatokka_09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atokka.info/photos/laatokka_08.htm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laatokka.info/photos/laatokka_10.html" TargetMode="Externa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icbaikal.ru/album/space/pages/baikal-sts084-721-29.htm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magicbaikal.ru/album/space/pages/baikal-sts100-e-5461.htm" TargetMode="External"/><Relationship Id="rId2" Type="http://schemas.openxmlformats.org/officeDocument/2006/relationships/hyperlink" Target="http://www.magicbaikal.ru/album/space/pages/baikal-iss002-e-8983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gicbaikal.ru/album/space/pages/baikal-sts101-720-61.htm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hyperlink" Target="http://www.magicbaikal.ru/album/space/pages/baikal-sts106-703-15.htm" TargetMode="External"/><Relationship Id="rId4" Type="http://schemas.openxmlformats.org/officeDocument/2006/relationships/hyperlink" Target="http://www.magicbaikal.ru/album/space/pages/baikal-iss002-e-8984.htm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www.magicbaikal.ru/album/space/pages/baikal-sts100-e-5459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С малой удачи начинается большой успех.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http://www.magicbaikal.ru/images/1x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525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3" descr="http://www.magicbaikal.ru/images/1x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671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4" descr="http://www.magicbaikal.ru/images/1x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95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5" descr="Рейтинг@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6" descr="liveinterne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Туманный вечер вблизи речки Большая Тельна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14813"/>
            <a:ext cx="16002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Мыс Шаманский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928688"/>
            <a:ext cx="33115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В губе Тань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000375"/>
            <a:ext cx="235743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Песчаный пляж Баргузинского залива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8388" y="3800475"/>
            <a:ext cx="393858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 descr="В заливе Култук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3" y="1000125"/>
            <a:ext cx="37147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Баргузинский залив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01375" y="-669925"/>
            <a:ext cx="1333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 descr="В губе Таланка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858875" y="-669925"/>
            <a:ext cx="885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Прямоугольник 18"/>
          <p:cNvSpPr>
            <a:spLocks noChangeArrowheads="1"/>
          </p:cNvSpPr>
          <p:nvPr/>
        </p:nvSpPr>
        <p:spPr bwMode="auto">
          <a:xfrm>
            <a:off x="0" y="214313"/>
            <a:ext cx="91963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Юго-восточное побережье Байкала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642938" cy="614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071688"/>
            <a:ext cx="9144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8700" bIns="79350" anchor="ctr">
            <a:spAutoFit/>
          </a:bodyPr>
          <a:lstStyle/>
          <a:p>
            <a:pPr algn="ctr"/>
            <a:r>
              <a:rPr lang="ru-RU" sz="5400"/>
              <a:t> </a:t>
            </a:r>
            <a:r>
              <a:rPr lang="ru-RU"/>
              <a:t>                                          </a:t>
            </a:r>
            <a:r>
              <a:rPr lang="ru-RU" sz="8400"/>
              <a:t> </a:t>
            </a:r>
            <a:r>
              <a:rPr lang="ru-RU"/>
              <a:t>                            </a:t>
            </a:r>
            <a:r>
              <a:rPr lang="ru-RU" sz="5500"/>
              <a:t> </a:t>
            </a:r>
            <a:r>
              <a:rPr lang="ru-RU"/>
              <a:t>                                          </a:t>
            </a:r>
            <a:r>
              <a:rPr lang="ru-RU" sz="5500"/>
              <a:t> </a:t>
            </a:r>
            <a:r>
              <a:rPr lang="ru-RU"/>
              <a:t>                                          </a:t>
            </a:r>
            <a:r>
              <a:rPr lang="ru-RU" sz="5600"/>
              <a:t> </a:t>
            </a:r>
            <a:r>
              <a:rPr lang="ru-RU"/>
              <a:t>                                          </a:t>
            </a:r>
            <a:r>
              <a:rPr lang="ru-RU" sz="8400"/>
              <a:t> </a:t>
            </a:r>
            <a:r>
              <a:rPr lang="ru-RU"/>
              <a:t>                           </a:t>
            </a:r>
            <a:r>
              <a:rPr lang="ru-RU" sz="8400"/>
              <a:t> </a:t>
            </a:r>
            <a:r>
              <a:rPr lang="ru-RU"/>
              <a:t>                           </a:t>
            </a:r>
          </a:p>
        </p:txBody>
      </p:sp>
      <p:pic>
        <p:nvPicPr>
          <p:cNvPr id="23554" name="Picture 2" descr="Мыс Орсо. Озеро Байкал. Западное побережье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896350" y="-533400"/>
            <a:ext cx="1333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Белощекая крачка в заливе Мухур. Озеро Байкал. Западное побережье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832850" y="-533400"/>
            <a:ext cx="1333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Приморский хребет вблизи поселка Бугульдейка. Озеро Байкал. Западное побережье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848350" y="-533400"/>
            <a:ext cx="8953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Мыс Дыроватый (Арка). Озеро Байкал. Западное побережье.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773488" y="-533400"/>
            <a:ext cx="1333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Бакланий Камень и бухта Песчаная. Озеро Байкал. Западное побережье.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929063"/>
            <a:ext cx="29035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Чертов Мост. Озеро Байкал. Юго-западное побережье.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1000125"/>
            <a:ext cx="3460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Чертов Мост. Озеро Байкал. Юго-западное побережье.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14688" y="2986088"/>
            <a:ext cx="25717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Мыс Соболева. Озеро Байкал. Юго-западное побережье.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57875" y="1143000"/>
            <a:ext cx="286226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Прямоугольник 20"/>
          <p:cNvSpPr>
            <a:spLocks noChangeArrowheads="1"/>
          </p:cNvSpPr>
          <p:nvPr/>
        </p:nvSpPr>
        <p:spPr bwMode="auto">
          <a:xfrm>
            <a:off x="242888" y="214313"/>
            <a:ext cx="8901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Юго-западное побережье Байкала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Ладожское озеро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41413"/>
            <a:ext cx="3414712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Ладожское озеро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4000500"/>
            <a:ext cx="34194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Ладожское озеро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4071938"/>
            <a:ext cx="33575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Ладожское озеро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3" y="1071563"/>
            <a:ext cx="361156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1857375" y="214313"/>
            <a:ext cx="5405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Ладожское озеро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85750" y="5857875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85750"/>
            <a:ext cx="56245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29563" y="5929313"/>
            <a:ext cx="642937" cy="614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называется озером?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Озёра нашей Родины их происхождение.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Животный и растительный мир озёр.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Главное богатство озёр. Чем озёра отличаются от других водоёмов?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озёр. Почему одни озёра пресные, а некоторые солёные?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Знаменитые озёра мира.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Охрана озёр. Правила поведения на воде.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Искусственные сообщества водоёмов.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29563" y="6000750"/>
            <a:ext cx="642937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742950" indent="-7429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Искусственные сообщества водоёмов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дополн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информ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742950" indent="-7429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Стр. учебника 49-55 краткий пересказ, стр.50, 54 – вопросы и задания. </a:t>
            </a:r>
          </a:p>
          <a:p>
            <a:pPr marL="742950" indent="-7429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тетрадь выписать названия знаменитых озёр мира.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1. Водная оболочка: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а) атмосфера;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б) гидросфера;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в) литосфера.</a:t>
            </a:r>
          </a:p>
          <a:p>
            <a:endParaRPr lang="ru-RU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2. Какое озеро самое чистое и глубокое?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а) Байкал;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б) Эльтон;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в) Онежское.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3.  Какое озеро ледникового происхождения?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  а) Каспийское;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б) Байкал;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в) Онежское.</a:t>
            </a:r>
          </a:p>
          <a:p>
            <a:pPr algn="ctr">
              <a:buFont typeface="Arial" charset="0"/>
              <a:buNone/>
            </a:pP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4. На берегу какого озера стоит Санкт-Петербург?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а) Ладожское;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б) Виктория;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в) Каспийское.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Мать – водица, всему царица.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5. Какое растение занесено в Книгу рекордов Гиннеса?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а) ряска;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б) кубышка;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в) рогоз.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6. Каких млекопитающих озёр называют «живые ископаемые»?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а) ондатр;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б) выдр;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   в) выхухолей.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Проверочный тест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7. Как называется жилище бобра?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а) нора;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б) логово;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в) хатка.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ПРОВЕРКА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1. б; 2. а; 3. в; 4. а; 5. а; 6. в; 7. в.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4" descr="0_d66c_a4a8246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354013"/>
            <a:ext cx="73945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 окружающего мира </a:t>
            </a:r>
            <a:br>
              <a:rPr lang="ru-RU" b="1" dirty="0" smtClean="0"/>
            </a:br>
            <a:r>
              <a:rPr lang="ru-RU" b="1" dirty="0" smtClean="0"/>
              <a:t>в 3 классе по теме </a:t>
            </a:r>
            <a:br>
              <a:rPr lang="ru-RU" b="1" dirty="0" smtClean="0"/>
            </a:br>
            <a:r>
              <a:rPr lang="ru-RU" b="1" dirty="0" smtClean="0"/>
              <a:t>«Озеро – природное сообщество»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i="1" dirty="0" smtClean="0"/>
              <a:t>(система развивающего обучения </a:t>
            </a:r>
            <a:r>
              <a:rPr lang="ru-RU" sz="3100" i="1" dirty="0" err="1" smtClean="0"/>
              <a:t>Л.В.Занкова</a:t>
            </a:r>
            <a:r>
              <a:rPr lang="ru-RU" sz="3100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857750"/>
            <a:ext cx="7343775" cy="142875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Василенко Светлана Фёдоровна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МОУ  СОШ </a:t>
            </a:r>
            <a:r>
              <a:rPr lang="ru-RU" sz="2400" dirty="0" err="1" smtClean="0">
                <a:solidFill>
                  <a:schemeClr val="tx1"/>
                </a:solidFill>
              </a:rPr>
              <a:t>м-на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Вынгапуровский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г</a:t>
            </a:r>
            <a:r>
              <a:rPr lang="ru-RU" sz="2400" smtClean="0">
                <a:solidFill>
                  <a:schemeClr val="tx1"/>
                </a:solidFill>
              </a:rPr>
              <a:t>.Ноябрьск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Тема урока.</a:t>
            </a:r>
          </a:p>
          <a:p>
            <a:pPr algn="ctr">
              <a:buFont typeface="Arial" charset="0"/>
              <a:buNone/>
            </a:pPr>
            <a:r>
              <a:rPr lang="ru-RU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Озеро –</a:t>
            </a:r>
          </a:p>
          <a:p>
            <a:pPr algn="ctr">
              <a:buFont typeface="Arial" charset="0"/>
              <a:buNone/>
            </a:pPr>
            <a:r>
              <a:rPr lang="ru-RU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природное сообщество.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План</a:t>
            </a:r>
            <a:endParaRPr lang="ru-RU" sz="6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называется озером?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Озёра нашей Родины их происхождение.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Животный и растительный мир озёр.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Главное богатство озёр. Чем озёра отличаются от других водоёмов?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озёр. Почему одни озёра пресные, а некоторые солёные?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Знаменитые озёра мира.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озёр. Правила поведения на воде.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Искусственные сообщества водоёмов.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72375" y="6000750"/>
            <a:ext cx="642938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6" descr="http://festival.1september.ru/articles/210736/img9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t="2435" r="5499" b="5032"/>
          <a:stretch>
            <a:fillRect/>
          </a:stretch>
        </p:blipFill>
        <p:spPr bwMode="auto">
          <a:xfrm>
            <a:off x="642938" y="285750"/>
            <a:ext cx="80533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63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6286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15313" y="5929313"/>
            <a:ext cx="642937" cy="614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703388"/>
          </a:xfrm>
        </p:spPr>
        <p:txBody>
          <a:bodyPr/>
          <a:lstStyle/>
          <a:p>
            <a:r>
              <a:rPr lang="ru-RU" b="1" smtClean="0"/>
              <a:t>Селигер вид сверху</a:t>
            </a:r>
          </a:p>
        </p:txBody>
      </p:sp>
      <p:pic>
        <p:nvPicPr>
          <p:cNvPr id="20482" name="Picture 2" descr="Селигер - вид сверху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000125"/>
            <a:ext cx="7551737" cy="5640388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13" y="6072188"/>
            <a:ext cx="642937" cy="614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Южная часть Байкала, Иркутское водохранилище, хребет Хамар-Дабан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643438"/>
            <a:ext cx="30543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Космические снимки озера Байкал</a:t>
            </a:r>
          </a:p>
        </p:txBody>
      </p:sp>
      <p:pic>
        <p:nvPicPr>
          <p:cNvPr id="21507" name="Picture 4" descr="Космический снимок южной части Байкала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857250"/>
            <a:ext cx="27955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Спутник над Южным Байкалом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38" y="257175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Космический снимок дельты Селенги.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8" y="8572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Космический снимок острова Ольхон и Малого Моря.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164306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Баргузинский залив, космический снимок.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428625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Полуостров Святой Нос, вид из космоса.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72188" y="4714875"/>
            <a:ext cx="2825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357688" y="6143625"/>
            <a:ext cx="642937" cy="614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281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Times New Roman</vt:lpstr>
      <vt:lpstr>Тема Office</vt:lpstr>
      <vt:lpstr>С малой удачи начинается большой успех.</vt:lpstr>
      <vt:lpstr>Слайд 2</vt:lpstr>
      <vt:lpstr>Слайд 3</vt:lpstr>
      <vt:lpstr>План</vt:lpstr>
      <vt:lpstr>Слайд 5</vt:lpstr>
      <vt:lpstr>Слайд 6</vt:lpstr>
      <vt:lpstr>Слайд 7</vt:lpstr>
      <vt:lpstr>Селигер вид сверху</vt:lpstr>
      <vt:lpstr>Слайд 9</vt:lpstr>
      <vt:lpstr>Слайд 10</vt:lpstr>
      <vt:lpstr>Слайд 11</vt:lpstr>
      <vt:lpstr>Слайд 12</vt:lpstr>
      <vt:lpstr>Слайд 13</vt:lpstr>
      <vt:lpstr>План</vt:lpstr>
      <vt:lpstr>Домашнее задание</vt:lpstr>
      <vt:lpstr>Проверочный тест</vt:lpstr>
      <vt:lpstr>Проверочный тест</vt:lpstr>
      <vt:lpstr>Проверочный тест</vt:lpstr>
      <vt:lpstr>Проверочный тест</vt:lpstr>
      <vt:lpstr>Проверочный тест</vt:lpstr>
      <vt:lpstr>Проверочный тест</vt:lpstr>
      <vt:lpstr>Проверочный тест</vt:lpstr>
      <vt:lpstr>ПРОВЕРКА</vt:lpstr>
      <vt:lpstr>Слайд 24</vt:lpstr>
      <vt:lpstr> Урок окружающего мира  в 3 классе по теме  «Озеро – природное сообщество»  (система развивающего обучения Л.В.Занкова)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72</cp:revision>
  <dcterms:modified xsi:type="dcterms:W3CDTF">2011-05-07T17:23:04Z</dcterms:modified>
</cp:coreProperties>
</file>