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FE2354-AFE1-4F1E-8D21-BBE75CB8CB80}" type="datetimeFigureOut">
              <a:rPr lang="ru-RU" smtClean="0"/>
              <a:t>28.09.2010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1E8FBA-6546-4B9F-8B3A-2D9F615C399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E8FBA-6546-4B9F-8B3A-2D9F615C3991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19DA-3CD8-404F-B11B-AAAB89A10BC5}" type="datetimeFigureOut">
              <a:rPr lang="ru-RU" smtClean="0"/>
              <a:pPr/>
              <a:t>28.09.2010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35EB-EA5A-4898-98C3-A2078192B6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19DA-3CD8-404F-B11B-AAAB89A10BC5}" type="datetimeFigureOut">
              <a:rPr lang="ru-RU" smtClean="0"/>
              <a:pPr/>
              <a:t>28.09.2010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35EB-EA5A-4898-98C3-A2078192B6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19DA-3CD8-404F-B11B-AAAB89A10BC5}" type="datetimeFigureOut">
              <a:rPr lang="ru-RU" smtClean="0"/>
              <a:pPr/>
              <a:t>28.09.2010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35EB-EA5A-4898-98C3-A2078192B6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19DA-3CD8-404F-B11B-AAAB89A10BC5}" type="datetimeFigureOut">
              <a:rPr lang="ru-RU" smtClean="0"/>
              <a:pPr/>
              <a:t>28.09.2010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35EB-EA5A-4898-98C3-A2078192B6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19DA-3CD8-404F-B11B-AAAB89A10BC5}" type="datetimeFigureOut">
              <a:rPr lang="ru-RU" smtClean="0"/>
              <a:pPr/>
              <a:t>28.09.2010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FBE35EB-EA5A-4898-98C3-A2078192B6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19DA-3CD8-404F-B11B-AAAB89A10BC5}" type="datetimeFigureOut">
              <a:rPr lang="ru-RU" smtClean="0"/>
              <a:pPr/>
              <a:t>28.09.2010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35EB-EA5A-4898-98C3-A2078192B6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19DA-3CD8-404F-B11B-AAAB89A10BC5}" type="datetimeFigureOut">
              <a:rPr lang="ru-RU" smtClean="0"/>
              <a:pPr/>
              <a:t>28.09.2010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35EB-EA5A-4898-98C3-A2078192B6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19DA-3CD8-404F-B11B-AAAB89A10BC5}" type="datetimeFigureOut">
              <a:rPr lang="ru-RU" smtClean="0"/>
              <a:pPr/>
              <a:t>28.09.2010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35EB-EA5A-4898-98C3-A2078192B6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19DA-3CD8-404F-B11B-AAAB89A10BC5}" type="datetimeFigureOut">
              <a:rPr lang="ru-RU" smtClean="0"/>
              <a:pPr/>
              <a:t>28.09.2010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35EB-EA5A-4898-98C3-A2078192B6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19DA-3CD8-404F-B11B-AAAB89A10BC5}" type="datetimeFigureOut">
              <a:rPr lang="ru-RU" smtClean="0"/>
              <a:pPr/>
              <a:t>28.09.2010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35EB-EA5A-4898-98C3-A2078192B6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19DA-3CD8-404F-B11B-AAAB89A10BC5}" type="datetimeFigureOut">
              <a:rPr lang="ru-RU" smtClean="0"/>
              <a:pPr/>
              <a:t>28.09.2010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35EB-EA5A-4898-98C3-A2078192B6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6D219DA-3CD8-404F-B11B-AAAB89A10BC5}" type="datetimeFigureOut">
              <a:rPr lang="ru-RU" smtClean="0"/>
              <a:pPr/>
              <a:t>28.09.2010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FBE35EB-EA5A-4898-98C3-A2078192B69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571636"/>
          </a:xfrm>
        </p:spPr>
        <p:txBody>
          <a:bodyPr>
            <a:noAutofit/>
          </a:bodyPr>
          <a:lstStyle/>
          <a:p>
            <a:r>
              <a:rPr lang="ru-RU" sz="12000" b="1" dirty="0" smtClean="0">
                <a:solidFill>
                  <a:srgbClr val="FF0000"/>
                </a:solidFill>
              </a:rPr>
              <a:t>Путь</a:t>
            </a:r>
            <a:endParaRPr lang="ru-RU" sz="120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2143116"/>
            <a:ext cx="6400800" cy="3857652"/>
          </a:xfr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7000" b="1" dirty="0" smtClean="0"/>
              <a:t>10 </a:t>
            </a:r>
            <a:r>
              <a:rPr lang="ru-RU" sz="7000" b="1" dirty="0" err="1" smtClean="0"/>
              <a:t>км=</a:t>
            </a:r>
            <a:r>
              <a:rPr lang="ru-RU" sz="7000" b="1" dirty="0" smtClean="0"/>
              <a:t> 10000 м</a:t>
            </a:r>
          </a:p>
          <a:p>
            <a:r>
              <a:rPr lang="ru-RU" sz="7000" b="1" dirty="0" smtClean="0"/>
              <a:t>5 </a:t>
            </a:r>
            <a:r>
              <a:rPr lang="ru-RU" sz="7000" b="1" dirty="0" err="1" smtClean="0"/>
              <a:t>мм=</a:t>
            </a:r>
            <a:r>
              <a:rPr lang="ru-RU" sz="7000" b="1" dirty="0" smtClean="0"/>
              <a:t> 0,005 м</a:t>
            </a:r>
          </a:p>
          <a:p>
            <a:r>
              <a:rPr lang="ru-RU" sz="7000" b="1" dirty="0" smtClean="0"/>
              <a:t>0,2 </a:t>
            </a:r>
            <a:r>
              <a:rPr lang="ru-RU" sz="7000" b="1" dirty="0" err="1" smtClean="0"/>
              <a:t>см=</a:t>
            </a:r>
            <a:r>
              <a:rPr lang="ru-RU" sz="7000" b="1" dirty="0" smtClean="0"/>
              <a:t> 0,002 м</a:t>
            </a:r>
            <a:endParaRPr lang="ru-RU" sz="7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500042"/>
            <a:ext cx="8229600" cy="1571636"/>
          </a:xfrm>
        </p:spPr>
        <p:txBody>
          <a:bodyPr>
            <a:norm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Время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428868"/>
            <a:ext cx="6400800" cy="3286148"/>
          </a:xfrm>
          <a:solidFill>
            <a:schemeClr val="accent4">
              <a:lumMod val="75000"/>
            </a:schemeClr>
          </a:solidFill>
        </p:spPr>
        <p:txBody>
          <a:bodyPr>
            <a:normAutofit fontScale="92500"/>
          </a:bodyPr>
          <a:lstStyle/>
          <a:p>
            <a:pPr marL="514350" indent="-514350"/>
            <a:r>
              <a:rPr lang="ru-RU" sz="7600" b="1" dirty="0" smtClean="0"/>
              <a:t>20 мин = 1200 с</a:t>
            </a:r>
          </a:p>
          <a:p>
            <a:pPr marL="514350" indent="-514350"/>
            <a:r>
              <a:rPr lang="ru-RU" sz="8600" b="1" dirty="0" smtClean="0"/>
              <a:t>2 ч = 7200 с</a:t>
            </a:r>
            <a:endParaRPr lang="ru-RU" sz="8600" b="1" dirty="0" smtClean="0"/>
          </a:p>
          <a:p>
            <a:pPr marL="514350" indent="-514350">
              <a:buAutoNum type="arabicPlain" startAt="20"/>
            </a:pPr>
            <a:endParaRPr lang="ru-RU" dirty="0" smtClean="0"/>
          </a:p>
          <a:p>
            <a:pPr marL="514350" indent="-514350">
              <a:buAutoNum type="arabicPlain" startAt="20"/>
            </a:pPr>
            <a:endParaRPr lang="ru-RU" dirty="0" smtClean="0"/>
          </a:p>
          <a:p>
            <a:pPr marL="514350" indent="-514350"/>
            <a:endParaRPr lang="ru-RU" dirty="0" smtClean="0"/>
          </a:p>
          <a:p>
            <a:pPr marL="514350" indent="-514350">
              <a:buAutoNum type="arabicPlain" startAt="20"/>
            </a:pPr>
            <a:endParaRPr lang="ru-RU" dirty="0" smtClean="0"/>
          </a:p>
          <a:p>
            <a:pPr marL="514350" indent="-514350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 fontScale="90000"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Скорость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3143272"/>
          </a:xfrm>
          <a:solidFill>
            <a:srgbClr val="FFFF00"/>
          </a:solidFill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720 км/ч  =  200 м/с</a:t>
            </a:r>
          </a:p>
          <a:p>
            <a:pPr marL="1280160" indent="-1143000" algn="ctr">
              <a:buNone/>
            </a:pPr>
            <a:r>
              <a:rPr lang="ru-RU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120 м/мин = 2 м/с</a:t>
            </a:r>
            <a:endParaRPr lang="ru-RU" sz="7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49</TotalTime>
  <Words>39</Words>
  <Application>Microsoft Office PowerPoint</Application>
  <PresentationFormat>Экран (4:3)</PresentationFormat>
  <Paragraphs>14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Апекс</vt:lpstr>
      <vt:lpstr>Путь</vt:lpstr>
      <vt:lpstr>Время</vt:lpstr>
      <vt:lpstr>Скорость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Путь,  S</dc:title>
  <dc:creator>Admin</dc:creator>
  <cp:lastModifiedBy>Admin</cp:lastModifiedBy>
  <cp:revision>6</cp:revision>
  <dcterms:created xsi:type="dcterms:W3CDTF">2010-09-28T11:45:26Z</dcterms:created>
  <dcterms:modified xsi:type="dcterms:W3CDTF">2010-09-28T12:58:01Z</dcterms:modified>
</cp:coreProperties>
</file>