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2E9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B48204-CE7C-410E-9A46-3939CD1464C6}" type="datetimeFigureOut">
              <a:rPr lang="ru-RU" smtClean="0"/>
              <a:pPr/>
              <a:t>28.09.2010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354BD-8A55-49D3-BDD3-3DAB42AD4D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2354BD-8A55-49D3-BDD3-3DAB42AD4D43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C71-E4CC-44F2-806A-B9F01A95B7B5}" type="datetimeFigureOut">
              <a:rPr lang="ru-RU" smtClean="0"/>
              <a:pPr/>
              <a:t>28.09.2010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B649A-4CF7-4392-80DE-4B4ABC345E1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C71-E4CC-44F2-806A-B9F01A95B7B5}" type="datetimeFigureOut">
              <a:rPr lang="ru-RU" smtClean="0"/>
              <a:pPr/>
              <a:t>28.09.2010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B649A-4CF7-4392-80DE-4B4ABC345E1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C71-E4CC-44F2-806A-B9F01A95B7B5}" type="datetimeFigureOut">
              <a:rPr lang="ru-RU" smtClean="0"/>
              <a:pPr/>
              <a:t>28.09.2010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B649A-4CF7-4392-80DE-4B4ABC345E1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C71-E4CC-44F2-806A-B9F01A95B7B5}" type="datetimeFigureOut">
              <a:rPr lang="ru-RU" smtClean="0"/>
              <a:pPr/>
              <a:t>28.09.2010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B649A-4CF7-4392-80DE-4B4ABC345E1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C71-E4CC-44F2-806A-B9F01A95B7B5}" type="datetimeFigureOut">
              <a:rPr lang="ru-RU" smtClean="0"/>
              <a:pPr/>
              <a:t>28.09.2010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B649A-4CF7-4392-80DE-4B4ABC345E1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C71-E4CC-44F2-806A-B9F01A95B7B5}" type="datetimeFigureOut">
              <a:rPr lang="ru-RU" smtClean="0"/>
              <a:pPr/>
              <a:t>28.09.2010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B649A-4CF7-4392-80DE-4B4ABC345E1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C71-E4CC-44F2-806A-B9F01A95B7B5}" type="datetimeFigureOut">
              <a:rPr lang="ru-RU" smtClean="0"/>
              <a:pPr/>
              <a:t>28.09.2010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B649A-4CF7-4392-80DE-4B4ABC345E1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C71-E4CC-44F2-806A-B9F01A95B7B5}" type="datetimeFigureOut">
              <a:rPr lang="ru-RU" smtClean="0"/>
              <a:pPr/>
              <a:t>28.09.2010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B649A-4CF7-4392-80DE-4B4ABC345E1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C71-E4CC-44F2-806A-B9F01A95B7B5}" type="datetimeFigureOut">
              <a:rPr lang="ru-RU" smtClean="0"/>
              <a:pPr/>
              <a:t>28.09.2010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B649A-4CF7-4392-80DE-4B4ABC345E1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C71-E4CC-44F2-806A-B9F01A95B7B5}" type="datetimeFigureOut">
              <a:rPr lang="ru-RU" smtClean="0"/>
              <a:pPr/>
              <a:t>28.09.2010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B649A-4CF7-4392-80DE-4B4ABC345E1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C71-E4CC-44F2-806A-B9F01A95B7B5}" type="datetimeFigureOut">
              <a:rPr lang="ru-RU" smtClean="0"/>
              <a:pPr/>
              <a:t>28.09.2010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54B649A-4CF7-4392-80DE-4B4ABC345E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6034C71-E4CC-44F2-806A-B9F01A95B7B5}" type="datetimeFigureOut">
              <a:rPr lang="ru-RU" smtClean="0"/>
              <a:pPr/>
              <a:t>28.09.2010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4B649A-4CF7-4392-80DE-4B4ABC345E14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85728"/>
            <a:ext cx="8305800" cy="5643602"/>
          </a:xfrm>
        </p:spPr>
        <p:txBody>
          <a:bodyPr>
            <a:noAutofit/>
          </a:bodyPr>
          <a:lstStyle/>
          <a:p>
            <a:pPr algn="ctr"/>
            <a:r>
              <a:rPr lang="ru-RU" sz="20000" b="1" dirty="0" smtClean="0"/>
              <a:t>Тело отсчета</a:t>
            </a:r>
            <a:endParaRPr lang="ru-RU" sz="20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71678"/>
            <a:ext cx="8305800" cy="2286016"/>
          </a:xfrm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15000" b="1" dirty="0" smtClean="0"/>
              <a:t>инерция</a:t>
            </a:r>
            <a:endParaRPr lang="ru-RU" sz="15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57364"/>
            <a:ext cx="8305800" cy="3000396"/>
          </a:xfrm>
          <a:ln>
            <a:solidFill>
              <a:schemeClr val="tx1"/>
            </a:solidFill>
            <a:prstDash val="dash"/>
          </a:ln>
        </p:spPr>
        <p:txBody>
          <a:bodyPr>
            <a:normAutofit/>
          </a:bodyPr>
          <a:lstStyle/>
          <a:p>
            <a:pPr algn="ctr"/>
            <a:r>
              <a:rPr lang="ru-RU" sz="9000" b="1" dirty="0" smtClean="0"/>
              <a:t>Неравномерное</a:t>
            </a:r>
            <a:br>
              <a:rPr lang="ru-RU" sz="9000" b="1" dirty="0" smtClean="0"/>
            </a:br>
            <a:r>
              <a:rPr lang="ru-RU" sz="9000" b="1" dirty="0" smtClean="0"/>
              <a:t> движение</a:t>
            </a:r>
            <a:endParaRPr lang="ru-RU" sz="9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305800" cy="4929222"/>
          </a:xfrm>
          <a:gradFill flip="none" rotWithShape="1">
            <a:gsLst>
              <a:gs pos="0">
                <a:schemeClr val="lt1">
                  <a:shade val="30000"/>
                  <a:satMod val="115000"/>
                </a:schemeClr>
              </a:gs>
              <a:gs pos="50000">
                <a:schemeClr val="lt1">
                  <a:shade val="67500"/>
                  <a:satMod val="115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10000" b="1" i="1" dirty="0" smtClean="0">
                <a:solidFill>
                  <a:srgbClr val="FF0000"/>
                </a:solidFill>
              </a:rPr>
              <a:t>Движение</a:t>
            </a:r>
            <a:br>
              <a:rPr lang="ru-RU" sz="10000" b="1" i="1" dirty="0" smtClean="0">
                <a:solidFill>
                  <a:srgbClr val="FF0000"/>
                </a:solidFill>
              </a:rPr>
            </a:br>
            <a:r>
              <a:rPr lang="ru-RU" sz="10000" b="1" i="1" dirty="0" smtClean="0">
                <a:solidFill>
                  <a:srgbClr val="FF0000"/>
                </a:solidFill>
              </a:rPr>
              <a:t> по</a:t>
            </a:r>
            <a:br>
              <a:rPr lang="ru-RU" sz="10000" b="1" i="1" dirty="0" smtClean="0">
                <a:solidFill>
                  <a:srgbClr val="FF0000"/>
                </a:solidFill>
              </a:rPr>
            </a:br>
            <a:r>
              <a:rPr lang="ru-RU" sz="10000" b="1" i="1" dirty="0" smtClean="0">
                <a:solidFill>
                  <a:srgbClr val="FF0000"/>
                </a:solidFill>
              </a:rPr>
              <a:t> инерции</a:t>
            </a:r>
            <a:endParaRPr lang="ru-RU" sz="100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939358"/>
          </a:xfrm>
        </p:spPr>
        <p:txBody>
          <a:bodyPr>
            <a:noAutofit/>
          </a:bodyPr>
          <a:lstStyle/>
          <a:p>
            <a:pPr algn="ctr"/>
            <a:r>
              <a:rPr lang="ru-RU" sz="10000" b="1" dirty="0" smtClean="0"/>
              <a:t>Материальная </a:t>
            </a:r>
            <a:r>
              <a:rPr lang="ru-RU" sz="12000" b="1" dirty="0" smtClean="0"/>
              <a:t>точка</a:t>
            </a:r>
            <a:endParaRPr lang="ru-RU" sz="1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725176"/>
          </a:xfrm>
        </p:spPr>
        <p:txBody>
          <a:bodyPr>
            <a:noAutofit/>
          </a:bodyPr>
          <a:lstStyle/>
          <a:p>
            <a:pPr algn="ctr"/>
            <a:r>
              <a:rPr lang="ru-RU" sz="15000" b="1" dirty="0" smtClean="0"/>
              <a:t>Система отсчета</a:t>
            </a:r>
            <a:endParaRPr lang="ru-RU" sz="15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14488"/>
            <a:ext cx="8305800" cy="385765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12000" b="1" dirty="0" smtClean="0">
                <a:solidFill>
                  <a:schemeClr val="bg1"/>
                </a:solidFill>
              </a:rPr>
              <a:t>Траектория движения</a:t>
            </a:r>
            <a:endParaRPr lang="ru-RU" sz="1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305800" cy="4000528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30000" b="1" dirty="0" smtClean="0">
                <a:solidFill>
                  <a:schemeClr val="accent1">
                    <a:lumMod val="75000"/>
                  </a:schemeClr>
                </a:solidFill>
              </a:rPr>
              <a:t>Путь</a:t>
            </a:r>
            <a:endParaRPr lang="ru-RU" sz="30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28802"/>
            <a:ext cx="8305800" cy="3000396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/>
            <a:r>
              <a:rPr lang="ru-RU" sz="10000" b="1" dirty="0" smtClean="0">
                <a:solidFill>
                  <a:srgbClr val="C00000"/>
                </a:solidFill>
              </a:rPr>
              <a:t>Равномерное</a:t>
            </a:r>
            <a:br>
              <a:rPr lang="ru-RU" sz="10000" b="1" dirty="0" smtClean="0">
                <a:solidFill>
                  <a:srgbClr val="C00000"/>
                </a:solidFill>
              </a:rPr>
            </a:br>
            <a:r>
              <a:rPr lang="ru-RU" sz="10000" b="1" dirty="0" smtClean="0">
                <a:solidFill>
                  <a:srgbClr val="C00000"/>
                </a:solidFill>
              </a:rPr>
              <a:t> движение</a:t>
            </a:r>
            <a:endParaRPr lang="ru-RU" sz="10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85860"/>
            <a:ext cx="8305800" cy="4500594"/>
          </a:xfrm>
          <a:blipFill>
            <a:blip r:embed="rId2"/>
            <a:tile tx="0" ty="0" sx="100000" sy="100000" flip="none" algn="tl"/>
          </a:blip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pPr algn="ctr"/>
            <a:r>
              <a:rPr lang="ru-RU" sz="15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Скорость тела</a:t>
            </a:r>
            <a:endParaRPr lang="ru-RU" sz="150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43050"/>
            <a:ext cx="8305800" cy="2857520"/>
          </a:xfrm>
        </p:spPr>
        <p:txBody>
          <a:bodyPr>
            <a:noAutofit/>
          </a:bodyPr>
          <a:lstStyle/>
          <a:p>
            <a:pPr algn="ctr"/>
            <a:r>
              <a:rPr lang="ru-RU" sz="20000" b="1" dirty="0" smtClean="0"/>
              <a:t>физика</a:t>
            </a:r>
            <a:endParaRPr lang="ru-RU" sz="20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0174"/>
            <a:ext cx="8305800" cy="3786214"/>
          </a:xfrm>
          <a:solidFill>
            <a:schemeClr val="accent3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12000" b="1" i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Векторные </a:t>
            </a:r>
            <a:br>
              <a:rPr lang="ru-RU" sz="12000" b="1" i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</a:br>
            <a:r>
              <a:rPr lang="ru-RU" sz="12000" b="1" i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величины</a:t>
            </a:r>
            <a:endParaRPr lang="ru-RU" sz="12000" b="1" i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18</Words>
  <Application>Microsoft Office PowerPoint</Application>
  <PresentationFormat>Экран (4:3)</PresentationFormat>
  <Paragraphs>13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Тело отсчета</vt:lpstr>
      <vt:lpstr>Материальная точка</vt:lpstr>
      <vt:lpstr>Система отсчета</vt:lpstr>
      <vt:lpstr>Траектория движения</vt:lpstr>
      <vt:lpstr>Путь</vt:lpstr>
      <vt:lpstr>Равномерное  движение</vt:lpstr>
      <vt:lpstr>Скорость тела</vt:lpstr>
      <vt:lpstr>физика</vt:lpstr>
      <vt:lpstr>Векторные  величины</vt:lpstr>
      <vt:lpstr>инерция</vt:lpstr>
      <vt:lpstr>Неравномерное  движение</vt:lpstr>
      <vt:lpstr>Движение  по  инерции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Тело отсчета</dc:title>
  <dc:creator>Admin</dc:creator>
  <cp:lastModifiedBy>Admin</cp:lastModifiedBy>
  <cp:revision>6</cp:revision>
  <dcterms:created xsi:type="dcterms:W3CDTF">2010-09-28T04:50:40Z</dcterms:created>
  <dcterms:modified xsi:type="dcterms:W3CDTF">2010-09-28T12:59:08Z</dcterms:modified>
</cp:coreProperties>
</file>