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62" r:id="rId2"/>
    <p:sldId id="263" r:id="rId3"/>
    <p:sldId id="256" r:id="rId4"/>
    <p:sldId id="257" r:id="rId5"/>
    <p:sldId id="258" r:id="rId6"/>
    <p:sldId id="259" r:id="rId7"/>
    <p:sldId id="260" r:id="rId8"/>
    <p:sldId id="261" r:id="rId9"/>
    <p:sldId id="264" r:id="rId10"/>
    <p:sldId id="265" r:id="rId11"/>
    <p:sldId id="267" r:id="rId12"/>
    <p:sldId id="270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8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38" y="-4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FE933F2-2C47-48FA-97A7-281BAF987BAC}" type="datetimeFigureOut">
              <a:rPr lang="ru-RU"/>
              <a:pPr>
                <a:defRPr/>
              </a:pPr>
              <a:t>17.01.2011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E93BF13-D3E3-4629-9583-66A816E0A2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8CB77-7F1C-4552-BBA6-75F30A2BC7E3}" type="datetimeFigureOut">
              <a:rPr lang="ru-RU"/>
              <a:pPr>
                <a:defRPr/>
              </a:pPr>
              <a:t>17.01.2011</a:t>
            </a:fld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46691A-C10C-43EB-9D01-A72A526EA5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B5362-6904-4DC6-8B30-37198779486B}" type="datetimeFigureOut">
              <a:rPr lang="ru-RU"/>
              <a:pPr>
                <a:defRPr/>
              </a:pPr>
              <a:t>17.01.2011</a:t>
            </a:fld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BFBF54-456D-4C39-BD71-9898FAB7D0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BFE58-381C-4EE9-9A18-977E44A2045A}" type="datetimeFigureOut">
              <a:rPr lang="ru-RU"/>
              <a:pPr>
                <a:defRPr/>
              </a:pPr>
              <a:t>17.01.2011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E86875-8D16-4BD7-855A-9D69F388F0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6B1B9F-5C21-47D7-A775-A3C91379097C}" type="datetimeFigureOut">
              <a:rPr lang="ru-RU"/>
              <a:pPr>
                <a:defRPr/>
              </a:pPr>
              <a:t>17.01.2011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75CBDE-BFDE-4363-9FDF-5196C32501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461E82-B008-431E-B253-E28E735CDF29}" type="datetimeFigureOut">
              <a:rPr lang="ru-RU"/>
              <a:pPr>
                <a:defRPr/>
              </a:pPr>
              <a:t>17.01.2011</a:t>
            </a:fld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D8CDC-D42B-4088-B5E5-2CABABFBD1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8E43E4-88AF-47DF-B7DC-86272613C20A}" type="datetimeFigureOut">
              <a:rPr lang="ru-RU"/>
              <a:pPr>
                <a:defRPr/>
              </a:pPr>
              <a:t>17.01.2011</a:t>
            </a:fld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44D9D-3012-4303-A619-9A4CC32724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70B7DD-3F21-455A-BCC4-B4FBE8C73791}" type="datetimeFigureOut">
              <a:rPr lang="ru-RU"/>
              <a:pPr>
                <a:defRPr/>
              </a:pPr>
              <a:t>17.01.2011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C0AF62-6396-4EAA-B1E9-492F8B7D1F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0078B0-4B15-4F01-B41B-01D1FD83153F}" type="datetimeFigureOut">
              <a:rPr lang="ru-RU"/>
              <a:pPr>
                <a:defRPr/>
              </a:pPr>
              <a:t>17.01.2011</a:t>
            </a:fld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37C2D9-9126-41A8-BAFF-C8EFA09202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D8BFF6-071B-4A64-A929-1752CCAD4B05}" type="datetimeFigureOut">
              <a:rPr lang="ru-RU"/>
              <a:pPr>
                <a:defRPr/>
              </a:pPr>
              <a:t>17.01.2011</a:t>
            </a:fld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6AB5CC-46C4-4BEA-9D77-D55FB1120F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90115A-9987-4B52-8099-E6D22D72CBB8}" type="datetimeFigureOut">
              <a:rPr lang="ru-RU"/>
              <a:pPr>
                <a:defRPr/>
              </a:pPr>
              <a:t>17.01.2011</a:t>
            </a:fld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23351F-6354-4FDC-874B-188467D9AA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354830-C3DD-44EB-8847-4E1429A71324}" type="datetimeFigureOut">
              <a:rPr lang="ru-RU"/>
              <a:pPr>
                <a:defRPr/>
              </a:pPr>
              <a:t>17.01.2011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B43D72-001F-4C37-B129-4A17A9C311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EA02E21-B929-49DA-AE35-F798A278ABD5}" type="datetimeFigureOut">
              <a:rPr lang="ru-RU"/>
              <a:pPr>
                <a:defRPr/>
              </a:pPr>
              <a:t>17.01.2011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F1E2B5D-BCDD-41AD-9E7D-18A1145128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1" r:id="rId4"/>
    <p:sldLayoutId id="2147483675" r:id="rId5"/>
    <p:sldLayoutId id="2147483670" r:id="rId6"/>
    <p:sldLayoutId id="2147483676" r:id="rId7"/>
    <p:sldLayoutId id="2147483677" r:id="rId8"/>
    <p:sldLayoutId id="2147483678" r:id="rId9"/>
    <p:sldLayoutId id="2147483669" r:id="rId10"/>
    <p:sldLayoutId id="214748367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WordArt 5"/>
          <p:cNvSpPr>
            <a:spLocks noChangeArrowheads="1" noChangeShapeType="1" noTextEdit="1"/>
          </p:cNvSpPr>
          <p:nvPr/>
        </p:nvSpPr>
        <p:spPr bwMode="auto">
          <a:xfrm>
            <a:off x="714375" y="733425"/>
            <a:ext cx="7786688" cy="26241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 Black"/>
              </a:rPr>
              <a:t>Доброе  утро!</a:t>
            </a:r>
          </a:p>
        </p:txBody>
      </p:sp>
      <p:pic>
        <p:nvPicPr>
          <p:cNvPr id="14338" name="Picture 4" descr="bino1"/>
          <p:cNvPicPr>
            <a:picLocks noChangeAspect="1" noChangeArrowheads="1"/>
          </p:cNvPicPr>
          <p:nvPr/>
        </p:nvPicPr>
        <p:blipFill>
          <a:blip r:embed="rId2"/>
          <a:srcRect b="14333"/>
          <a:stretch>
            <a:fillRect/>
          </a:stretch>
        </p:blipFill>
        <p:spPr bwMode="auto">
          <a:xfrm>
            <a:off x="357188" y="3500438"/>
            <a:ext cx="238125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Picture 7" descr="bino2"/>
          <p:cNvPicPr>
            <a:picLocks noChangeAspect="1" noChangeArrowheads="1"/>
          </p:cNvPicPr>
          <p:nvPr/>
        </p:nvPicPr>
        <p:blipFill>
          <a:blip r:embed="rId3"/>
          <a:srcRect b="14333"/>
          <a:stretch>
            <a:fillRect/>
          </a:stretch>
        </p:blipFill>
        <p:spPr bwMode="auto">
          <a:xfrm>
            <a:off x="6357938" y="3500438"/>
            <a:ext cx="238125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4" descr="http://www.biznes-senator.ekatr.ru/lineyka_1.jpg"/>
          <p:cNvPicPr>
            <a:picLocks noChangeAspect="1" noChangeArrowheads="1"/>
          </p:cNvPicPr>
          <p:nvPr/>
        </p:nvPicPr>
        <p:blipFill>
          <a:blip r:embed="rId2"/>
          <a:srcRect l="8192" t="19659" r="11250" b="63487"/>
          <a:stretch>
            <a:fillRect/>
          </a:stretch>
        </p:blipFill>
        <p:spPr bwMode="auto">
          <a:xfrm>
            <a:off x="0" y="2428875"/>
            <a:ext cx="8929688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 descr="Схема"/>
          <p:cNvPicPr>
            <a:picLocks noChangeAspect="1" noChangeArrowheads="1"/>
          </p:cNvPicPr>
          <p:nvPr/>
        </p:nvPicPr>
        <p:blipFill>
          <a:blip r:embed="rId2"/>
          <a:srcRect l="27274" t="82973" r="47401"/>
          <a:stretch>
            <a:fillRect/>
          </a:stretch>
        </p:blipFill>
        <p:spPr bwMode="auto">
          <a:xfrm>
            <a:off x="357188" y="1214438"/>
            <a:ext cx="1785937" cy="150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68" name="Picture 4" descr="Схема"/>
          <p:cNvPicPr>
            <a:picLocks noChangeAspect="1" noChangeArrowheads="1"/>
          </p:cNvPicPr>
          <p:nvPr/>
        </p:nvPicPr>
        <p:blipFill>
          <a:blip r:embed="rId2"/>
          <a:srcRect l="75974" t="24759" r="3134" b="54366"/>
          <a:stretch>
            <a:fillRect/>
          </a:stretch>
        </p:blipFill>
        <p:spPr bwMode="auto">
          <a:xfrm>
            <a:off x="357188" y="3500438"/>
            <a:ext cx="1785937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500313" y="1428750"/>
            <a:ext cx="5980112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800000"/>
                </a:solidFill>
                <a:latin typeface="Century Gothic" pitchFamily="34" charset="0"/>
              </a:rPr>
              <a:t>Понравилось, было интересно, </a:t>
            </a:r>
          </a:p>
          <a:p>
            <a:r>
              <a:rPr lang="ru-RU" sz="2800">
                <a:solidFill>
                  <a:srgbClr val="800000"/>
                </a:solidFill>
                <a:latin typeface="Century Gothic" pitchFamily="34" charset="0"/>
              </a:rPr>
              <a:t>хорошее настроение 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571750" y="3786188"/>
            <a:ext cx="5554663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800000"/>
                </a:solidFill>
                <a:latin typeface="Century Gothic" pitchFamily="34" charset="0"/>
              </a:rPr>
              <a:t>Было скучно, ничего не понял,</a:t>
            </a:r>
          </a:p>
          <a:p>
            <a:r>
              <a:rPr lang="ru-RU" sz="2800">
                <a:solidFill>
                  <a:srgbClr val="800000"/>
                </a:solidFill>
                <a:latin typeface="Century Gothic" pitchFamily="34" charset="0"/>
              </a:rPr>
              <a:t>настроение плохое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357166"/>
            <a:ext cx="8686800" cy="8382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5900" dirty="0">
                <a:solidFill>
                  <a:srgbClr val="002060"/>
                </a:solidFill>
              </a:rPr>
              <a:t>СПАСИБО ЗА УРОК!</a:t>
            </a:r>
          </a:p>
        </p:txBody>
      </p:sp>
      <p:sp>
        <p:nvSpPr>
          <p:cNvPr id="25602" name="WordArt 3"/>
          <p:cNvSpPr>
            <a:spLocks noChangeArrowheads="1" noChangeShapeType="1" noTextEdit="1"/>
          </p:cNvSpPr>
          <p:nvPr/>
        </p:nvSpPr>
        <p:spPr bwMode="auto">
          <a:xfrm>
            <a:off x="357188" y="1571625"/>
            <a:ext cx="8435975" cy="26924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ru-RU" sz="3600" kern="10">
                <a:ln w="63500">
                  <a:pattFill prst="weave">
                    <a:fgClr>
                      <a:srgbClr val="000000"/>
                    </a:fgClr>
                    <a:bgClr>
                      <a:schemeClr val="folHlink"/>
                    </a:bgClr>
                  </a:patt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МОЛОДЦЫ!</a:t>
            </a:r>
          </a:p>
        </p:txBody>
      </p:sp>
      <p:pic>
        <p:nvPicPr>
          <p:cNvPr id="25603" name="Picture 4" descr="40483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3789363"/>
            <a:ext cx="3024187" cy="273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8" name="WordArt 10"/>
          <p:cNvSpPr>
            <a:spLocks noChangeArrowheads="1" noChangeShapeType="1" noTextEdit="1"/>
          </p:cNvSpPr>
          <p:nvPr/>
        </p:nvSpPr>
        <p:spPr bwMode="auto">
          <a:xfrm rot="-620102">
            <a:off x="303213" y="1611313"/>
            <a:ext cx="8545512" cy="2509837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ru-RU" sz="80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</a:rPr>
              <a:t>У меня сегодня всё получится!</a:t>
            </a:r>
          </a:p>
        </p:txBody>
      </p:sp>
      <p:pic>
        <p:nvPicPr>
          <p:cNvPr id="15362" name="Picture 2" descr="D:\Ольга\Класс\смайлики\0440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375" y="3929063"/>
            <a:ext cx="1585913" cy="1585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3" descr="D:\Ольга\Класс\смайлики\0175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7525" y="642938"/>
            <a:ext cx="1870075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34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34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34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moypo4emy4ka.my1.ru/Risynki/Dla_statei/Zagadki/dumovk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0" y="428625"/>
            <a:ext cx="4006850" cy="5929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WordArt 2"/>
          <p:cNvSpPr>
            <a:spLocks noChangeArrowheads="1" noChangeShapeType="1" noTextEdit="1"/>
          </p:cNvSpPr>
          <p:nvPr/>
        </p:nvSpPr>
        <p:spPr bwMode="auto">
          <a:xfrm>
            <a:off x="4714875" y="428625"/>
            <a:ext cx="4214813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Дюймовочка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572125" y="2143125"/>
            <a:ext cx="22177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5400" b="1">
                <a:solidFill>
                  <a:srgbClr val="7030A0"/>
                </a:solidFill>
                <a:latin typeface="Century Gothic" pitchFamily="34" charset="0"/>
              </a:rPr>
              <a:t>дюйм</a:t>
            </a:r>
          </a:p>
        </p:txBody>
      </p:sp>
      <p:pic>
        <p:nvPicPr>
          <p:cNvPr id="10242" name="Picture 2" descr="http://innok-nikol.narod.ru/images/clip_image017.png"/>
          <p:cNvPicPr>
            <a:picLocks noChangeAspect="1" noChangeArrowheads="1"/>
          </p:cNvPicPr>
          <p:nvPr/>
        </p:nvPicPr>
        <p:blipFill>
          <a:blip r:embed="rId3"/>
          <a:srcRect l="55090" t="13393" r="10391" b="45821"/>
          <a:stretch>
            <a:fillRect/>
          </a:stretch>
        </p:blipFill>
        <p:spPr bwMode="auto">
          <a:xfrm>
            <a:off x="5143500" y="3214688"/>
            <a:ext cx="2857500" cy="221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static.diary.ru/userdir/1/7/4/0/174021/2523198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3" y="1500188"/>
            <a:ext cx="5072062" cy="4500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WordArt 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1071563" y="0"/>
            <a:ext cx="5286375" cy="108585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 Black"/>
              </a:rPr>
              <a:t>Конёк Горбунок</a:t>
            </a:r>
          </a:p>
        </p:txBody>
      </p:sp>
      <p:pic>
        <p:nvPicPr>
          <p:cNvPr id="4" name="Picture 2" descr="http://mer.kakras.ru/img-mer/arshin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86438" y="857250"/>
            <a:ext cx="2952750" cy="247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http://900igr.net/data/tsvet-i-forma/Mery.files/0008-003-Lokot-rasstojanie-ot-loktevogo-sgiba-do-kontsa-vytjanutogo-srednego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86438" y="3500438"/>
            <a:ext cx="21336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WordArt 3"/>
          <p:cNvSpPr>
            <a:spLocks noChangeArrowheads="1" noChangeShapeType="1" noTextEdit="1"/>
          </p:cNvSpPr>
          <p:nvPr/>
        </p:nvSpPr>
        <p:spPr bwMode="auto">
          <a:xfrm rot="5400000">
            <a:off x="7003256" y="4641057"/>
            <a:ext cx="2928937" cy="647700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ru-RU" sz="3600" i="1" kern="1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35921" dir="2700000" algn="ctr" rotWithShape="0">
                    <a:srgbClr val="B2B2B2">
                      <a:alpha val="79999"/>
                    </a:srgbClr>
                  </a:outerShdw>
                </a:effectLst>
                <a:latin typeface="Arial Black"/>
              </a:rPr>
              <a:t>вершок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animBg="1"/>
      <p:bldP spid="10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www.znatok.ua/data/image/fairy_tales/malchik_s_palchik_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25" y="357188"/>
            <a:ext cx="5257800" cy="6072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2" descr="http://www.zr.ru/images/article/ready/6/7/7/67782.jpg"/>
          <p:cNvPicPr>
            <a:picLocks noChangeAspect="1" noChangeArrowheads="1"/>
          </p:cNvPicPr>
          <p:nvPr/>
        </p:nvPicPr>
        <p:blipFill>
          <a:blip r:embed="rId2"/>
          <a:srcRect l="21239" r="29204" b="70868"/>
          <a:stretch>
            <a:fillRect/>
          </a:stretch>
        </p:blipFill>
        <p:spPr bwMode="auto">
          <a:xfrm>
            <a:off x="785813" y="214313"/>
            <a:ext cx="7286625" cy="335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8" name="TextBox 2"/>
          <p:cNvSpPr txBox="1">
            <a:spLocks noChangeArrowheads="1"/>
          </p:cNvSpPr>
          <p:nvPr/>
        </p:nvSpPr>
        <p:spPr bwMode="auto">
          <a:xfrm>
            <a:off x="3214688" y="4071938"/>
            <a:ext cx="20002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6000" b="1">
                <a:solidFill>
                  <a:srgbClr val="7030A0"/>
                </a:solidFill>
                <a:latin typeface="Century Gothic" pitchFamily="34" charset="0"/>
              </a:rPr>
              <a:t>Пядь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643188" y="928688"/>
            <a:ext cx="857250" cy="6429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714750" y="2786063"/>
            <a:ext cx="2143125" cy="285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000125" y="5786438"/>
            <a:ext cx="133667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800" b="1" i="1">
                <a:solidFill>
                  <a:srgbClr val="7030A0"/>
                </a:solidFill>
                <a:latin typeface="Century Gothic" pitchFamily="34" charset="0"/>
              </a:rPr>
              <a:t>Фут</a:t>
            </a:r>
          </a:p>
        </p:txBody>
      </p:sp>
      <p:pic>
        <p:nvPicPr>
          <p:cNvPr id="4" name="Picture 2" descr="http://www.intuit.ru/department/history/ithistory/13/13-01.jpg"/>
          <p:cNvPicPr>
            <a:picLocks noChangeAspect="1" noChangeArrowheads="1"/>
          </p:cNvPicPr>
          <p:nvPr/>
        </p:nvPicPr>
        <p:blipFill>
          <a:blip r:embed="rId2"/>
          <a:srcRect t="4688" b="5270"/>
          <a:stretch>
            <a:fillRect/>
          </a:stretch>
        </p:blipFill>
        <p:spPr bwMode="auto">
          <a:xfrm>
            <a:off x="428625" y="1071563"/>
            <a:ext cx="3559175" cy="471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42938" y="142875"/>
            <a:ext cx="134461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800" b="1" i="1">
                <a:solidFill>
                  <a:srgbClr val="7030A0"/>
                </a:solidFill>
                <a:latin typeface="Century Gothic" pitchFamily="34" charset="0"/>
              </a:rPr>
              <a:t>Ярд</a:t>
            </a:r>
          </a:p>
        </p:txBody>
      </p:sp>
      <p:pic>
        <p:nvPicPr>
          <p:cNvPr id="6" name="Picture 4" descr="http://www.vokrugsveta.ru/img/cmn/2007/05/12/00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0563" y="1428750"/>
            <a:ext cx="4214812" cy="340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429125" y="285750"/>
            <a:ext cx="26606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800" b="1" i="1">
                <a:solidFill>
                  <a:srgbClr val="7030A0"/>
                </a:solidFill>
                <a:latin typeface="Century Gothic" pitchFamily="34" charset="0"/>
              </a:rPr>
              <a:t>Сажень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357938" y="4929188"/>
            <a:ext cx="2576512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800" b="1" i="1">
                <a:solidFill>
                  <a:srgbClr val="7030A0"/>
                </a:solidFill>
                <a:latin typeface="Century Gothic" pitchFamily="34" charset="0"/>
              </a:rPr>
              <a:t>Косая </a:t>
            </a:r>
          </a:p>
          <a:p>
            <a:r>
              <a:rPr lang="ru-RU" sz="4800" b="1" i="1">
                <a:solidFill>
                  <a:srgbClr val="7030A0"/>
                </a:solidFill>
                <a:latin typeface="Century Gothic" pitchFamily="34" charset="0"/>
              </a:rPr>
              <a:t>сажень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innok-nikol.narod.ru/images/clip_image017.png"/>
          <p:cNvPicPr>
            <a:picLocks noChangeAspect="1" noChangeArrowheads="1"/>
          </p:cNvPicPr>
          <p:nvPr/>
        </p:nvPicPr>
        <p:blipFill>
          <a:blip r:embed="rId2"/>
          <a:srcRect l="25104" r="48222" b="-1964"/>
          <a:stretch>
            <a:fillRect/>
          </a:stretch>
        </p:blipFill>
        <p:spPr bwMode="auto">
          <a:xfrm>
            <a:off x="1928813" y="290513"/>
            <a:ext cx="2143125" cy="5672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WordArt 3"/>
          <p:cNvSpPr>
            <a:spLocks noChangeArrowheads="1" noChangeShapeType="1" noTextEdit="1"/>
          </p:cNvSpPr>
          <p:nvPr/>
        </p:nvSpPr>
        <p:spPr bwMode="auto">
          <a:xfrm rot="5400000">
            <a:off x="-1140619" y="2783682"/>
            <a:ext cx="4357687" cy="647700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ru-RU" sz="3600" i="1" kern="1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35921" dir="2700000" algn="ctr" rotWithShape="0">
                    <a:srgbClr val="B2B2B2">
                      <a:alpha val="79999"/>
                    </a:srgbClr>
                  </a:outerShdw>
                </a:effectLst>
                <a:latin typeface="Arial Black"/>
              </a:rPr>
              <a:t>локоть</a:t>
            </a:r>
          </a:p>
        </p:txBody>
      </p:sp>
      <p:pic>
        <p:nvPicPr>
          <p:cNvPr id="16389" name="Picture 5" descr="http://www.chancei.ucoz.ru/gnld/12314_46c97d9e2ce4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0" y="357188"/>
            <a:ext cx="3724275" cy="531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715000" y="5786438"/>
            <a:ext cx="24892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800" b="1" i="1">
                <a:solidFill>
                  <a:srgbClr val="7030A0"/>
                </a:solidFill>
                <a:latin typeface="Century Gothic" pitchFamily="34" charset="0"/>
              </a:rPr>
              <a:t>Ладонь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animBg="1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WordArt 3"/>
          <p:cNvSpPr>
            <a:spLocks noChangeArrowheads="1" noChangeShapeType="1" noTextEdit="1"/>
          </p:cNvSpPr>
          <p:nvPr/>
        </p:nvSpPr>
        <p:spPr bwMode="auto">
          <a:xfrm>
            <a:off x="642938" y="723900"/>
            <a:ext cx="7858125" cy="256222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Меры длины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786188" y="3714750"/>
            <a:ext cx="868362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9600">
                <a:solidFill>
                  <a:srgbClr val="7030A0"/>
                </a:solidFill>
                <a:cs typeface="Arial" charset="0"/>
              </a:rPr>
              <a:t>?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071563" y="3643313"/>
            <a:ext cx="7185025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9600">
                <a:solidFill>
                  <a:srgbClr val="0070C0"/>
                </a:solidFill>
                <a:latin typeface="Century Gothic" pitchFamily="34" charset="0"/>
              </a:rPr>
              <a:t>Сантиметр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animBg="1"/>
      <p:bldP spid="5" grpId="0"/>
      <p:bldP spid="5" grpId="1"/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202</TotalTime>
  <Words>21</Words>
  <Application>Microsoft Office PowerPoint</Application>
  <PresentationFormat>Экран (4:3)</PresentationFormat>
  <Paragraphs>14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Шаблон оформления</vt:lpstr>
      </vt:variant>
      <vt:variant>
        <vt:i4>9</vt:i4>
      </vt:variant>
      <vt:variant>
        <vt:lpstr>Заголовки слайдов</vt:lpstr>
      </vt:variant>
      <vt:variant>
        <vt:i4>12</vt:i4>
      </vt:variant>
    </vt:vector>
  </HeadingPairs>
  <TitlesOfParts>
    <vt:vector size="27" baseType="lpstr">
      <vt:lpstr>Franklin Gothic Book</vt:lpstr>
      <vt:lpstr>Arial</vt:lpstr>
      <vt:lpstr>Franklin Gothic Medium</vt:lpstr>
      <vt:lpstr>Wingdings 2</vt:lpstr>
      <vt:lpstr>Calibri</vt:lpstr>
      <vt:lpstr>Century Gothic</vt:lpstr>
      <vt:lpstr>Трек</vt:lpstr>
      <vt:lpstr>Трек</vt:lpstr>
      <vt:lpstr>Трек</vt:lpstr>
      <vt:lpstr>Трек</vt:lpstr>
      <vt:lpstr>Трек</vt:lpstr>
      <vt:lpstr>Трек</vt:lpstr>
      <vt:lpstr>Трек</vt:lpstr>
      <vt:lpstr>Трек</vt:lpstr>
      <vt:lpstr>Трек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SamLab.ws</dc:creator>
  <cp:lastModifiedBy>Илья</cp:lastModifiedBy>
  <cp:revision>19</cp:revision>
  <dcterms:created xsi:type="dcterms:W3CDTF">2010-01-15T11:55:36Z</dcterms:created>
  <dcterms:modified xsi:type="dcterms:W3CDTF">2011-01-17T15:58:23Z</dcterms:modified>
</cp:coreProperties>
</file>