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2"/>
  </p:notesMasterIdLst>
  <p:sldIdLst>
    <p:sldId id="260" r:id="rId2"/>
    <p:sldId id="263" r:id="rId3"/>
    <p:sldId id="268" r:id="rId4"/>
    <p:sldId id="269" r:id="rId5"/>
    <p:sldId id="256" r:id="rId6"/>
    <p:sldId id="265" r:id="rId7"/>
    <p:sldId id="257" r:id="rId8"/>
    <p:sldId id="258" r:id="rId9"/>
    <p:sldId id="259" r:id="rId10"/>
    <p:sldId id="267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40" autoAdjust="0"/>
    <p:restoredTop sz="94660"/>
  </p:normalViewPr>
  <p:slideViewPr>
    <p:cSldViewPr>
      <p:cViewPr varScale="1">
        <p:scale>
          <a:sx n="86" d="100"/>
          <a:sy n="86" d="100"/>
        </p:scale>
        <p:origin x="-109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B443B10-F2DA-4A55-A74E-10A91DB678D8}" type="datetimeFigureOut">
              <a:rPr lang="ru-RU" smtClean="0"/>
              <a:pPr/>
              <a:t>23.01.2011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F6F74D9-9D33-493F-B44D-384251B6FC05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8537E4E-EA0A-4764-9B7E-4F729B26A337}" type="datetimeFigureOut">
              <a:rPr lang="ru-RU" smtClean="0"/>
              <a:pPr/>
              <a:t>23.01.2011</a:t>
            </a:fld>
            <a:endParaRPr lang="ru-RU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FD45D53-FB84-4B66-A597-DA0C5F92F13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8537E4E-EA0A-4764-9B7E-4F729B26A337}" type="datetimeFigureOut">
              <a:rPr lang="ru-RU" smtClean="0"/>
              <a:pPr/>
              <a:t>23.01.2011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FD45D53-FB84-4B66-A597-DA0C5F92F13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8537E4E-EA0A-4764-9B7E-4F729B26A337}" type="datetimeFigureOut">
              <a:rPr lang="ru-RU" smtClean="0"/>
              <a:pPr/>
              <a:t>23.01.2011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FD45D53-FB84-4B66-A597-DA0C5F92F13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8537E4E-EA0A-4764-9B7E-4F729B26A337}" type="datetimeFigureOut">
              <a:rPr lang="ru-RU" smtClean="0"/>
              <a:pPr/>
              <a:t>23.01.2011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FD45D53-FB84-4B66-A597-DA0C5F92F13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8537E4E-EA0A-4764-9B7E-4F729B26A337}" type="datetimeFigureOut">
              <a:rPr lang="ru-RU" smtClean="0"/>
              <a:pPr/>
              <a:t>23.01.2011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FD45D53-FB84-4B66-A597-DA0C5F92F13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8537E4E-EA0A-4764-9B7E-4F729B26A337}" type="datetimeFigureOut">
              <a:rPr lang="ru-RU" smtClean="0"/>
              <a:pPr/>
              <a:t>23.01.2011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FD45D53-FB84-4B66-A597-DA0C5F92F13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8537E4E-EA0A-4764-9B7E-4F729B26A337}" type="datetimeFigureOut">
              <a:rPr lang="ru-RU" smtClean="0"/>
              <a:pPr/>
              <a:t>23.01.2011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FD45D53-FB84-4B66-A597-DA0C5F92F13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8537E4E-EA0A-4764-9B7E-4F729B26A337}" type="datetimeFigureOut">
              <a:rPr lang="ru-RU" smtClean="0"/>
              <a:pPr/>
              <a:t>23.01.2011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FD45D53-FB84-4B66-A597-DA0C5F92F13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8537E4E-EA0A-4764-9B7E-4F729B26A337}" type="datetimeFigureOut">
              <a:rPr lang="ru-RU" smtClean="0"/>
              <a:pPr/>
              <a:t>23.01.2011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FD45D53-FB84-4B66-A597-DA0C5F92F13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8537E4E-EA0A-4764-9B7E-4F729B26A337}" type="datetimeFigureOut">
              <a:rPr lang="ru-RU" smtClean="0"/>
              <a:pPr/>
              <a:t>23.01.2011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FD45D53-FB84-4B66-A597-DA0C5F92F13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8537E4E-EA0A-4764-9B7E-4F729B26A337}" type="datetimeFigureOut">
              <a:rPr lang="ru-RU" smtClean="0"/>
              <a:pPr/>
              <a:t>23.01.2011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FD45D53-FB84-4B66-A597-DA0C5F92F13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E8537E4E-EA0A-4764-9B7E-4F729B26A337}" type="datetimeFigureOut">
              <a:rPr lang="ru-RU" smtClean="0"/>
              <a:pPr/>
              <a:t>23.01.2011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FFD45D53-FB84-4B66-A597-DA0C5F92F13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wmf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214942" y="1142984"/>
            <a:ext cx="364333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6000" dirty="0" smtClean="0"/>
              <a:t>время,</a:t>
            </a:r>
            <a:endParaRPr lang="ru-RU" sz="6000" dirty="0"/>
          </a:p>
        </p:txBody>
      </p:sp>
      <p:sp>
        <p:nvSpPr>
          <p:cNvPr id="5" name="TextBox 4"/>
          <p:cNvSpPr txBox="1"/>
          <p:nvPr/>
        </p:nvSpPr>
        <p:spPr>
          <a:xfrm>
            <a:off x="571472" y="2214554"/>
            <a:ext cx="8143932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6000" dirty="0" smtClean="0"/>
              <a:t>ибо оно раскрывает всё.</a:t>
            </a:r>
            <a:endParaRPr lang="ru-RU" sz="6000" dirty="0"/>
          </a:p>
        </p:txBody>
      </p:sp>
      <p:sp>
        <p:nvSpPr>
          <p:cNvPr id="6" name="TextBox 5"/>
          <p:cNvSpPr txBox="1"/>
          <p:nvPr/>
        </p:nvSpPr>
        <p:spPr>
          <a:xfrm>
            <a:off x="1071538" y="214290"/>
            <a:ext cx="571504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6000" dirty="0" smtClean="0"/>
              <a:t>Мудрее всего -</a:t>
            </a:r>
            <a:endParaRPr lang="ru-RU" sz="6000" dirty="0"/>
          </a:p>
        </p:txBody>
      </p:sp>
      <p:sp>
        <p:nvSpPr>
          <p:cNvPr id="7" name="TextBox 6"/>
          <p:cNvSpPr txBox="1"/>
          <p:nvPr/>
        </p:nvSpPr>
        <p:spPr>
          <a:xfrm>
            <a:off x="6000760" y="4857760"/>
            <a:ext cx="285752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6000" dirty="0" smtClean="0"/>
              <a:t>Фалес.</a:t>
            </a:r>
            <a:endParaRPr lang="ru-RU" sz="6000" dirty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2000240"/>
            <a:ext cx="8422804" cy="1143000"/>
          </a:xfrm>
        </p:spPr>
        <p:txBody>
          <a:bodyPr>
            <a:noAutofit/>
          </a:bodyPr>
          <a:lstStyle/>
          <a:p>
            <a:r>
              <a:rPr lang="ru-RU" sz="9600" dirty="0" smtClean="0">
                <a:solidFill>
                  <a:srgbClr val="FF0000"/>
                </a:solidFill>
              </a:rPr>
              <a:t>Все молодцы!!!</a:t>
            </a:r>
            <a:endParaRPr lang="ru-RU" sz="9600" dirty="0">
              <a:solidFill>
                <a:srgbClr val="FF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500166" y="3500438"/>
            <a:ext cx="7429552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6600" dirty="0" smtClean="0">
                <a:solidFill>
                  <a:srgbClr val="C00000"/>
                </a:solidFill>
              </a:rPr>
              <a:t>Спасибо за урок !!!</a:t>
            </a:r>
            <a:endParaRPr lang="ru-RU" sz="6600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Изображение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285852" y="-571528"/>
            <a:ext cx="6643734" cy="742952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На этом слайде был видеосюжет семиклассников  о пропорции, я не вставила его потому, что возможны технические проблемы при открытии видео. Вы можете поместить сюжет со своими учениками ( наше видео длилось всего 48 сек, но этого оказалось достаточно, чтобы четко обозначить тему )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Здесь Вы можете показать презентацию о золотом сечении в искусстве.</a:t>
            </a:r>
          </a:p>
          <a:p>
            <a:endParaRPr lang="ru-RU" dirty="0" smtClean="0"/>
          </a:p>
          <a:p>
            <a:r>
              <a:rPr lang="ru-RU" dirty="0" smtClean="0"/>
              <a:t>Группа ребят готовит ее заранее.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428728" y="0"/>
            <a:ext cx="7406640" cy="831974"/>
          </a:xfrm>
        </p:spPr>
        <p:txBody>
          <a:bodyPr>
            <a:noAutofit/>
          </a:bodyPr>
          <a:lstStyle/>
          <a:p>
            <a:pPr algn="ctr"/>
            <a:r>
              <a:rPr lang="ru-RU" sz="4800" dirty="0" smtClean="0"/>
              <a:t>Служба безопасности.</a:t>
            </a:r>
            <a:endParaRPr lang="ru-RU" sz="4800" dirty="0"/>
          </a:p>
        </p:txBody>
      </p:sp>
      <p:sp>
        <p:nvSpPr>
          <p:cNvPr id="4" name="TextBox 3"/>
          <p:cNvSpPr txBox="1"/>
          <p:nvPr/>
        </p:nvSpPr>
        <p:spPr>
          <a:xfrm>
            <a:off x="1000100" y="1428736"/>
            <a:ext cx="814390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dirty="0" smtClean="0"/>
              <a:t>За всю вторую смену, включая нулевой урок, вы слышите школьный звонок в течение</a:t>
            </a:r>
            <a:r>
              <a:rPr lang="ru-RU" sz="3600" b="1" dirty="0" smtClean="0"/>
              <a:t> 1 </a:t>
            </a:r>
            <a:r>
              <a:rPr lang="ru-RU" sz="3600" dirty="0" smtClean="0"/>
              <a:t>минуты </a:t>
            </a:r>
            <a:r>
              <a:rPr lang="ru-RU" sz="3600" b="1" dirty="0" smtClean="0"/>
              <a:t>10</a:t>
            </a:r>
            <a:r>
              <a:rPr lang="ru-RU" sz="3600" dirty="0" smtClean="0"/>
              <a:t> секунд.</a:t>
            </a:r>
          </a:p>
          <a:p>
            <a:r>
              <a:rPr lang="ru-RU" sz="3600" dirty="0" smtClean="0"/>
              <a:t> Вечерняя смена школьного охранника длится с </a:t>
            </a:r>
            <a:r>
              <a:rPr lang="ru-RU" sz="3600" b="1" dirty="0" smtClean="0"/>
              <a:t>17</a:t>
            </a:r>
            <a:r>
              <a:rPr lang="en-US" sz="3600" b="1" dirty="0" smtClean="0"/>
              <a:t>:</a:t>
            </a:r>
            <a:r>
              <a:rPr lang="ru-RU" sz="3600" b="1" dirty="0" smtClean="0"/>
              <a:t>00 </a:t>
            </a:r>
            <a:r>
              <a:rPr lang="ru-RU" sz="3600" dirty="0" smtClean="0"/>
              <a:t>до </a:t>
            </a:r>
            <a:r>
              <a:rPr lang="ru-RU" sz="3600" b="1" dirty="0" smtClean="0"/>
              <a:t>7</a:t>
            </a:r>
            <a:r>
              <a:rPr lang="en-US" sz="3600" b="1" dirty="0" smtClean="0"/>
              <a:t>:</a:t>
            </a:r>
            <a:r>
              <a:rPr lang="ru-RU" sz="3600" b="1" dirty="0" smtClean="0"/>
              <a:t>00 </a:t>
            </a:r>
            <a:r>
              <a:rPr lang="ru-RU" sz="3600" dirty="0" smtClean="0"/>
              <a:t>утра.</a:t>
            </a:r>
          </a:p>
          <a:p>
            <a:r>
              <a:rPr lang="ru-RU" sz="3600" dirty="0" smtClean="0"/>
              <a:t>Какова общая продолжительность звонков (в секундах), которые он слышит за время своего дежурства?</a:t>
            </a:r>
            <a:endParaRPr lang="ru-RU" sz="3600" dirty="0"/>
          </a:p>
        </p:txBody>
      </p:sp>
      <p:pic>
        <p:nvPicPr>
          <p:cNvPr id="22530" name="Picture 2" descr="C:\Program Files\Microsoft Office\MEDIA\CAGCAT10\j0234131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2844" y="0"/>
            <a:ext cx="1545159" cy="1643074"/>
          </a:xfrm>
          <a:prstGeom prst="rect">
            <a:avLst/>
          </a:prstGeom>
          <a:noFill/>
        </p:spPr>
      </p:pic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2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2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Изображение 012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28728" y="0"/>
            <a:ext cx="7498080" cy="1143000"/>
          </a:xfrm>
        </p:spPr>
        <p:txBody>
          <a:bodyPr>
            <a:normAutofit/>
          </a:bodyPr>
          <a:lstStyle/>
          <a:p>
            <a:pPr algn="ctr"/>
            <a:r>
              <a:rPr lang="ru-RU" sz="5400" dirty="0" smtClean="0"/>
              <a:t>Автосалон.</a:t>
            </a:r>
            <a:endParaRPr lang="ru-RU" sz="54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785786" y="1071546"/>
            <a:ext cx="8572560" cy="535785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4800" dirty="0" smtClean="0"/>
              <a:t>На мотоцикле, двигаясь (без пробок) со скоростью </a:t>
            </a:r>
            <a:r>
              <a:rPr lang="ru-RU" sz="4800" b="1" dirty="0" smtClean="0"/>
              <a:t>60</a:t>
            </a:r>
            <a:r>
              <a:rPr lang="ru-RU" sz="4800" dirty="0" smtClean="0"/>
              <a:t> км/ч, можно доехать до Зеленоградска за </a:t>
            </a:r>
            <a:r>
              <a:rPr lang="ru-RU" sz="4800" b="1" dirty="0" smtClean="0"/>
              <a:t>25</a:t>
            </a:r>
            <a:r>
              <a:rPr lang="ru-RU" sz="4800" dirty="0" smtClean="0"/>
              <a:t> минут. </a:t>
            </a:r>
          </a:p>
          <a:p>
            <a:pPr>
              <a:buNone/>
            </a:pPr>
            <a:r>
              <a:rPr lang="ru-RU" sz="4800" dirty="0" smtClean="0"/>
              <a:t>За какое время машина доедет до Зеленоградска со скоростью </a:t>
            </a:r>
            <a:r>
              <a:rPr lang="ru-RU" sz="4800" b="1" dirty="0" smtClean="0"/>
              <a:t>100</a:t>
            </a:r>
            <a:r>
              <a:rPr lang="ru-RU" sz="4800" dirty="0" smtClean="0"/>
              <a:t> км/ч?</a:t>
            </a:r>
            <a:endParaRPr lang="ru-RU" sz="4800" dirty="0"/>
          </a:p>
        </p:txBody>
      </p:sp>
      <p:pic>
        <p:nvPicPr>
          <p:cNvPr id="19458" name="Picture 2" descr="C:\Program Files\Microsoft Office\MEDIA\CAGCAT10\j0212957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00892" y="5214950"/>
            <a:ext cx="1830629" cy="1149401"/>
          </a:xfrm>
          <a:prstGeom prst="rect">
            <a:avLst/>
          </a:prstGeom>
          <a:noFill/>
        </p:spPr>
      </p:pic>
      <p:pic>
        <p:nvPicPr>
          <p:cNvPr id="19459" name="Picture 3" descr="C:\Program Files\Microsoft Office\MEDIA\CAGCAT10\j0251871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357290" y="214290"/>
            <a:ext cx="1500198" cy="975165"/>
          </a:xfrm>
          <a:prstGeom prst="rect">
            <a:avLst/>
          </a:prstGeom>
          <a:noFill/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85852" y="0"/>
            <a:ext cx="7498080" cy="1143000"/>
          </a:xfrm>
        </p:spPr>
        <p:txBody>
          <a:bodyPr>
            <a:normAutofit/>
          </a:bodyPr>
          <a:lstStyle/>
          <a:p>
            <a:pPr algn="ctr"/>
            <a:r>
              <a:rPr lang="ru-RU" sz="6000" dirty="0" smtClean="0"/>
              <a:t>Финансисты.</a:t>
            </a:r>
            <a:endParaRPr lang="ru-RU" sz="60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142976" y="1142984"/>
            <a:ext cx="8001024" cy="4786346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3600" i="1" dirty="0" smtClean="0"/>
              <a:t>27 января 2010 года </a:t>
            </a:r>
            <a:r>
              <a:rPr lang="ru-RU" sz="3600" dirty="0" smtClean="0"/>
              <a:t>один доллар США </a:t>
            </a:r>
          </a:p>
          <a:p>
            <a:pPr>
              <a:buNone/>
            </a:pPr>
            <a:r>
              <a:rPr lang="ru-RU" sz="3600" dirty="0" smtClean="0"/>
              <a:t>по курсу ЦБ РФ стоил </a:t>
            </a:r>
            <a:r>
              <a:rPr lang="ru-RU" sz="3600" b="1" dirty="0" smtClean="0"/>
              <a:t>30</a:t>
            </a:r>
            <a:r>
              <a:rPr lang="ru-RU" sz="3600" dirty="0" smtClean="0"/>
              <a:t> руб.</a:t>
            </a:r>
            <a:r>
              <a:rPr lang="ru-RU" sz="3600" b="1" dirty="0" smtClean="0"/>
              <a:t> 31 </a:t>
            </a:r>
            <a:r>
              <a:rPr lang="ru-RU" sz="3600" dirty="0" smtClean="0"/>
              <a:t>коп., </a:t>
            </a:r>
          </a:p>
          <a:p>
            <a:pPr>
              <a:buNone/>
            </a:pPr>
            <a:r>
              <a:rPr lang="ru-RU" sz="3600" dirty="0" smtClean="0"/>
              <a:t>а один евро </a:t>
            </a:r>
            <a:r>
              <a:rPr lang="ru-RU" sz="3600" b="1" dirty="0" smtClean="0"/>
              <a:t>42</a:t>
            </a:r>
            <a:r>
              <a:rPr lang="ru-RU" sz="3600" dirty="0" smtClean="0"/>
              <a:t> руб.</a:t>
            </a:r>
            <a:r>
              <a:rPr lang="ru-RU" sz="3600" b="1" dirty="0" smtClean="0"/>
              <a:t> 70 </a:t>
            </a:r>
            <a:r>
              <a:rPr lang="ru-RU" sz="3600" dirty="0" smtClean="0"/>
              <a:t>коп.</a:t>
            </a:r>
          </a:p>
          <a:p>
            <a:pPr>
              <a:buNone/>
            </a:pPr>
            <a:r>
              <a:rPr lang="ru-RU" sz="3600" i="1" dirty="0" smtClean="0"/>
              <a:t>22 февраля </a:t>
            </a:r>
            <a:r>
              <a:rPr lang="ru-RU" sz="3600" dirty="0" smtClean="0"/>
              <a:t>доллар стоил уже</a:t>
            </a:r>
          </a:p>
          <a:p>
            <a:pPr>
              <a:buNone/>
            </a:pPr>
            <a:r>
              <a:rPr lang="ru-RU" sz="3600" dirty="0" smtClean="0"/>
              <a:t>___   руб. ___ коп.</a:t>
            </a:r>
          </a:p>
          <a:p>
            <a:pPr>
              <a:buNone/>
            </a:pPr>
            <a:r>
              <a:rPr lang="ru-RU" sz="3600" dirty="0" smtClean="0"/>
              <a:t>На сколько </a:t>
            </a:r>
            <a:r>
              <a:rPr lang="ru-RU" sz="3600" b="1" dirty="0" smtClean="0"/>
              <a:t>%</a:t>
            </a:r>
            <a:r>
              <a:rPr lang="ru-RU" sz="3600" dirty="0" smtClean="0"/>
              <a:t> увеличился (уменьшился) курс евро за рассматриваемый в задаче период?</a:t>
            </a:r>
            <a:endParaRPr lang="ru-RU" sz="3600" dirty="0"/>
          </a:p>
        </p:txBody>
      </p:sp>
      <p:pic>
        <p:nvPicPr>
          <p:cNvPr id="20482" name="Picture 2" descr="C:\Program Files\Microsoft Office\MEDIA\CAGCAT10\j0283209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499382" y="2928934"/>
            <a:ext cx="1396989" cy="1366838"/>
          </a:xfrm>
          <a:prstGeom prst="rect">
            <a:avLst/>
          </a:prstGeom>
          <a:noFill/>
        </p:spPr>
      </p:pic>
      <p:pic>
        <p:nvPicPr>
          <p:cNvPr id="20483" name="Picture 3" descr="C:\Program Files\Microsoft Office\MEDIA\CAGCAT10\j0222015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360997" y="0"/>
            <a:ext cx="783003" cy="785818"/>
          </a:xfrm>
          <a:prstGeom prst="rect">
            <a:avLst/>
          </a:prstGeom>
          <a:noFill/>
        </p:spPr>
      </p:pic>
      <p:pic>
        <p:nvPicPr>
          <p:cNvPr id="20484" name="Picture 4" descr="C:\Program Files\Microsoft Office\MEDIA\CAGCAT10\j0222021.wm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357290" y="285728"/>
            <a:ext cx="890626" cy="893827"/>
          </a:xfrm>
          <a:prstGeom prst="rect">
            <a:avLst/>
          </a:prstGeom>
          <a:noFill/>
        </p:spPr>
      </p:pic>
    </p:spTree>
  </p:cSld>
  <p:clrMapOvr>
    <a:masterClrMapping/>
  </p:clrMapOvr>
  <p:transition>
    <p:wipe dir="u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28728" y="142852"/>
            <a:ext cx="7498080" cy="1143000"/>
          </a:xfrm>
        </p:spPr>
        <p:txBody>
          <a:bodyPr>
            <a:normAutofit/>
          </a:bodyPr>
          <a:lstStyle/>
          <a:p>
            <a:pPr algn="ctr"/>
            <a:r>
              <a:rPr lang="ru-RU" sz="6000" dirty="0" smtClean="0"/>
              <a:t>Супермаркет.</a:t>
            </a:r>
            <a:endParaRPr lang="ru-RU" sz="60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buNone/>
            </a:pPr>
            <a:r>
              <a:rPr lang="ru-RU" sz="5400" dirty="0" smtClean="0"/>
              <a:t>Перед вами рекламные буклеты магазина </a:t>
            </a:r>
            <a:r>
              <a:rPr lang="en-US" sz="5400" dirty="0" smtClean="0"/>
              <a:t>“</a:t>
            </a:r>
            <a:r>
              <a:rPr lang="ru-RU" sz="5400" dirty="0" smtClean="0"/>
              <a:t>Виктория</a:t>
            </a:r>
            <a:r>
              <a:rPr lang="en-US" sz="5400" dirty="0" smtClean="0"/>
              <a:t>”</a:t>
            </a:r>
            <a:r>
              <a:rPr lang="ru-RU" sz="5400" dirty="0" smtClean="0"/>
              <a:t>.</a:t>
            </a:r>
            <a:r>
              <a:rPr lang="en-US" sz="5400" dirty="0" smtClean="0"/>
              <a:t> </a:t>
            </a:r>
          </a:p>
          <a:p>
            <a:pPr>
              <a:buNone/>
            </a:pPr>
            <a:r>
              <a:rPr lang="ru-RU" sz="5400" dirty="0" smtClean="0"/>
              <a:t>Сколько же стала стоить норвежская сёмга?</a:t>
            </a:r>
            <a:endParaRPr lang="ru-RU" sz="5400" dirty="0"/>
          </a:p>
        </p:txBody>
      </p:sp>
      <p:pic>
        <p:nvPicPr>
          <p:cNvPr id="21506" name="Picture 2" descr="C:\Program Files\Microsoft Office\MEDIA\CAGCAT10\j0295241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467725" y="5857875"/>
            <a:ext cx="676275" cy="1000125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376</TotalTime>
  <Words>247</Words>
  <Application>Microsoft Office PowerPoint</Application>
  <PresentationFormat>Экран (4:3)</PresentationFormat>
  <Paragraphs>27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Солнцестояние</vt:lpstr>
      <vt:lpstr>Слайд 1</vt:lpstr>
      <vt:lpstr>Слайд 2</vt:lpstr>
      <vt:lpstr>Слайд 3</vt:lpstr>
      <vt:lpstr>Слайд 4</vt:lpstr>
      <vt:lpstr>Служба безопасности.</vt:lpstr>
      <vt:lpstr>Слайд 6</vt:lpstr>
      <vt:lpstr>Автосалон.</vt:lpstr>
      <vt:lpstr>Финансисты.</vt:lpstr>
      <vt:lpstr>Супермаркет.</vt:lpstr>
      <vt:lpstr>Все молодцы!!!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Служба безопасности.</dc:title>
  <dc:creator>Роман</dc:creator>
  <cp:lastModifiedBy>таня</cp:lastModifiedBy>
  <cp:revision>35</cp:revision>
  <dcterms:created xsi:type="dcterms:W3CDTF">2010-02-06T18:14:32Z</dcterms:created>
  <dcterms:modified xsi:type="dcterms:W3CDTF">2011-01-23T17:23:42Z</dcterms:modified>
</cp:coreProperties>
</file>