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newsflash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6000" b="1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Цветик-семицветик</a:t>
            </a:r>
            <a:endParaRPr lang="ru-RU" sz="6000" b="1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29058" y="3214686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15737800">
            <a:off x="3280634" y="1890364"/>
            <a:ext cx="1768364" cy="95749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город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 rot="18977873">
            <a:off x="4419186" y="2222371"/>
            <a:ext cx="1836973" cy="9146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солнце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 rot="1225739">
            <a:off x="2102293" y="2595238"/>
            <a:ext cx="1940319" cy="93442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детство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 rot="17160036">
            <a:off x="3104292" y="4509946"/>
            <a:ext cx="1792998" cy="97280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чайка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 rot="20631533">
            <a:off x="2047918" y="3686423"/>
            <a:ext cx="1942941" cy="90290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морской    камешек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 rot="3416248">
            <a:off x="4239537" y="4368007"/>
            <a:ext cx="1862523" cy="89848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ветер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 rot="224054">
            <a:off x="4857752" y="3286124"/>
            <a:ext cx="1928826" cy="92869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море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Легенды и мифы Древней Анапы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Содержимое 4" descr="IMG_0048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1636683" y="1592897"/>
            <a:ext cx="3254433" cy="4526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Содержимое 5" descr="IMG_0049.jpg"/>
          <p:cNvPicPr>
            <a:picLocks noGrp="1" noChangeAspect="1"/>
          </p:cNvPicPr>
          <p:nvPr>
            <p:ph sz="half" idx="2"/>
          </p:nvPr>
        </p:nvPicPr>
        <p:blipFill>
          <a:blip r:embed="rId4" cstate="email"/>
          <a:stretch>
            <a:fillRect/>
          </a:stretch>
        </p:blipFill>
        <p:spPr>
          <a:xfrm>
            <a:off x="5459730" y="1592897"/>
            <a:ext cx="3291840" cy="4526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Анапа глазами детей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IMG_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42910" y="1571612"/>
            <a:ext cx="3288423" cy="2357454"/>
          </a:xfrm>
          <a:prstGeom prst="rect">
            <a:avLst/>
          </a:prstGeom>
        </p:spPr>
      </p:pic>
      <p:pic>
        <p:nvPicPr>
          <p:cNvPr id="4" name="Рисунок 3" descr="IMG_000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857752" y="3643314"/>
            <a:ext cx="3857620" cy="2793921"/>
          </a:xfrm>
          <a:prstGeom prst="rect">
            <a:avLst/>
          </a:prstGeom>
        </p:spPr>
      </p:pic>
      <p:pic>
        <p:nvPicPr>
          <p:cNvPr id="5" name="Рисунок 4" descr="IMG_000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928662" y="4214818"/>
            <a:ext cx="3214678" cy="2264220"/>
          </a:xfrm>
          <a:prstGeom prst="rect">
            <a:avLst/>
          </a:prstGeom>
        </p:spPr>
      </p:pic>
      <p:pic>
        <p:nvPicPr>
          <p:cNvPr id="6" name="Рисунок 5" descr="IMG_0012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357686" y="1285860"/>
            <a:ext cx="3139085" cy="2218143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Анапа глазами детей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IMG_000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1472" y="1785926"/>
            <a:ext cx="3143240" cy="2184035"/>
          </a:xfrm>
          <a:prstGeom prst="rect">
            <a:avLst/>
          </a:prstGeom>
        </p:spPr>
      </p:pic>
      <p:pic>
        <p:nvPicPr>
          <p:cNvPr id="4" name="Рисунок 3" descr="IMG_000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190313" y="1714488"/>
            <a:ext cx="2937550" cy="2143140"/>
          </a:xfrm>
          <a:prstGeom prst="rect">
            <a:avLst/>
          </a:prstGeom>
        </p:spPr>
      </p:pic>
      <p:pic>
        <p:nvPicPr>
          <p:cNvPr id="5" name="Рисунок 4" descr="IMG_0009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785786" y="4286256"/>
            <a:ext cx="3143272" cy="2339093"/>
          </a:xfrm>
          <a:prstGeom prst="rect">
            <a:avLst/>
          </a:prstGeom>
        </p:spPr>
      </p:pic>
      <p:pic>
        <p:nvPicPr>
          <p:cNvPr id="6" name="Рисунок 5" descr="IMG_0005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357686" y="4000504"/>
            <a:ext cx="3564298" cy="2526803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Анапа глазами детей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IMG_000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0034" y="1643050"/>
            <a:ext cx="2532451" cy="1888450"/>
          </a:xfrm>
          <a:prstGeom prst="rect">
            <a:avLst/>
          </a:prstGeom>
        </p:spPr>
      </p:pic>
      <p:pic>
        <p:nvPicPr>
          <p:cNvPr id="4" name="Рисунок 3" descr="IMG_001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500430" y="1428736"/>
            <a:ext cx="3241820" cy="2479279"/>
          </a:xfrm>
          <a:prstGeom prst="rect">
            <a:avLst/>
          </a:prstGeom>
        </p:spPr>
      </p:pic>
      <p:pic>
        <p:nvPicPr>
          <p:cNvPr id="5" name="Рисунок 4" descr="IMG_0013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714348" y="4214818"/>
            <a:ext cx="3247977" cy="2344899"/>
          </a:xfrm>
          <a:prstGeom prst="rect">
            <a:avLst/>
          </a:prstGeom>
        </p:spPr>
      </p:pic>
      <p:pic>
        <p:nvPicPr>
          <p:cNvPr id="6" name="Рисунок 5" descr="IMG_0015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000628" y="4105735"/>
            <a:ext cx="3357586" cy="2463555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b="1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Герб Анапы</a:t>
            </a:r>
            <a:endParaRPr lang="ru-RU" sz="8800" b="1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Рисунок 2" descr="IMG_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214546" y="1643050"/>
            <a:ext cx="4643470" cy="4357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785850" y="0"/>
            <a:ext cx="9929850" cy="1428736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 Анапа в России одна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02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857224" y="1571612"/>
            <a:ext cx="2831212" cy="19115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Рисунок 5" descr="IMG_0009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000100" y="4000504"/>
            <a:ext cx="3045526" cy="199927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7" name="Рисунок 6" descr="IMG_0008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143504" y="1500174"/>
            <a:ext cx="2759774" cy="1711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8" name="Рисунок 7" descr="IMG_0001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286248" y="3929066"/>
            <a:ext cx="3051622" cy="200564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29684" cy="9144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Узнай свой город.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08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496439" y="2020824"/>
            <a:ext cx="5376672" cy="36545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Узнай свой город.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09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990609" y="1676400"/>
            <a:ext cx="6388331" cy="4343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Узнай свой город.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01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2490343" y="2077212"/>
            <a:ext cx="5388864" cy="35417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Узнай свой город.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10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369396" y="1500174"/>
            <a:ext cx="6547788" cy="4357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Узнай свой город.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02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766166" y="1928801"/>
            <a:ext cx="6837218" cy="410138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Узнай свой город.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Содержимое 3" descr="IMG_0003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857357" y="2181398"/>
            <a:ext cx="6016586" cy="37289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120</TotalTime>
  <Words>56</Words>
  <Application>Microsoft Office PowerPoint</Application>
  <PresentationFormat>Экран (4:3)</PresentationFormat>
  <Paragraphs>20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Цветик-семицветик</vt:lpstr>
      <vt:lpstr>  Герб Анапы</vt:lpstr>
      <vt:lpstr>      Но Анапа в России одна</vt:lpstr>
      <vt:lpstr>Узнай свой город.</vt:lpstr>
      <vt:lpstr>Узнай свой город.</vt:lpstr>
      <vt:lpstr>Узнай свой город.</vt:lpstr>
      <vt:lpstr>Узнай свой город.</vt:lpstr>
      <vt:lpstr>Узнай свой город.</vt:lpstr>
      <vt:lpstr>Узнай свой город.</vt:lpstr>
      <vt:lpstr>Легенды и мифы Древней Анапы</vt:lpstr>
      <vt:lpstr>Анапа глазами детей</vt:lpstr>
      <vt:lpstr>Анапа глазами детей</vt:lpstr>
      <vt:lpstr>Анапа глазами детей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Цветик-семицветик</dc:title>
  <cp:lastModifiedBy>Tata</cp:lastModifiedBy>
  <cp:revision>21</cp:revision>
  <dcterms:modified xsi:type="dcterms:W3CDTF">2011-04-12T22:44:51Z</dcterms:modified>
</cp:coreProperties>
</file>