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277FDA-0B60-4D8D-A126-A0640F3ED2AA}" type="datetimeFigureOut">
              <a:rPr lang="ru-RU" smtClean="0"/>
              <a:pPr/>
              <a:t>23.04.2010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100E0-DCD8-44E2-98B9-60E59E71BC2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F:\lesson12.mp3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0"/>
            <a:ext cx="716178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Общий вид приведённого квадратного уравнения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lesson1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graphicFrame>
        <p:nvGraphicFramePr>
          <p:cNvPr id="8" name="Объект 7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8" name="Corel BARCODE X3" r:id="rId5" imgW="0" imgH="0" progId="CorelBarCode.1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0" y="3357562"/>
          <a:ext cx="9144000" cy="3153295"/>
        </p:xfrm>
        <a:graphic>
          <a:graphicData uri="http://schemas.openxmlformats.org/presentationml/2006/ole">
            <p:oleObj spid="_x0000_s1030" name="Формула" r:id="rId6" imgW="1066680" imgH="228600" progId="Equation.3">
              <p:embed/>
            </p:oleObj>
          </a:graphicData>
        </a:graphic>
      </p:graphicFrame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714348" y="3714752"/>
          <a:ext cx="7745662" cy="2894010"/>
        </p:xfrm>
        <a:graphic>
          <a:graphicData uri="http://schemas.openxmlformats.org/presentationml/2006/ole">
            <p:oleObj spid="_x0000_s2050" name="Формула" r:id="rId3" imgW="622080" imgH="39348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2976" y="714356"/>
            <a:ext cx="678657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Что бы </a:t>
            </a:r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X</a:t>
            </a:r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найти к половине </a:t>
            </a:r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P</a:t>
            </a:r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взятой с минусом не забудь</a:t>
            </a:r>
            <a:endParaRPr lang="ru-RU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2428892"/>
          </a:xfrm>
        </p:spPr>
        <p:txBody>
          <a:bodyPr/>
          <a:lstStyle/>
          <a:p>
            <a:r>
              <a:rPr lang="ru-RU" sz="4800" b="1" dirty="0" smtClean="0">
                <a:ln w="31550" cmpd="sng">
                  <a:solidFill>
                    <a:schemeClr val="tx1"/>
                  </a:soli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Радикал</a:t>
            </a:r>
            <a:r>
              <a:rPr lang="ru-RU" sz="48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приставь с плюсом </a:t>
            </a:r>
            <a:r>
              <a:rPr lang="ru-RU" sz="48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минусом, </a:t>
            </a:r>
            <a:r>
              <a:rPr lang="ru-RU" sz="48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аккуратно никак ни </a:t>
            </a:r>
            <a:r>
              <a:rPr lang="ru-RU" sz="48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будь;</a:t>
            </a:r>
            <a:endParaRPr lang="ru-RU" sz="4800" b="1" dirty="0" smtClean="0">
              <a:ln w="3155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2857496"/>
          <a:ext cx="9144000" cy="4000504"/>
        </p:xfrm>
        <a:graphic>
          <a:graphicData uri="http://schemas.openxmlformats.org/presentationml/2006/ole">
            <p:oleObj spid="_x0000_s3074" name="Формула" r:id="rId3" imgW="952200" imgH="393480" progId="Equation.3">
              <p:embed/>
            </p:oleObj>
          </a:graphicData>
        </a:graphic>
      </p:graphicFrame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372476" cy="407196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 под ним квадрат половины </a:t>
            </a:r>
            <a:r>
              <a:rPr lang="en-US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ты, убавь на </a:t>
            </a:r>
            <a:r>
              <a:rPr lang="en-US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q</a:t>
            </a: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и </a:t>
            </a: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конец</a:t>
            </a:r>
          </a:p>
          <a:p>
            <a:pPr>
              <a:buNone/>
            </a:pP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Будет формула приведённая рассуждений твоих </a:t>
            </a: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венец;</a:t>
            </a:r>
            <a:endParaRPr lang="ru-RU" sz="4000" b="1" dirty="0" smtClean="0">
              <a:ln w="3155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Будет формула приведённая рассуждений твоих </a:t>
            </a:r>
            <a:r>
              <a:rPr lang="ru-RU" sz="40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венец.</a:t>
            </a:r>
            <a:endParaRPr lang="ru-RU" sz="4000" b="1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0" y="4643446"/>
          <a:ext cx="9144000" cy="2214554"/>
        </p:xfrm>
        <a:graphic>
          <a:graphicData uri="http://schemas.openxmlformats.org/presentationml/2006/ole">
            <p:oleObj spid="_x0000_s4099" name="Формула" r:id="rId3" imgW="1434960" imgH="50796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4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</TotalTime>
  <Words>60</Words>
  <Application>Microsoft Office PowerPoint</Application>
  <PresentationFormat>Экран (4:3)</PresentationFormat>
  <Paragraphs>8</Paragraphs>
  <Slides>4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Поток</vt:lpstr>
      <vt:lpstr>Формула</vt:lpstr>
      <vt:lpstr>Corel BARCODE X3</vt:lpstr>
      <vt:lpstr>Microsoft Equation 3.0</vt:lpstr>
      <vt:lpstr>Слайд 1</vt:lpstr>
      <vt:lpstr>Слайд 2</vt:lpstr>
      <vt:lpstr>Слайд 3</vt:lpstr>
      <vt:lpstr>Слайд 4</vt:lpstr>
    </vt:vector>
  </TitlesOfParts>
  <Company>Лицей_1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уравнения</dc:title>
  <dc:creator>ученик</dc:creator>
  <cp:lastModifiedBy>ученик</cp:lastModifiedBy>
  <cp:revision>23</cp:revision>
  <dcterms:created xsi:type="dcterms:W3CDTF">2010-04-13T06:33:39Z</dcterms:created>
  <dcterms:modified xsi:type="dcterms:W3CDTF">2010-04-23T10:25:55Z</dcterms:modified>
</cp:coreProperties>
</file>