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66B30-2DC8-4F8A-AC72-DB05AA88CFE8}" type="doc">
      <dgm:prSet loTypeId="urn:microsoft.com/office/officeart/2005/8/layout/hierarchy2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A1EEE10-6C3C-4032-8F23-8C6BD3D1A89F}">
      <dgm:prSet phldrT="[Текст]" custT="1"/>
      <dgm:spPr/>
      <dgm:t>
        <a:bodyPr/>
        <a:lstStyle/>
        <a:p>
          <a:r>
            <a:rPr lang="ru-RU" sz="1400" b="1"/>
            <a:t>Лист</a:t>
          </a:r>
        </a:p>
      </dgm:t>
    </dgm:pt>
    <dgm:pt modelId="{01F23A18-9B2F-4B20-9A6F-DDA6E8BC7E48}" type="parTrans" cxnId="{5B795541-A2A0-4B5D-B7FA-A514D424B0D4}">
      <dgm:prSet/>
      <dgm:spPr/>
      <dgm:t>
        <a:bodyPr/>
        <a:lstStyle/>
        <a:p>
          <a:endParaRPr lang="ru-RU"/>
        </a:p>
      </dgm:t>
    </dgm:pt>
    <dgm:pt modelId="{1D2B77D1-1BC8-4499-AE89-142C91B5941A}" type="sibTrans" cxnId="{5B795541-A2A0-4B5D-B7FA-A514D424B0D4}">
      <dgm:prSet/>
      <dgm:spPr/>
      <dgm:t>
        <a:bodyPr/>
        <a:lstStyle/>
        <a:p>
          <a:endParaRPr lang="ru-RU"/>
        </a:p>
      </dgm:t>
    </dgm:pt>
    <dgm:pt modelId="{62435B86-8DE3-4DE8-B230-0FC3B806C456}">
      <dgm:prSet phldrT="[Текст]" custT="1"/>
      <dgm:spPr/>
      <dgm:t>
        <a:bodyPr/>
        <a:lstStyle/>
        <a:p>
          <a:r>
            <a:rPr lang="ru-RU" sz="1400" b="1"/>
            <a:t>Простой </a:t>
          </a:r>
          <a:r>
            <a:rPr lang="ru-RU" sz="1400"/>
            <a:t>лист с одной листовой пластинкой</a:t>
          </a:r>
        </a:p>
      </dgm:t>
    </dgm:pt>
    <dgm:pt modelId="{B2342786-4315-4C36-AA9A-1024FAC2B01D}" type="parTrans" cxnId="{A275A79B-2D88-4F7A-86E9-4487D0DB2C07}">
      <dgm:prSet/>
      <dgm:spPr/>
      <dgm:t>
        <a:bodyPr/>
        <a:lstStyle/>
        <a:p>
          <a:endParaRPr lang="ru-RU"/>
        </a:p>
      </dgm:t>
    </dgm:pt>
    <dgm:pt modelId="{183EE284-5354-46F7-AB65-9048F8D13A17}" type="sibTrans" cxnId="{A275A79B-2D88-4F7A-86E9-4487D0DB2C07}">
      <dgm:prSet/>
      <dgm:spPr/>
      <dgm:t>
        <a:bodyPr/>
        <a:lstStyle/>
        <a:p>
          <a:endParaRPr lang="ru-RU"/>
        </a:p>
      </dgm:t>
    </dgm:pt>
    <dgm:pt modelId="{F73A6066-E5E0-4BF5-8A63-D62B18FDFE3E}">
      <dgm:prSet phldrT="[Текст]" custT="1"/>
      <dgm:spPr/>
      <dgm:t>
        <a:bodyPr/>
        <a:lstStyle/>
        <a:p>
          <a:r>
            <a:rPr lang="ru-RU" sz="1400" b="1"/>
            <a:t>Сложный </a:t>
          </a:r>
          <a:r>
            <a:rPr lang="ru-RU" sz="1400"/>
            <a:t>лист с несколькими пластинками, расположенными на общем черешке.</a:t>
          </a:r>
        </a:p>
      </dgm:t>
    </dgm:pt>
    <dgm:pt modelId="{119A9964-1399-40FA-8531-DE6D7D18E892}" type="parTrans" cxnId="{058F4E8B-33C8-4E71-858D-92105A1A0D1D}">
      <dgm:prSet/>
      <dgm:spPr/>
      <dgm:t>
        <a:bodyPr/>
        <a:lstStyle/>
        <a:p>
          <a:endParaRPr lang="ru-RU"/>
        </a:p>
      </dgm:t>
    </dgm:pt>
    <dgm:pt modelId="{02A5E146-2983-4EE1-8D9A-A9D960C90C42}" type="sibTrans" cxnId="{058F4E8B-33C8-4E71-858D-92105A1A0D1D}">
      <dgm:prSet/>
      <dgm:spPr/>
      <dgm:t>
        <a:bodyPr/>
        <a:lstStyle/>
        <a:p>
          <a:endParaRPr lang="ru-RU"/>
        </a:p>
      </dgm:t>
    </dgm:pt>
    <dgm:pt modelId="{317CDB5A-0DAF-4666-BBB5-2E048063D041}" type="pres">
      <dgm:prSet presAssocID="{8B066B30-2DC8-4F8A-AC72-DB05AA88CF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9EB8D-8201-46E4-BACB-28D0A1BB17AC}" type="pres">
      <dgm:prSet presAssocID="{2A1EEE10-6C3C-4032-8F23-8C6BD3D1A89F}" presName="root1" presStyleCnt="0"/>
      <dgm:spPr/>
    </dgm:pt>
    <dgm:pt modelId="{F3983949-94FE-4CCC-9F68-957661A5F70E}" type="pres">
      <dgm:prSet presAssocID="{2A1EEE10-6C3C-4032-8F23-8C6BD3D1A89F}" presName="LevelOneTextNode" presStyleLbl="node0" presStyleIdx="0" presStyleCnt="1" custScaleX="58341" custScaleY="63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449722-D5B6-4BFF-A516-8A084F8A4592}" type="pres">
      <dgm:prSet presAssocID="{2A1EEE10-6C3C-4032-8F23-8C6BD3D1A89F}" presName="level2hierChild" presStyleCnt="0"/>
      <dgm:spPr/>
    </dgm:pt>
    <dgm:pt modelId="{76FBB211-4080-42DA-83C0-D6E086AA96CE}" type="pres">
      <dgm:prSet presAssocID="{B2342786-4315-4C36-AA9A-1024FAC2B01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BA06E48-AC67-4045-8076-CBD755E9E146}" type="pres">
      <dgm:prSet presAssocID="{B2342786-4315-4C36-AA9A-1024FAC2B01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E252BBD-BC0F-4985-9BE2-00BEAF7F8439}" type="pres">
      <dgm:prSet presAssocID="{62435B86-8DE3-4DE8-B230-0FC3B806C456}" presName="root2" presStyleCnt="0"/>
      <dgm:spPr/>
    </dgm:pt>
    <dgm:pt modelId="{F9A04127-318A-4E4D-B1B1-22B5F86A8316}" type="pres">
      <dgm:prSet presAssocID="{62435B86-8DE3-4DE8-B230-0FC3B806C456}" presName="LevelTwoTextNode" presStyleLbl="node2" presStyleIdx="0" presStyleCnt="2" custScaleX="254886" custScaleY="77856" custLinFactNeighborX="-2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E3E85-2BF2-4DC1-A4A6-4F4B3881DD4C}" type="pres">
      <dgm:prSet presAssocID="{62435B86-8DE3-4DE8-B230-0FC3B806C456}" presName="level3hierChild" presStyleCnt="0"/>
      <dgm:spPr/>
    </dgm:pt>
    <dgm:pt modelId="{FCD97E73-AE24-491B-8A5D-914437E5BF76}" type="pres">
      <dgm:prSet presAssocID="{119A9964-1399-40FA-8531-DE6D7D18E89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8C9B3FB-A04E-495B-8364-9D9B097783D8}" type="pres">
      <dgm:prSet presAssocID="{119A9964-1399-40FA-8531-DE6D7D18E89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EC17B74-1E4F-47A3-8328-8284D2C7254E}" type="pres">
      <dgm:prSet presAssocID="{F73A6066-E5E0-4BF5-8A63-D62B18FDFE3E}" presName="root2" presStyleCnt="0"/>
      <dgm:spPr/>
    </dgm:pt>
    <dgm:pt modelId="{A2EB10C1-8F29-4038-B5BC-8AC7EEF65BCE}" type="pres">
      <dgm:prSet presAssocID="{F73A6066-E5E0-4BF5-8A63-D62B18FDFE3E}" presName="LevelTwoTextNode" presStyleLbl="node2" presStyleIdx="1" presStyleCnt="2" custScaleX="256921" custScaleY="68482" custLinFactNeighborX="-4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C175E9-E4E0-416C-A520-45086E5ACA55}" type="pres">
      <dgm:prSet presAssocID="{F73A6066-E5E0-4BF5-8A63-D62B18FDFE3E}" presName="level3hierChild" presStyleCnt="0"/>
      <dgm:spPr/>
    </dgm:pt>
  </dgm:ptLst>
  <dgm:cxnLst>
    <dgm:cxn modelId="{B6B05270-E919-4584-895C-4EE52F7F71EE}" type="presOf" srcId="{B2342786-4315-4C36-AA9A-1024FAC2B01D}" destId="{76FBB211-4080-42DA-83C0-D6E086AA96CE}" srcOrd="0" destOrd="0" presId="urn:microsoft.com/office/officeart/2005/8/layout/hierarchy2"/>
    <dgm:cxn modelId="{89F951BA-2465-4195-8853-F609AA3EA535}" type="presOf" srcId="{62435B86-8DE3-4DE8-B230-0FC3B806C456}" destId="{F9A04127-318A-4E4D-B1B1-22B5F86A8316}" srcOrd="0" destOrd="0" presId="urn:microsoft.com/office/officeart/2005/8/layout/hierarchy2"/>
    <dgm:cxn modelId="{F9A131B0-CA3A-4CAC-872B-514188BD2003}" type="presOf" srcId="{F73A6066-E5E0-4BF5-8A63-D62B18FDFE3E}" destId="{A2EB10C1-8F29-4038-B5BC-8AC7EEF65BCE}" srcOrd="0" destOrd="0" presId="urn:microsoft.com/office/officeart/2005/8/layout/hierarchy2"/>
    <dgm:cxn modelId="{A275A79B-2D88-4F7A-86E9-4487D0DB2C07}" srcId="{2A1EEE10-6C3C-4032-8F23-8C6BD3D1A89F}" destId="{62435B86-8DE3-4DE8-B230-0FC3B806C456}" srcOrd="0" destOrd="0" parTransId="{B2342786-4315-4C36-AA9A-1024FAC2B01D}" sibTransId="{183EE284-5354-46F7-AB65-9048F8D13A17}"/>
    <dgm:cxn modelId="{058F4E8B-33C8-4E71-858D-92105A1A0D1D}" srcId="{2A1EEE10-6C3C-4032-8F23-8C6BD3D1A89F}" destId="{F73A6066-E5E0-4BF5-8A63-D62B18FDFE3E}" srcOrd="1" destOrd="0" parTransId="{119A9964-1399-40FA-8531-DE6D7D18E892}" sibTransId="{02A5E146-2983-4EE1-8D9A-A9D960C90C42}"/>
    <dgm:cxn modelId="{C5AF5709-7B70-41E7-812A-4371CC3822B9}" type="presOf" srcId="{2A1EEE10-6C3C-4032-8F23-8C6BD3D1A89F}" destId="{F3983949-94FE-4CCC-9F68-957661A5F70E}" srcOrd="0" destOrd="0" presId="urn:microsoft.com/office/officeart/2005/8/layout/hierarchy2"/>
    <dgm:cxn modelId="{EA7F5A16-FB62-45E6-876B-276EB77DDF37}" type="presOf" srcId="{8B066B30-2DC8-4F8A-AC72-DB05AA88CFE8}" destId="{317CDB5A-0DAF-4666-BBB5-2E048063D041}" srcOrd="0" destOrd="0" presId="urn:microsoft.com/office/officeart/2005/8/layout/hierarchy2"/>
    <dgm:cxn modelId="{FD2F01F5-12F4-49ED-A890-E6F375DC5B52}" type="presOf" srcId="{119A9964-1399-40FA-8531-DE6D7D18E892}" destId="{FCD97E73-AE24-491B-8A5D-914437E5BF76}" srcOrd="0" destOrd="0" presId="urn:microsoft.com/office/officeart/2005/8/layout/hierarchy2"/>
    <dgm:cxn modelId="{788AEF7E-4029-41A1-8281-4A94879946BC}" type="presOf" srcId="{B2342786-4315-4C36-AA9A-1024FAC2B01D}" destId="{0BA06E48-AC67-4045-8076-CBD755E9E146}" srcOrd="1" destOrd="0" presId="urn:microsoft.com/office/officeart/2005/8/layout/hierarchy2"/>
    <dgm:cxn modelId="{EF7121CE-6C66-41D6-8BB4-22DA3FF2CD6E}" type="presOf" srcId="{119A9964-1399-40FA-8531-DE6D7D18E892}" destId="{98C9B3FB-A04E-495B-8364-9D9B097783D8}" srcOrd="1" destOrd="0" presId="urn:microsoft.com/office/officeart/2005/8/layout/hierarchy2"/>
    <dgm:cxn modelId="{5B795541-A2A0-4B5D-B7FA-A514D424B0D4}" srcId="{8B066B30-2DC8-4F8A-AC72-DB05AA88CFE8}" destId="{2A1EEE10-6C3C-4032-8F23-8C6BD3D1A89F}" srcOrd="0" destOrd="0" parTransId="{01F23A18-9B2F-4B20-9A6F-DDA6E8BC7E48}" sibTransId="{1D2B77D1-1BC8-4499-AE89-142C91B5941A}"/>
    <dgm:cxn modelId="{EED6C4D8-085E-4873-B2D2-CE9C69D8F0C8}" type="presParOf" srcId="{317CDB5A-0DAF-4666-BBB5-2E048063D041}" destId="{B5F9EB8D-8201-46E4-BACB-28D0A1BB17AC}" srcOrd="0" destOrd="0" presId="urn:microsoft.com/office/officeart/2005/8/layout/hierarchy2"/>
    <dgm:cxn modelId="{98A5E400-2BB8-44D0-B043-40D7B0355AEE}" type="presParOf" srcId="{B5F9EB8D-8201-46E4-BACB-28D0A1BB17AC}" destId="{F3983949-94FE-4CCC-9F68-957661A5F70E}" srcOrd="0" destOrd="0" presId="urn:microsoft.com/office/officeart/2005/8/layout/hierarchy2"/>
    <dgm:cxn modelId="{F2FC350A-E188-49BB-968C-21F78237E165}" type="presParOf" srcId="{B5F9EB8D-8201-46E4-BACB-28D0A1BB17AC}" destId="{89449722-D5B6-4BFF-A516-8A084F8A4592}" srcOrd="1" destOrd="0" presId="urn:microsoft.com/office/officeart/2005/8/layout/hierarchy2"/>
    <dgm:cxn modelId="{CBE54148-1D1E-4872-AF48-5575BD82D698}" type="presParOf" srcId="{89449722-D5B6-4BFF-A516-8A084F8A4592}" destId="{76FBB211-4080-42DA-83C0-D6E086AA96CE}" srcOrd="0" destOrd="0" presId="urn:microsoft.com/office/officeart/2005/8/layout/hierarchy2"/>
    <dgm:cxn modelId="{2FCA5F27-A9EE-4F81-82F1-B9E674101E16}" type="presParOf" srcId="{76FBB211-4080-42DA-83C0-D6E086AA96CE}" destId="{0BA06E48-AC67-4045-8076-CBD755E9E146}" srcOrd="0" destOrd="0" presId="urn:microsoft.com/office/officeart/2005/8/layout/hierarchy2"/>
    <dgm:cxn modelId="{059C515D-B4AF-4B96-A474-E01A90047D29}" type="presParOf" srcId="{89449722-D5B6-4BFF-A516-8A084F8A4592}" destId="{CE252BBD-BC0F-4985-9BE2-00BEAF7F8439}" srcOrd="1" destOrd="0" presId="urn:microsoft.com/office/officeart/2005/8/layout/hierarchy2"/>
    <dgm:cxn modelId="{E9FB8A25-E9E2-4BCE-A68F-FEF6432ADDA5}" type="presParOf" srcId="{CE252BBD-BC0F-4985-9BE2-00BEAF7F8439}" destId="{F9A04127-318A-4E4D-B1B1-22B5F86A8316}" srcOrd="0" destOrd="0" presId="urn:microsoft.com/office/officeart/2005/8/layout/hierarchy2"/>
    <dgm:cxn modelId="{0D63F6D9-B56E-4A02-A7C3-9E188F8235F3}" type="presParOf" srcId="{CE252BBD-BC0F-4985-9BE2-00BEAF7F8439}" destId="{5C2E3E85-2BF2-4DC1-A4A6-4F4B3881DD4C}" srcOrd="1" destOrd="0" presId="urn:microsoft.com/office/officeart/2005/8/layout/hierarchy2"/>
    <dgm:cxn modelId="{DA130305-11A6-4017-B028-F5E1316BBB8A}" type="presParOf" srcId="{89449722-D5B6-4BFF-A516-8A084F8A4592}" destId="{FCD97E73-AE24-491B-8A5D-914437E5BF76}" srcOrd="2" destOrd="0" presId="urn:microsoft.com/office/officeart/2005/8/layout/hierarchy2"/>
    <dgm:cxn modelId="{4C0B4B67-AD32-4D0E-97BF-8AF1E7FC97DE}" type="presParOf" srcId="{FCD97E73-AE24-491B-8A5D-914437E5BF76}" destId="{98C9B3FB-A04E-495B-8364-9D9B097783D8}" srcOrd="0" destOrd="0" presId="urn:microsoft.com/office/officeart/2005/8/layout/hierarchy2"/>
    <dgm:cxn modelId="{60041A53-11C6-4A25-AA08-CD42F399D939}" type="presParOf" srcId="{89449722-D5B6-4BFF-A516-8A084F8A4592}" destId="{BEC17B74-1E4F-47A3-8328-8284D2C7254E}" srcOrd="3" destOrd="0" presId="urn:microsoft.com/office/officeart/2005/8/layout/hierarchy2"/>
    <dgm:cxn modelId="{476C9D92-5327-4F8F-8C2A-4D21D5616246}" type="presParOf" srcId="{BEC17B74-1E4F-47A3-8328-8284D2C7254E}" destId="{A2EB10C1-8F29-4038-B5BC-8AC7EEF65BCE}" srcOrd="0" destOrd="0" presId="urn:microsoft.com/office/officeart/2005/8/layout/hierarchy2"/>
    <dgm:cxn modelId="{3196788E-18C7-45B1-89D1-EF97025B8C81}" type="presParOf" srcId="{BEC17B74-1E4F-47A3-8328-8284D2C7254E}" destId="{C1C175E9-E4E0-416C-A520-45086E5ACA55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A7A32-315F-4DAC-A358-795C6488B3C9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BF39EEB-79F6-4EF3-8B40-BB82CBB30E58}">
      <dgm:prSet phldrT="[Текст]" custT="1"/>
      <dgm:spPr/>
      <dgm:t>
        <a:bodyPr/>
        <a:lstStyle/>
        <a:p>
          <a:pPr algn="ctr"/>
          <a:r>
            <a:rPr lang="ru-RU" sz="1400" b="1"/>
            <a:t>Листорасположение</a:t>
          </a:r>
        </a:p>
      </dgm:t>
    </dgm:pt>
    <dgm:pt modelId="{3EA2AAF5-5070-4A13-9DA1-B5475C27FAAA}" type="parTrans" cxnId="{19AE5610-DD82-46D0-8E86-2CF6C9A2312F}">
      <dgm:prSet/>
      <dgm:spPr/>
      <dgm:t>
        <a:bodyPr/>
        <a:lstStyle/>
        <a:p>
          <a:pPr algn="ctr"/>
          <a:endParaRPr lang="ru-RU"/>
        </a:p>
      </dgm:t>
    </dgm:pt>
    <dgm:pt modelId="{DE5D1D1B-8CBC-4A68-AA4C-BE6E2EE1D82E}" type="sibTrans" cxnId="{19AE5610-DD82-46D0-8E86-2CF6C9A2312F}">
      <dgm:prSet/>
      <dgm:spPr/>
      <dgm:t>
        <a:bodyPr/>
        <a:lstStyle/>
        <a:p>
          <a:pPr algn="ctr"/>
          <a:endParaRPr lang="ru-RU"/>
        </a:p>
      </dgm:t>
    </dgm:pt>
    <dgm:pt modelId="{94B7AA89-6D63-4B96-BA13-EC02DAC72CC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/>
            <a:t>Очерёдное-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/>
            <a:t>от каждого узла растения отходит один лист </a:t>
          </a:r>
        </a:p>
      </dgm:t>
    </dgm:pt>
    <dgm:pt modelId="{4089928C-58CA-47D6-AE3D-DC9B5B10046E}" type="parTrans" cxnId="{8D391283-1CF8-4F51-9CBE-B4CD45369113}">
      <dgm:prSet/>
      <dgm:spPr/>
      <dgm:t>
        <a:bodyPr/>
        <a:lstStyle/>
        <a:p>
          <a:pPr algn="ctr"/>
          <a:endParaRPr lang="ru-RU"/>
        </a:p>
      </dgm:t>
    </dgm:pt>
    <dgm:pt modelId="{8DC9C8A7-40D9-4F86-8CD5-5BD9CA582E62}" type="sibTrans" cxnId="{8D391283-1CF8-4F51-9CBE-B4CD45369113}">
      <dgm:prSet/>
      <dgm:spPr/>
      <dgm:t>
        <a:bodyPr/>
        <a:lstStyle/>
        <a:p>
          <a:pPr algn="ctr"/>
          <a:endParaRPr lang="ru-RU"/>
        </a:p>
      </dgm:t>
    </dgm:pt>
    <dgm:pt modelId="{F56987E0-7492-480B-B3DF-F1604D45845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/>
            <a:t>Супротивное-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/>
            <a:t>на каждом узле листья располагаются попарно</a:t>
          </a:r>
        </a:p>
      </dgm:t>
    </dgm:pt>
    <dgm:pt modelId="{A5D1AB43-2950-4706-B4F9-B1D80259F884}" type="parTrans" cxnId="{4564692B-1FCD-4357-9D92-0B5D40398447}">
      <dgm:prSet/>
      <dgm:spPr/>
      <dgm:t>
        <a:bodyPr/>
        <a:lstStyle/>
        <a:p>
          <a:pPr algn="ctr"/>
          <a:endParaRPr lang="ru-RU"/>
        </a:p>
      </dgm:t>
    </dgm:pt>
    <dgm:pt modelId="{90D2B5DF-9D8E-4106-ADD2-E1380B1CD564}" type="sibTrans" cxnId="{4564692B-1FCD-4357-9D92-0B5D40398447}">
      <dgm:prSet/>
      <dgm:spPr/>
      <dgm:t>
        <a:bodyPr/>
        <a:lstStyle/>
        <a:p>
          <a:pPr algn="ctr"/>
          <a:endParaRPr lang="ru-RU"/>
        </a:p>
      </dgm:t>
    </dgm:pt>
    <dgm:pt modelId="{6A07606C-BE6A-45C3-B4F8-3BE6C5CD7A3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/>
            <a:t>Мутовчатое-</a:t>
          </a:r>
          <a:r>
            <a:rPr lang="ru-RU" sz="1400"/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/>
            <a:t>в одном узле размещается три  листа и более</a:t>
          </a:r>
        </a:p>
      </dgm:t>
    </dgm:pt>
    <dgm:pt modelId="{29691AA6-9665-405E-8EE4-E7700FE5F84B}" type="parTrans" cxnId="{4EBFBA59-386B-4612-8241-9FA296A143DE}">
      <dgm:prSet/>
      <dgm:spPr/>
      <dgm:t>
        <a:bodyPr/>
        <a:lstStyle/>
        <a:p>
          <a:pPr algn="ctr"/>
          <a:endParaRPr lang="ru-RU"/>
        </a:p>
      </dgm:t>
    </dgm:pt>
    <dgm:pt modelId="{AABF6A61-84C7-4AA2-9606-ABF59F9AFE19}" type="sibTrans" cxnId="{4EBFBA59-386B-4612-8241-9FA296A143DE}">
      <dgm:prSet/>
      <dgm:spPr/>
      <dgm:t>
        <a:bodyPr/>
        <a:lstStyle/>
        <a:p>
          <a:pPr algn="ctr"/>
          <a:endParaRPr lang="ru-RU"/>
        </a:p>
      </dgm:t>
    </dgm:pt>
    <dgm:pt modelId="{1281E3C8-64D6-4BC5-9DC4-A2802082C93A}" type="pres">
      <dgm:prSet presAssocID="{36DA7A32-315F-4DAC-A358-795C6488B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FC18C0-3FC8-4114-9289-89749544754E}" type="pres">
      <dgm:prSet presAssocID="{1BF39EEB-79F6-4EF3-8B40-BB82CBB30E58}" presName="hierRoot1" presStyleCnt="0">
        <dgm:presLayoutVars>
          <dgm:hierBranch val="init"/>
        </dgm:presLayoutVars>
      </dgm:prSet>
      <dgm:spPr/>
    </dgm:pt>
    <dgm:pt modelId="{E5F48C0C-4CBF-4F42-A017-95E6523D1502}" type="pres">
      <dgm:prSet presAssocID="{1BF39EEB-79F6-4EF3-8B40-BB82CBB30E58}" presName="rootComposite1" presStyleCnt="0"/>
      <dgm:spPr/>
    </dgm:pt>
    <dgm:pt modelId="{CC53CAF8-D988-4F59-BEEC-DD99C9E17114}" type="pres">
      <dgm:prSet presAssocID="{1BF39EEB-79F6-4EF3-8B40-BB82CBB30E58}" presName="rootText1" presStyleLbl="node0" presStyleIdx="0" presStyleCnt="1" custScaleX="231431" custScaleY="56843" custLinFactNeighborX="-122" custLinFactNeighborY="1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35C8F-FC2D-4472-9DFD-27A49D3A5591}" type="pres">
      <dgm:prSet presAssocID="{1BF39EEB-79F6-4EF3-8B40-BB82CBB30E5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74FD6B-C76F-4A5E-986A-FC2F51986AED}" type="pres">
      <dgm:prSet presAssocID="{1BF39EEB-79F6-4EF3-8B40-BB82CBB30E58}" presName="hierChild2" presStyleCnt="0"/>
      <dgm:spPr/>
    </dgm:pt>
    <dgm:pt modelId="{C98FA454-F942-4FE0-83A0-A9B500B3DB9F}" type="pres">
      <dgm:prSet presAssocID="{4089928C-58CA-47D6-AE3D-DC9B5B10046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54FD48E-5226-4D45-8846-4EBC65148286}" type="pres">
      <dgm:prSet presAssocID="{94B7AA89-6D63-4B96-BA13-EC02DAC72CC6}" presName="hierRoot2" presStyleCnt="0">
        <dgm:presLayoutVars>
          <dgm:hierBranch val="init"/>
        </dgm:presLayoutVars>
      </dgm:prSet>
      <dgm:spPr/>
    </dgm:pt>
    <dgm:pt modelId="{DB671538-BB0F-4910-A110-27998D8F5097}" type="pres">
      <dgm:prSet presAssocID="{94B7AA89-6D63-4B96-BA13-EC02DAC72CC6}" presName="rootComposite" presStyleCnt="0"/>
      <dgm:spPr/>
    </dgm:pt>
    <dgm:pt modelId="{9CAA774B-0EDE-44C1-8925-71E3801C28E8}" type="pres">
      <dgm:prSet presAssocID="{94B7AA89-6D63-4B96-BA13-EC02DAC72CC6}" presName="rootText" presStyleLbl="node2" presStyleIdx="0" presStyleCnt="3" custScaleX="112813" custScaleY="128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2FC02-D6F7-4455-8F88-5D33575B2909}" type="pres">
      <dgm:prSet presAssocID="{94B7AA89-6D63-4B96-BA13-EC02DAC72CC6}" presName="rootConnector" presStyleLbl="node2" presStyleIdx="0" presStyleCnt="3"/>
      <dgm:spPr/>
      <dgm:t>
        <a:bodyPr/>
        <a:lstStyle/>
        <a:p>
          <a:endParaRPr lang="ru-RU"/>
        </a:p>
      </dgm:t>
    </dgm:pt>
    <dgm:pt modelId="{FE340C0E-EA4B-452D-AE83-2F0163BBD24C}" type="pres">
      <dgm:prSet presAssocID="{94B7AA89-6D63-4B96-BA13-EC02DAC72CC6}" presName="hierChild4" presStyleCnt="0"/>
      <dgm:spPr/>
    </dgm:pt>
    <dgm:pt modelId="{F24E9904-8FE3-4D1C-9DDB-C92E1890C0E5}" type="pres">
      <dgm:prSet presAssocID="{94B7AA89-6D63-4B96-BA13-EC02DAC72CC6}" presName="hierChild5" presStyleCnt="0"/>
      <dgm:spPr/>
    </dgm:pt>
    <dgm:pt modelId="{FF2FC1CC-9F89-4BEE-877A-E2374FFFFEDB}" type="pres">
      <dgm:prSet presAssocID="{A5D1AB43-2950-4706-B4F9-B1D80259F88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954247D-0C2E-4270-B9BD-D76DE21B9957}" type="pres">
      <dgm:prSet presAssocID="{F56987E0-7492-480B-B3DF-F1604D458456}" presName="hierRoot2" presStyleCnt="0">
        <dgm:presLayoutVars>
          <dgm:hierBranch val="init"/>
        </dgm:presLayoutVars>
      </dgm:prSet>
      <dgm:spPr/>
    </dgm:pt>
    <dgm:pt modelId="{5537FA9D-7BB8-4A51-B9D5-3B440A947967}" type="pres">
      <dgm:prSet presAssocID="{F56987E0-7492-480B-B3DF-F1604D458456}" presName="rootComposite" presStyleCnt="0"/>
      <dgm:spPr/>
    </dgm:pt>
    <dgm:pt modelId="{1AFC41EA-A26E-4A09-927F-6F104A1E3BB3}" type="pres">
      <dgm:prSet presAssocID="{F56987E0-7492-480B-B3DF-F1604D458456}" presName="rootText" presStyleLbl="node2" presStyleIdx="1" presStyleCnt="3" custScaleX="115684" custScaleY="126408" custLinFactNeighborX="-5745" custLinFactNeighborY="1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3FA7A-F2EA-4257-B377-63ACC93277EE}" type="pres">
      <dgm:prSet presAssocID="{F56987E0-7492-480B-B3DF-F1604D458456}" presName="rootConnector" presStyleLbl="node2" presStyleIdx="1" presStyleCnt="3"/>
      <dgm:spPr/>
      <dgm:t>
        <a:bodyPr/>
        <a:lstStyle/>
        <a:p>
          <a:endParaRPr lang="ru-RU"/>
        </a:p>
      </dgm:t>
    </dgm:pt>
    <dgm:pt modelId="{0CD8CEFF-3141-4633-8403-9D853E65AD75}" type="pres">
      <dgm:prSet presAssocID="{F56987E0-7492-480B-B3DF-F1604D458456}" presName="hierChild4" presStyleCnt="0"/>
      <dgm:spPr/>
    </dgm:pt>
    <dgm:pt modelId="{82AA47DE-6F9E-4531-96AC-1DB5D768B5E4}" type="pres">
      <dgm:prSet presAssocID="{F56987E0-7492-480B-B3DF-F1604D458456}" presName="hierChild5" presStyleCnt="0"/>
      <dgm:spPr/>
    </dgm:pt>
    <dgm:pt modelId="{868B1A7C-9523-469F-9F51-66FD27F65380}" type="pres">
      <dgm:prSet presAssocID="{29691AA6-9665-405E-8EE4-E7700FE5F84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EB0A76E-051E-4925-8F13-EE4AF3B2D96B}" type="pres">
      <dgm:prSet presAssocID="{6A07606C-BE6A-45C3-B4F8-3BE6C5CD7A34}" presName="hierRoot2" presStyleCnt="0">
        <dgm:presLayoutVars>
          <dgm:hierBranch val="init"/>
        </dgm:presLayoutVars>
      </dgm:prSet>
      <dgm:spPr/>
    </dgm:pt>
    <dgm:pt modelId="{CFD3CADF-DF2B-4B50-8F8C-7EBB9B85FD6B}" type="pres">
      <dgm:prSet presAssocID="{6A07606C-BE6A-45C3-B4F8-3BE6C5CD7A34}" presName="rootComposite" presStyleCnt="0"/>
      <dgm:spPr/>
    </dgm:pt>
    <dgm:pt modelId="{4EEFA14A-DFAF-4FFD-8E70-88FCA682750B}" type="pres">
      <dgm:prSet presAssocID="{6A07606C-BE6A-45C3-B4F8-3BE6C5CD7A34}" presName="rootText" presStyleLbl="node2" presStyleIdx="2" presStyleCnt="3" custScaleY="128595" custLinFactNeighborX="-5745" custLinFactNeighborY="1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0B749-B809-4623-A38F-9ACB6535E5F4}" type="pres">
      <dgm:prSet presAssocID="{6A07606C-BE6A-45C3-B4F8-3BE6C5CD7A34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B59971-99CD-46F4-B88A-50778CA94077}" type="pres">
      <dgm:prSet presAssocID="{6A07606C-BE6A-45C3-B4F8-3BE6C5CD7A34}" presName="hierChild4" presStyleCnt="0"/>
      <dgm:spPr/>
    </dgm:pt>
    <dgm:pt modelId="{40325A0B-B45A-4516-A233-DF1F41DA2E61}" type="pres">
      <dgm:prSet presAssocID="{6A07606C-BE6A-45C3-B4F8-3BE6C5CD7A34}" presName="hierChild5" presStyleCnt="0"/>
      <dgm:spPr/>
    </dgm:pt>
    <dgm:pt modelId="{59DF21A6-FADC-4C91-8E56-C7799294AF4A}" type="pres">
      <dgm:prSet presAssocID="{1BF39EEB-79F6-4EF3-8B40-BB82CBB30E58}" presName="hierChild3" presStyleCnt="0"/>
      <dgm:spPr/>
    </dgm:pt>
  </dgm:ptLst>
  <dgm:cxnLst>
    <dgm:cxn modelId="{99AACF60-82C4-4DD0-B979-7ED0BA697082}" type="presOf" srcId="{36DA7A32-315F-4DAC-A358-795C6488B3C9}" destId="{1281E3C8-64D6-4BC5-9DC4-A2802082C93A}" srcOrd="0" destOrd="0" presId="urn:microsoft.com/office/officeart/2005/8/layout/orgChart1"/>
    <dgm:cxn modelId="{4564692B-1FCD-4357-9D92-0B5D40398447}" srcId="{1BF39EEB-79F6-4EF3-8B40-BB82CBB30E58}" destId="{F56987E0-7492-480B-B3DF-F1604D458456}" srcOrd="1" destOrd="0" parTransId="{A5D1AB43-2950-4706-B4F9-B1D80259F884}" sibTransId="{90D2B5DF-9D8E-4106-ADD2-E1380B1CD564}"/>
    <dgm:cxn modelId="{4F33B3B0-24DD-4AC7-BD94-07AED11D57ED}" type="presOf" srcId="{A5D1AB43-2950-4706-B4F9-B1D80259F884}" destId="{FF2FC1CC-9F89-4BEE-877A-E2374FFFFEDB}" srcOrd="0" destOrd="0" presId="urn:microsoft.com/office/officeart/2005/8/layout/orgChart1"/>
    <dgm:cxn modelId="{8E4EC72F-BFEB-4414-B263-FC7CD0FC767A}" type="presOf" srcId="{F56987E0-7492-480B-B3DF-F1604D458456}" destId="{4423FA7A-F2EA-4257-B377-63ACC93277EE}" srcOrd="1" destOrd="0" presId="urn:microsoft.com/office/officeart/2005/8/layout/orgChart1"/>
    <dgm:cxn modelId="{5EC16397-D4BA-44F4-A8D5-3B131AC54C80}" type="presOf" srcId="{29691AA6-9665-405E-8EE4-E7700FE5F84B}" destId="{868B1A7C-9523-469F-9F51-66FD27F65380}" srcOrd="0" destOrd="0" presId="urn:microsoft.com/office/officeart/2005/8/layout/orgChart1"/>
    <dgm:cxn modelId="{8D391283-1CF8-4F51-9CBE-B4CD45369113}" srcId="{1BF39EEB-79F6-4EF3-8B40-BB82CBB30E58}" destId="{94B7AA89-6D63-4B96-BA13-EC02DAC72CC6}" srcOrd="0" destOrd="0" parTransId="{4089928C-58CA-47D6-AE3D-DC9B5B10046E}" sibTransId="{8DC9C8A7-40D9-4F86-8CD5-5BD9CA582E62}"/>
    <dgm:cxn modelId="{17DDD3E9-790E-43D4-90E5-3358E244E4C5}" type="presOf" srcId="{1BF39EEB-79F6-4EF3-8B40-BB82CBB30E58}" destId="{CC53CAF8-D988-4F59-BEEC-DD99C9E17114}" srcOrd="0" destOrd="0" presId="urn:microsoft.com/office/officeart/2005/8/layout/orgChart1"/>
    <dgm:cxn modelId="{67CA7797-88B1-41F4-BB68-7C005F2A23A4}" type="presOf" srcId="{94B7AA89-6D63-4B96-BA13-EC02DAC72CC6}" destId="{3072FC02-D6F7-4455-8F88-5D33575B2909}" srcOrd="1" destOrd="0" presId="urn:microsoft.com/office/officeart/2005/8/layout/orgChart1"/>
    <dgm:cxn modelId="{35FCD606-13CA-4E50-9D90-58B1617138E3}" type="presOf" srcId="{1BF39EEB-79F6-4EF3-8B40-BB82CBB30E58}" destId="{D9135C8F-FC2D-4472-9DFD-27A49D3A5591}" srcOrd="1" destOrd="0" presId="urn:microsoft.com/office/officeart/2005/8/layout/orgChart1"/>
    <dgm:cxn modelId="{691842BF-E62A-4CF8-B15B-4AC1FB3E919E}" type="presOf" srcId="{F56987E0-7492-480B-B3DF-F1604D458456}" destId="{1AFC41EA-A26E-4A09-927F-6F104A1E3BB3}" srcOrd="0" destOrd="0" presId="urn:microsoft.com/office/officeart/2005/8/layout/orgChart1"/>
    <dgm:cxn modelId="{D3AB3BF5-D3F6-4B27-8993-9B20A3BD002A}" type="presOf" srcId="{6A07606C-BE6A-45C3-B4F8-3BE6C5CD7A34}" destId="{4EEFA14A-DFAF-4FFD-8E70-88FCA682750B}" srcOrd="0" destOrd="0" presId="urn:microsoft.com/office/officeart/2005/8/layout/orgChart1"/>
    <dgm:cxn modelId="{99EAA083-40A7-42D1-A8B7-2D20E181B42A}" type="presOf" srcId="{6A07606C-BE6A-45C3-B4F8-3BE6C5CD7A34}" destId="{A8B0B749-B809-4623-A38F-9ACB6535E5F4}" srcOrd="1" destOrd="0" presId="urn:microsoft.com/office/officeart/2005/8/layout/orgChart1"/>
    <dgm:cxn modelId="{8681825C-C774-464F-95E6-365CC5F64EF6}" type="presOf" srcId="{94B7AA89-6D63-4B96-BA13-EC02DAC72CC6}" destId="{9CAA774B-0EDE-44C1-8925-71E3801C28E8}" srcOrd="0" destOrd="0" presId="urn:microsoft.com/office/officeart/2005/8/layout/orgChart1"/>
    <dgm:cxn modelId="{4EBFBA59-386B-4612-8241-9FA296A143DE}" srcId="{1BF39EEB-79F6-4EF3-8B40-BB82CBB30E58}" destId="{6A07606C-BE6A-45C3-B4F8-3BE6C5CD7A34}" srcOrd="2" destOrd="0" parTransId="{29691AA6-9665-405E-8EE4-E7700FE5F84B}" sibTransId="{AABF6A61-84C7-4AA2-9606-ABF59F9AFE19}"/>
    <dgm:cxn modelId="{71F15FDE-387E-418E-8DA7-50FFD4656927}" type="presOf" srcId="{4089928C-58CA-47D6-AE3D-DC9B5B10046E}" destId="{C98FA454-F942-4FE0-83A0-A9B500B3DB9F}" srcOrd="0" destOrd="0" presId="urn:microsoft.com/office/officeart/2005/8/layout/orgChart1"/>
    <dgm:cxn modelId="{19AE5610-DD82-46D0-8E86-2CF6C9A2312F}" srcId="{36DA7A32-315F-4DAC-A358-795C6488B3C9}" destId="{1BF39EEB-79F6-4EF3-8B40-BB82CBB30E58}" srcOrd="0" destOrd="0" parTransId="{3EA2AAF5-5070-4A13-9DA1-B5475C27FAAA}" sibTransId="{DE5D1D1B-8CBC-4A68-AA4C-BE6E2EE1D82E}"/>
    <dgm:cxn modelId="{204D6043-7EB7-4296-BB18-D512F714E83F}" type="presParOf" srcId="{1281E3C8-64D6-4BC5-9DC4-A2802082C93A}" destId="{25FC18C0-3FC8-4114-9289-89749544754E}" srcOrd="0" destOrd="0" presId="urn:microsoft.com/office/officeart/2005/8/layout/orgChart1"/>
    <dgm:cxn modelId="{A66B2168-A975-4C66-BABA-129C4E9FB8F7}" type="presParOf" srcId="{25FC18C0-3FC8-4114-9289-89749544754E}" destId="{E5F48C0C-4CBF-4F42-A017-95E6523D1502}" srcOrd="0" destOrd="0" presId="urn:microsoft.com/office/officeart/2005/8/layout/orgChart1"/>
    <dgm:cxn modelId="{BCDB945E-0AD2-41F9-A332-99073F719A3D}" type="presParOf" srcId="{E5F48C0C-4CBF-4F42-A017-95E6523D1502}" destId="{CC53CAF8-D988-4F59-BEEC-DD99C9E17114}" srcOrd="0" destOrd="0" presId="urn:microsoft.com/office/officeart/2005/8/layout/orgChart1"/>
    <dgm:cxn modelId="{448F471A-8D57-45BD-AE74-01626565E597}" type="presParOf" srcId="{E5F48C0C-4CBF-4F42-A017-95E6523D1502}" destId="{D9135C8F-FC2D-4472-9DFD-27A49D3A5591}" srcOrd="1" destOrd="0" presId="urn:microsoft.com/office/officeart/2005/8/layout/orgChart1"/>
    <dgm:cxn modelId="{46A2E607-E7CE-4958-8668-8B28C76DAE64}" type="presParOf" srcId="{25FC18C0-3FC8-4114-9289-89749544754E}" destId="{A374FD6B-C76F-4A5E-986A-FC2F51986AED}" srcOrd="1" destOrd="0" presId="urn:microsoft.com/office/officeart/2005/8/layout/orgChart1"/>
    <dgm:cxn modelId="{685402FC-6964-46D0-9F8B-B62A60E0C8AB}" type="presParOf" srcId="{A374FD6B-C76F-4A5E-986A-FC2F51986AED}" destId="{C98FA454-F942-4FE0-83A0-A9B500B3DB9F}" srcOrd="0" destOrd="0" presId="urn:microsoft.com/office/officeart/2005/8/layout/orgChart1"/>
    <dgm:cxn modelId="{BAF224B2-1958-4272-BC03-75DEF63AA577}" type="presParOf" srcId="{A374FD6B-C76F-4A5E-986A-FC2F51986AED}" destId="{754FD48E-5226-4D45-8846-4EBC65148286}" srcOrd="1" destOrd="0" presId="urn:microsoft.com/office/officeart/2005/8/layout/orgChart1"/>
    <dgm:cxn modelId="{4829F8BB-2E4C-4084-A699-8750B8549578}" type="presParOf" srcId="{754FD48E-5226-4D45-8846-4EBC65148286}" destId="{DB671538-BB0F-4910-A110-27998D8F5097}" srcOrd="0" destOrd="0" presId="urn:microsoft.com/office/officeart/2005/8/layout/orgChart1"/>
    <dgm:cxn modelId="{21B9F19A-E42D-46CD-A836-FBA4574984CD}" type="presParOf" srcId="{DB671538-BB0F-4910-A110-27998D8F5097}" destId="{9CAA774B-0EDE-44C1-8925-71E3801C28E8}" srcOrd="0" destOrd="0" presId="urn:microsoft.com/office/officeart/2005/8/layout/orgChart1"/>
    <dgm:cxn modelId="{A81E5CBC-0C8B-48E7-AA99-77CC57C69EE0}" type="presParOf" srcId="{DB671538-BB0F-4910-A110-27998D8F5097}" destId="{3072FC02-D6F7-4455-8F88-5D33575B2909}" srcOrd="1" destOrd="0" presId="urn:microsoft.com/office/officeart/2005/8/layout/orgChart1"/>
    <dgm:cxn modelId="{6786D3D6-FD38-410D-8524-83B2815B57AA}" type="presParOf" srcId="{754FD48E-5226-4D45-8846-4EBC65148286}" destId="{FE340C0E-EA4B-452D-AE83-2F0163BBD24C}" srcOrd="1" destOrd="0" presId="urn:microsoft.com/office/officeart/2005/8/layout/orgChart1"/>
    <dgm:cxn modelId="{BB3D74C4-2918-41BF-87C3-6C8F315D87CC}" type="presParOf" srcId="{754FD48E-5226-4D45-8846-4EBC65148286}" destId="{F24E9904-8FE3-4D1C-9DDB-C92E1890C0E5}" srcOrd="2" destOrd="0" presId="urn:microsoft.com/office/officeart/2005/8/layout/orgChart1"/>
    <dgm:cxn modelId="{0DF6BDEA-4849-474F-9E29-89D7676B4A89}" type="presParOf" srcId="{A374FD6B-C76F-4A5E-986A-FC2F51986AED}" destId="{FF2FC1CC-9F89-4BEE-877A-E2374FFFFEDB}" srcOrd="2" destOrd="0" presId="urn:microsoft.com/office/officeart/2005/8/layout/orgChart1"/>
    <dgm:cxn modelId="{611E5686-B06D-4EF6-A5B9-5A67F8DC836E}" type="presParOf" srcId="{A374FD6B-C76F-4A5E-986A-FC2F51986AED}" destId="{7954247D-0C2E-4270-B9BD-D76DE21B9957}" srcOrd="3" destOrd="0" presId="urn:microsoft.com/office/officeart/2005/8/layout/orgChart1"/>
    <dgm:cxn modelId="{186DE1A4-F08D-4B58-884D-CE70AB1BFC4A}" type="presParOf" srcId="{7954247D-0C2E-4270-B9BD-D76DE21B9957}" destId="{5537FA9D-7BB8-4A51-B9D5-3B440A947967}" srcOrd="0" destOrd="0" presId="urn:microsoft.com/office/officeart/2005/8/layout/orgChart1"/>
    <dgm:cxn modelId="{F4A5A6D8-2537-486F-B062-8215AB20D34B}" type="presParOf" srcId="{5537FA9D-7BB8-4A51-B9D5-3B440A947967}" destId="{1AFC41EA-A26E-4A09-927F-6F104A1E3BB3}" srcOrd="0" destOrd="0" presId="urn:microsoft.com/office/officeart/2005/8/layout/orgChart1"/>
    <dgm:cxn modelId="{00D85926-0EA4-4AAA-A599-B1E818A84626}" type="presParOf" srcId="{5537FA9D-7BB8-4A51-B9D5-3B440A947967}" destId="{4423FA7A-F2EA-4257-B377-63ACC93277EE}" srcOrd="1" destOrd="0" presId="urn:microsoft.com/office/officeart/2005/8/layout/orgChart1"/>
    <dgm:cxn modelId="{C950B253-448E-4E97-A4A6-47D566ED3287}" type="presParOf" srcId="{7954247D-0C2E-4270-B9BD-D76DE21B9957}" destId="{0CD8CEFF-3141-4633-8403-9D853E65AD75}" srcOrd="1" destOrd="0" presId="urn:microsoft.com/office/officeart/2005/8/layout/orgChart1"/>
    <dgm:cxn modelId="{EB829FBC-1EB8-4C19-B1C5-03E4106738F6}" type="presParOf" srcId="{7954247D-0C2E-4270-B9BD-D76DE21B9957}" destId="{82AA47DE-6F9E-4531-96AC-1DB5D768B5E4}" srcOrd="2" destOrd="0" presId="urn:microsoft.com/office/officeart/2005/8/layout/orgChart1"/>
    <dgm:cxn modelId="{8EA8CECF-AE14-4BBE-801C-87B8BCC25051}" type="presParOf" srcId="{A374FD6B-C76F-4A5E-986A-FC2F51986AED}" destId="{868B1A7C-9523-469F-9F51-66FD27F65380}" srcOrd="4" destOrd="0" presId="urn:microsoft.com/office/officeart/2005/8/layout/orgChart1"/>
    <dgm:cxn modelId="{6A3A1760-FDCF-4D3A-947C-D51D7E663C15}" type="presParOf" srcId="{A374FD6B-C76F-4A5E-986A-FC2F51986AED}" destId="{AEB0A76E-051E-4925-8F13-EE4AF3B2D96B}" srcOrd="5" destOrd="0" presId="urn:microsoft.com/office/officeart/2005/8/layout/orgChart1"/>
    <dgm:cxn modelId="{3451593A-FF06-4F0B-9764-5FDDED657FE0}" type="presParOf" srcId="{AEB0A76E-051E-4925-8F13-EE4AF3B2D96B}" destId="{CFD3CADF-DF2B-4B50-8F8C-7EBB9B85FD6B}" srcOrd="0" destOrd="0" presId="urn:microsoft.com/office/officeart/2005/8/layout/orgChart1"/>
    <dgm:cxn modelId="{F6C23006-668F-4173-97A3-411791BE890C}" type="presParOf" srcId="{CFD3CADF-DF2B-4B50-8F8C-7EBB9B85FD6B}" destId="{4EEFA14A-DFAF-4FFD-8E70-88FCA682750B}" srcOrd="0" destOrd="0" presId="urn:microsoft.com/office/officeart/2005/8/layout/orgChart1"/>
    <dgm:cxn modelId="{231EC5BB-8B09-4E75-A345-E6A19FF8C884}" type="presParOf" srcId="{CFD3CADF-DF2B-4B50-8F8C-7EBB9B85FD6B}" destId="{A8B0B749-B809-4623-A38F-9ACB6535E5F4}" srcOrd="1" destOrd="0" presId="urn:microsoft.com/office/officeart/2005/8/layout/orgChart1"/>
    <dgm:cxn modelId="{A806AE6A-43CB-477D-B793-213B9C44385A}" type="presParOf" srcId="{AEB0A76E-051E-4925-8F13-EE4AF3B2D96B}" destId="{D5B59971-99CD-46F4-B88A-50778CA94077}" srcOrd="1" destOrd="0" presId="urn:microsoft.com/office/officeart/2005/8/layout/orgChart1"/>
    <dgm:cxn modelId="{58B3220F-97E3-44D8-B9BC-CD1B2C63FE95}" type="presParOf" srcId="{AEB0A76E-051E-4925-8F13-EE4AF3B2D96B}" destId="{40325A0B-B45A-4516-A233-DF1F41DA2E61}" srcOrd="2" destOrd="0" presId="urn:microsoft.com/office/officeart/2005/8/layout/orgChart1"/>
    <dgm:cxn modelId="{F5B0FE95-9CBE-403F-94EA-AAB26EA6BBC1}" type="presParOf" srcId="{25FC18C0-3FC8-4114-9289-89749544754E}" destId="{59DF21A6-FADC-4C91-8E56-C7799294AF4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77C2B7-BC7E-40F3-BDA3-CFB31C7C5507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24D247C-DC87-4BDA-BEE9-4D35CE6B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nglish Oak Leaf in Pond, Scot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 листа.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914400" y="1928802"/>
            <a:ext cx="4014790" cy="44267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узнаете: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строение имеет лист.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могут располагаться листья на побеге.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770501"/>
            <a:ext cx="7622406" cy="122987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§ </a:t>
            </a:r>
            <a:r>
              <a:rPr lang="ru-RU" dirty="0" smtClean="0">
                <a:latin typeface="Consolas" pitchFamily="49" charset="0"/>
              </a:rPr>
              <a:t>18</a:t>
            </a:r>
            <a:r>
              <a:rPr lang="ru-RU" dirty="0" smtClean="0"/>
              <a:t>, изучите расположение и разнообразие листьев ваших комнатных растений, заполните таблицу</a:t>
            </a:r>
            <a:r>
              <a:rPr lang="ru-RU" dirty="0" smtClean="0"/>
              <a:t>:</a:t>
            </a: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3000372"/>
          <a:ext cx="7858180" cy="204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606"/>
                <a:gridCol w="2578484"/>
                <a:gridCol w="2143140"/>
                <a:gridCol w="1785950"/>
              </a:tblGrid>
              <a:tr h="163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растения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 листовой пластинки (простой или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сложный)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 прикрепления листа (черешковый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или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сидячий)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Листорасполо-жение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участок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214950"/>
            <a:ext cx="1410123" cy="134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участок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5214950"/>
            <a:ext cx="1357289" cy="1244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участок 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5214950"/>
            <a:ext cx="1313517" cy="1285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AG_seedl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857232"/>
            <a:ext cx="623890" cy="12254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3105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 экскурсию в школьный сад и назовите особенности строения цветковых растений.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Изображение 6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9806"/>
          <a:stretch>
            <a:fillRect/>
          </a:stretch>
        </p:blipFill>
        <p:spPr>
          <a:xfrm>
            <a:off x="3000364" y="3714752"/>
            <a:ext cx="2643206" cy="2824163"/>
          </a:xfrm>
        </p:spPr>
      </p:pic>
      <p:pic>
        <p:nvPicPr>
          <p:cNvPr id="13" name="Рисунок 12" descr="Изображение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00306"/>
            <a:ext cx="2879414" cy="3839219"/>
          </a:xfrm>
          <a:prstGeom prst="rect">
            <a:avLst/>
          </a:prstGeom>
        </p:spPr>
      </p:pic>
      <p:pic>
        <p:nvPicPr>
          <p:cNvPr id="14" name="Рисунок 13" descr="IMG_1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928934"/>
            <a:ext cx="3047988" cy="22859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571481"/>
            <a:ext cx="4500594" cy="57249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Рассмотрите «Ботаническое древо» и ответьте на следующие вопросы:</a:t>
            </a:r>
          </a:p>
          <a:p>
            <a:pPr lvl="0"/>
            <a:r>
              <a:rPr lang="ru-RU" dirty="0" smtClean="0"/>
              <a:t>Что изобразил художник на рисунках под номерами 1а, б, в, 2г?</a:t>
            </a:r>
          </a:p>
          <a:p>
            <a:pPr lvl="0"/>
            <a:r>
              <a:rPr lang="ru-RU" dirty="0" smtClean="0"/>
              <a:t>Что изображено на рисунках 3д, е, ж?</a:t>
            </a:r>
          </a:p>
          <a:p>
            <a:pPr lvl="0"/>
            <a:r>
              <a:rPr lang="ru-RU" dirty="0" smtClean="0"/>
              <a:t>Что изобразил художник на рисунке 4?</a:t>
            </a:r>
          </a:p>
          <a:p>
            <a:pPr lvl="0"/>
            <a:r>
              <a:rPr lang="ru-RU" dirty="0" smtClean="0"/>
              <a:t>Что изображено на рисунке 5?</a:t>
            </a:r>
          </a:p>
          <a:p>
            <a:endParaRPr lang="ru-RU" dirty="0"/>
          </a:p>
        </p:txBody>
      </p:sp>
      <p:pic>
        <p:nvPicPr>
          <p:cNvPr id="5" name="Рисунок 4" descr="110001.t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500042"/>
            <a:ext cx="4071966" cy="6008364"/>
          </a:xfrm>
          <a:prstGeom prst="rect">
            <a:avLst/>
          </a:prstGeom>
        </p:spPr>
      </p:pic>
      <p:pic>
        <p:nvPicPr>
          <p:cNvPr id="6" name="Рисунок 5" descr="nature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142852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7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894429"/>
            <a:ext cx="1643073" cy="2584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терминами.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786446" y="1285860"/>
            <a:ext cx="2714644" cy="1500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боковая часть побега. Он состоит из листовой пластинки, черешка, основания и прилистников.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571868" y="2786058"/>
            <a:ext cx="2714644" cy="1500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Листовая пластинка 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расширенная часть листа.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072198" y="3357562"/>
            <a:ext cx="2714644" cy="1500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Черешок 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суженная стеблевидная часть листа.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786182" y="4857760"/>
            <a:ext cx="2714644" cy="1500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 листа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нижняя часть черешка, которая связывает лист с узлом стебля.</a:t>
            </a:r>
          </a:p>
        </p:txBody>
      </p:sp>
      <p:sp>
        <p:nvSpPr>
          <p:cNvPr id="12" name="Выноска-облако 11"/>
          <p:cNvSpPr/>
          <p:nvPr/>
        </p:nvSpPr>
        <p:spPr>
          <a:xfrm rot="21010369">
            <a:off x="330410" y="1982793"/>
            <a:ext cx="2718930" cy="2070088"/>
          </a:xfrm>
          <a:prstGeom prst="cloudCallout">
            <a:avLst>
              <a:gd name="adj1" fmla="val -13654"/>
              <a:gd name="adj2" fmla="val 75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 определения следующих понятий: лист, листовая пластинка, черешок, основание листа.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гербарным материалом.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714488"/>
            <a:ext cx="4038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Рассмотрите на гербарных экземплярах простые листья. Отметьте у них: основание, прилистники, черешок,</a:t>
            </a:r>
          </a:p>
          <a:p>
            <a:pPr lvl="0">
              <a:buNone/>
            </a:pPr>
            <a:r>
              <a:rPr lang="ru-RU" dirty="0" smtClean="0"/>
              <a:t> листовую пластинку. </a:t>
            </a:r>
          </a:p>
          <a:p>
            <a:pPr lvl="0">
              <a:buNone/>
            </a:pPr>
            <a:r>
              <a:rPr lang="ru-RU" dirty="0" smtClean="0"/>
              <a:t>У всех ли листьев можно найти эти части?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88238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500430" y="3286124"/>
            <a:ext cx="228601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28860" y="4214818"/>
            <a:ext cx="464347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29058" y="4714884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простые и сложные.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856" t="31150" r="21166" b="12141"/>
          <a:stretch>
            <a:fillRect/>
          </a:stretch>
        </p:blipFill>
        <p:spPr bwMode="auto">
          <a:xfrm>
            <a:off x="5715008" y="3571876"/>
            <a:ext cx="29225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785786" y="1214422"/>
          <a:ext cx="7286676" cy="248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342900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листья  каштана и осины. Чем они отличаются?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286256"/>
            <a:ext cx="2500329" cy="22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Листорасположение.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7-3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272" y="2428868"/>
            <a:ext cx="1204915" cy="1353837"/>
          </a:xfrm>
        </p:spPr>
      </p:pic>
      <p:sp>
        <p:nvSpPr>
          <p:cNvPr id="9" name="Выноска-облако 8"/>
          <p:cNvSpPr/>
          <p:nvPr/>
        </p:nvSpPr>
        <p:spPr>
          <a:xfrm rot="20020640">
            <a:off x="5979936" y="382027"/>
            <a:ext cx="2243048" cy="2070088"/>
          </a:xfrm>
          <a:prstGeom prst="cloudCallout">
            <a:avLst>
              <a:gd name="adj1" fmla="val -11744"/>
              <a:gd name="adj2" fmla="val 94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Листорасположение  </a:t>
            </a:r>
            <a:r>
              <a:rPr lang="ru-RU" sz="1400" dirty="0" smtClean="0">
                <a:solidFill>
                  <a:schemeClr val="bg1"/>
                </a:solidFill>
              </a:rPr>
              <a:t>– порядок размещения листьев на побеге.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1428736"/>
          <a:ext cx="685804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485776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Подумайте, как располагаются листья  на стебле крапивы?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500570"/>
            <a:ext cx="2410141" cy="181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Распределите растения по расположению листьев на стебле. Ответ оформите в виде таблицы, в которую выпишите соответствующие цифры</a:t>
            </a:r>
            <a:r>
              <a:rPr lang="ru-RU" b="1" dirty="0" smtClean="0"/>
              <a:t>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ипа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ирень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берёза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клён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олеандр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яблоня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крапива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вороний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глаз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подмаренник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43174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Листорасположение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Мутовчатое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Очерёдное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Супротивное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nature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357298"/>
            <a:ext cx="1919293" cy="14999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2285992"/>
          <a:ext cx="7143798" cy="19088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81266"/>
                <a:gridCol w="2381266"/>
                <a:gridCol w="2381266"/>
              </a:tblGrid>
              <a:tr h="619129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Листорасположение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Мутовчатое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Очерёдное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Супротивное</a:t>
                      </a:r>
                      <a:endParaRPr lang="ru-RU" b="1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nsolas" pitchFamily="49" charset="0"/>
                        </a:rPr>
                        <a:t>5,</a:t>
                      </a:r>
                      <a:r>
                        <a:rPr lang="ru-RU" sz="2400" baseline="0" dirty="0" smtClean="0">
                          <a:latin typeface="Consolas" pitchFamily="49" charset="0"/>
                        </a:rPr>
                        <a:t> 8, 9</a:t>
                      </a:r>
                      <a:endParaRPr lang="ru-RU" sz="24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1,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3, 6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nsolas" pitchFamily="49" charset="0"/>
                        </a:rPr>
                        <a:t>2, 4, 7</a:t>
                      </a:r>
                      <a:endParaRPr lang="ru-RU" sz="2000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</TotalTime>
  <Words>352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Тема урока: внешнее строение листа.</vt:lpstr>
      <vt:lpstr>Вспомните экскурсию в школьный сад и назовите особенности строения цветковых растений. </vt:lpstr>
      <vt:lpstr>Слайд 3</vt:lpstr>
      <vt:lpstr>Работа с терминами. </vt:lpstr>
      <vt:lpstr>Работа с гербарным материалом. </vt:lpstr>
      <vt:lpstr>Листья простые и сложные.</vt:lpstr>
      <vt:lpstr>Листорасположение.</vt:lpstr>
      <vt:lpstr>Самостоятельная работа.</vt:lpstr>
      <vt:lpstr>Самопроверка.</vt:lpstr>
      <vt:lpstr>Домашнее задание.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урокаВНЕШНЕЕ СТРОЕНИЕ ЛИСТА.</dc:title>
  <dc:creator>Александр</dc:creator>
  <cp:lastModifiedBy>Александр</cp:lastModifiedBy>
  <cp:revision>12</cp:revision>
  <dcterms:created xsi:type="dcterms:W3CDTF">2009-01-25T16:04:19Z</dcterms:created>
  <dcterms:modified xsi:type="dcterms:W3CDTF">2009-01-26T07:48:31Z</dcterms:modified>
</cp:coreProperties>
</file>