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70" r:id="rId7"/>
    <p:sldId id="274" r:id="rId8"/>
    <p:sldId id="277" r:id="rId9"/>
    <p:sldId id="279" r:id="rId10"/>
    <p:sldId id="283" r:id="rId11"/>
    <p:sldId id="268" r:id="rId12"/>
    <p:sldId id="264" r:id="rId13"/>
    <p:sldId id="281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  <a:srgbClr val="FF6363"/>
    <a:srgbClr val="FF7D7D"/>
    <a:srgbClr val="FFB0B0"/>
    <a:srgbClr val="FEFEFE"/>
    <a:srgbClr val="E99797"/>
    <a:srgbClr val="F4C8EE"/>
    <a:srgbClr val="FC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6692-8284-47D0-8F1A-370C8459003E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8225-6BD1-4A47-9692-E353C5335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94D8-2762-4D44-9836-9CD50980E004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DFA3-83B9-4DC1-8433-FE73CB263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3A6A-4CFA-4EC1-BD18-D029904FDD16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6C71-038A-45DD-9F98-AB2F91C4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CEA0-9E48-4C26-A81E-F985D8FFEEE5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AFA5-F6FC-488D-8E77-7FA8CB30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8B0A-7DCD-42DE-932A-1675A61D6F65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FFE4-E4A3-4848-B6F5-C368E8E3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DF67-8C7E-4166-B23E-66A367291FBB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27FF-2E8C-4616-8984-D26BFC40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8B47-1B08-4F0E-919D-4FE0E8D82A06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059C-F2B3-4970-92D6-24D5081B7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10BE-4376-4B60-9FD6-71507BF60B09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ECD7-05C4-4C9D-BA54-8B5A44ED9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C9A3-1FD4-4368-B81A-1D56016D9EA1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BF32-D36C-43B5-BF8E-BBDED3641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A439-FC14-46CC-8E63-09403E5D2B10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A708-3D77-4953-93AF-D6D82F65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6FEB-4831-48BA-878D-ECB1994B41C6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6625-D696-4538-91BA-5C27475AE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E44E8-A581-4ECD-9494-9510420687EB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682CBE-F55A-4985-B157-F5FEC0478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91440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F0"/>
                </a:solidFill>
              </a:rPr>
              <a:t>ТЕМА: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«</a:t>
            </a:r>
            <a:r>
              <a:rPr lang="ru-RU" dirty="0"/>
              <a:t>ДОБРО СВОИМИ РУКАМИ»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81400"/>
            <a:ext cx="9144000" cy="2743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dirty="0" smtClean="0"/>
              <a:t>Автор: ученица ЧОУ «Частной школы «Золотое сечение»</a:t>
            </a:r>
          </a:p>
          <a:p>
            <a:pPr eaLnBrk="1" hangingPunct="1">
              <a:lnSpc>
                <a:spcPct val="70000"/>
              </a:lnSpc>
            </a:pPr>
            <a:r>
              <a:rPr lang="ru-RU" dirty="0" smtClean="0"/>
              <a:t> </a:t>
            </a:r>
            <a:r>
              <a:rPr lang="ru-RU" b="1" dirty="0" smtClean="0"/>
              <a:t>Анастасия Матусевич</a:t>
            </a:r>
          </a:p>
          <a:p>
            <a:pPr eaLnBrk="1" hangingPunct="1">
              <a:lnSpc>
                <a:spcPct val="70000"/>
              </a:lnSpc>
            </a:pPr>
            <a:endParaRPr lang="ru-RU" dirty="0" smtClean="0"/>
          </a:p>
          <a:p>
            <a:pPr eaLnBrk="1" hangingPunct="1">
              <a:lnSpc>
                <a:spcPct val="70000"/>
              </a:lnSpc>
            </a:pPr>
            <a:r>
              <a:rPr lang="ru-RU" dirty="0" smtClean="0"/>
              <a:t>Руководитель: Хорошая Вера Николаевна</a:t>
            </a:r>
            <a:r>
              <a:rPr lang="ru-RU" sz="2000" dirty="0" smtClean="0"/>
              <a:t> </a:t>
            </a: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000" dirty="0">
                <a:latin typeface="Arial" charset="0"/>
              </a:rPr>
              <a:t>г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smtClean="0">
                <a:latin typeface="Arial" charset="0"/>
              </a:rPr>
              <a:t>Москва</a:t>
            </a:r>
            <a:endParaRPr lang="en-GB" sz="20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en-GB" sz="20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228600"/>
            <a:ext cx="1600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515600" cy="990600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Благодарность фонда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3836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990600"/>
            <a:ext cx="39306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44763" y="338138"/>
            <a:ext cx="10515600" cy="1325562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B0F0"/>
                </a:solidFill>
              </a:rPr>
              <a:t>Чему я научилась: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/>
          <a:lstStyle/>
          <a:p>
            <a:pPr eaLnBrk="1" hangingPunct="1"/>
            <a:endParaRPr lang="ru-RU" sz="1800" smtClean="0">
              <a:cs typeface="Times New Roman" pitchFamily="18" charset="0"/>
            </a:endParaRPr>
          </a:p>
          <a:p>
            <a:pPr eaLnBrk="1" hangingPunct="1"/>
            <a:r>
              <a:rPr lang="ru-RU" sz="3200" smtClean="0">
                <a:cs typeface="Times New Roman" pitchFamily="18" charset="0"/>
              </a:rPr>
              <a:t>1) Отбирать необходимый материал для работы.</a:t>
            </a:r>
          </a:p>
          <a:p>
            <a:pPr eaLnBrk="1" hangingPunct="1"/>
            <a:r>
              <a:rPr lang="ru-RU" sz="3200" smtClean="0">
                <a:cs typeface="Times New Roman" pitchFamily="18" charset="0"/>
              </a:rPr>
              <a:t>2) Реально оценивать свои возможности.</a:t>
            </a:r>
          </a:p>
          <a:p>
            <a:pPr eaLnBrk="1" hangingPunct="1"/>
            <a:r>
              <a:rPr lang="ru-RU" sz="3200" smtClean="0">
                <a:cs typeface="Times New Roman" pitchFamily="18" charset="0"/>
              </a:rPr>
              <a:t>3) Шить игрушки.</a:t>
            </a:r>
          </a:p>
          <a:p>
            <a:pPr eaLnBrk="1" hangingPunct="1"/>
            <a:r>
              <a:rPr lang="ru-RU" sz="3200" smtClean="0">
                <a:cs typeface="Times New Roman" pitchFamily="18" charset="0"/>
              </a:rPr>
              <a:t>4) Работать с Интернет ресурсами.</a:t>
            </a:r>
          </a:p>
          <a:p>
            <a:pPr eaLnBrk="1" hangingPunct="1"/>
            <a:r>
              <a:rPr lang="ru-RU" sz="3200" smtClean="0">
                <a:cs typeface="Times New Roman" pitchFamily="18" charset="0"/>
              </a:rPr>
              <a:t>5) Общаться с незнакомыми людьми, людьми разного возраста. </a:t>
            </a:r>
          </a:p>
          <a:p>
            <a:pPr eaLnBrk="1" hangingPunct="1"/>
            <a:r>
              <a:rPr lang="ru-RU" sz="3200" smtClean="0"/>
              <a:t>6</a:t>
            </a:r>
            <a:r>
              <a:rPr lang="ru-RU" sz="3200" smtClean="0">
                <a:cs typeface="Times New Roman" pitchFamily="18" charset="0"/>
              </a:rPr>
              <a:t>) Привлекать людей творить добро.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087813" y="0"/>
            <a:ext cx="10515600" cy="1325563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B0F0"/>
                </a:solidFill>
              </a:rPr>
              <a:t>ПЛАН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17513" y="1084263"/>
            <a:ext cx="11774487" cy="64627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1) Выяснить, какие поделки лучше покупаются на новогодней   благотворительной ярмарки (провести опрос родителей, учеников, учителей).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2) Просмотр работ и видео-роликов о создании игрушек из фетра.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3) Подобрать выкройки для игрушек. 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4) Подобрать необходимый материал: фетр, нитки, иглы, бусины. Закупить необходимый материал.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5) Изготовить выкройки игрушек из фетра.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6) По сделанным выкройкам сшить игрушки самой.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7) Изготовить выкройки игрушек из фетра для проведения мастер класса.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8) Провести мастер классы для учеников школы, учителей, кураторов и родителей. По изготовлению игрушек для благотворительной ярмарки. 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9) Красиво упаковать игрушки.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10) Передать готовые игрушки для продажи на ярмарке.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10515600" cy="930275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Спасибо за внимание!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9525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63988" y="266700"/>
            <a:ext cx="10515600" cy="1325563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B0F0"/>
                </a:solidFill>
              </a:rPr>
              <a:t>Проблема: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351337"/>
          </a:xfrm>
        </p:spPr>
        <p:txBody>
          <a:bodyPr/>
          <a:lstStyle/>
          <a:p>
            <a:pPr eaLnBrk="1" hangingPunct="1"/>
            <a:r>
              <a:rPr lang="ru-RU" sz="3600" smtClean="0"/>
              <a:t>Существуют люди, которым нужна помощь, например,  в лечении. Глобально, помочь сама деньгами я не смогу, но я могу научиться шить игрушки своими руками, привлечь как можно больше людей на мастер-класс, которые потом будут проданы на благотворительной ярмарке.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82813" y="614363"/>
            <a:ext cx="10515600" cy="1325562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B0F0"/>
                </a:solidFill>
              </a:rPr>
              <a:t>АКТУАЛЬНОСТЬ ПРОЕКТА: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04800" y="1905000"/>
            <a:ext cx="11582400" cy="435133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Вокруг нас есть очень много людей, которые нуждаются в нашей помощи и мы в состоянии им помочь. </a:t>
            </a:r>
            <a:endParaRPr lang="ru-RU" sz="4000" dirty="0" smtClean="0">
              <a:latin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4000" dirty="0" smtClean="0">
                <a:cs typeface="Times New Roman" pitchFamily="18" charset="0"/>
              </a:rPr>
              <a:t>«Чтобы поверить в добро, надо начать делать его» </a:t>
            </a:r>
            <a:r>
              <a:rPr lang="ru-RU" sz="4000" dirty="0" smtClean="0">
                <a:latin typeface="Arial" charset="0"/>
                <a:cs typeface="Times New Roman" pitchFamily="18" charset="0"/>
              </a:rPr>
              <a:t>    </a:t>
            </a:r>
            <a:r>
              <a:rPr lang="ru-RU" sz="4000" dirty="0" smtClean="0">
                <a:cs typeface="Times New Roman" pitchFamily="18" charset="0"/>
              </a:rPr>
              <a:t>Л.Н. Толстой</a:t>
            </a:r>
            <a:br>
              <a:rPr lang="ru-RU" sz="4000" dirty="0" smtClean="0">
                <a:cs typeface="Times New Roman" pitchFamily="18" charset="0"/>
              </a:rPr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968375"/>
            <a:ext cx="10515600" cy="2460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B0F0"/>
                </a:solidFill>
              </a:rPr>
              <a:t>ЦЕЛЬ ПРОЕКТА:</a:t>
            </a:r>
            <a:r>
              <a:rPr lang="ru-RU" sz="5400" dirty="0">
                <a:solidFill>
                  <a:srgbClr val="00B0F0"/>
                </a:solidFill>
              </a:rPr>
              <a:t> </a:t>
            </a:r>
            <a:r>
              <a:rPr lang="ru-RU" sz="5400" b="1" dirty="0"/>
              <a:t>Создание новогодних игрушек из фетра для благотворительной ярмарки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16387" name="Объект 5"/>
          <p:cNvSpPr>
            <a:spLocks noGrp="1"/>
          </p:cNvSpPr>
          <p:nvPr>
            <p:ph idx="1"/>
          </p:nvPr>
        </p:nvSpPr>
        <p:spPr>
          <a:xfrm>
            <a:off x="717550" y="3282950"/>
            <a:ext cx="10420350" cy="417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900" smtClean="0">
                <a:solidFill>
                  <a:srgbClr val="00B0F0"/>
                </a:solidFill>
              </a:rPr>
              <a:t>ЦЕЛЕВАЯ АУДИТОРИЯ:</a:t>
            </a:r>
            <a:r>
              <a:rPr lang="ru-RU" sz="6000" smtClean="0"/>
              <a:t> </a:t>
            </a:r>
            <a:r>
              <a:rPr lang="ru-RU" sz="4900" smtClean="0"/>
              <a:t>Родители, учителя, кураторы и ученики школы 1-11 классов и все неравнодушные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40125" y="127000"/>
            <a:ext cx="10515600" cy="1325563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B0F0"/>
                </a:solidFill>
              </a:rPr>
              <a:t>ЗАДАЧИ: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639763" y="788988"/>
            <a:ext cx="10515600" cy="4387850"/>
          </a:xfrm>
        </p:spPr>
        <p:txBody>
          <a:bodyPr/>
          <a:lstStyle/>
          <a:p>
            <a:pPr eaLnBrk="1" hangingPunct="1"/>
            <a:endParaRPr lang="ru-RU" sz="3600" smtClean="0">
              <a:cs typeface="Times New Roman" pitchFamily="18" charset="0"/>
            </a:endParaRPr>
          </a:p>
          <a:p>
            <a:pPr eaLnBrk="1" hangingPunct="1"/>
            <a:r>
              <a:rPr lang="ru-RU" sz="3600" smtClean="0">
                <a:cs typeface="Times New Roman" pitchFamily="18" charset="0"/>
              </a:rPr>
              <a:t>1) Изучить, из какого именно фетра лучше выполнять те или иные игрушки.</a:t>
            </a:r>
          </a:p>
          <a:p>
            <a:pPr eaLnBrk="1" hangingPunct="1"/>
            <a:r>
              <a:rPr lang="ru-RU" sz="3600" smtClean="0">
                <a:cs typeface="Times New Roman" pitchFamily="18" charset="0"/>
              </a:rPr>
              <a:t>2) Изготовить выкройки для игрушек.</a:t>
            </a:r>
          </a:p>
          <a:p>
            <a:pPr eaLnBrk="1" hangingPunct="1"/>
            <a:r>
              <a:rPr lang="ru-RU" sz="3600" smtClean="0">
                <a:cs typeface="Times New Roman" pitchFamily="18" charset="0"/>
              </a:rPr>
              <a:t>3) Научиться самой изготавливать игрушки.</a:t>
            </a:r>
          </a:p>
          <a:p>
            <a:pPr eaLnBrk="1" hangingPunct="1"/>
            <a:r>
              <a:rPr lang="ru-RU" sz="3600" smtClean="0">
                <a:cs typeface="Times New Roman" pitchFamily="18" charset="0"/>
              </a:rPr>
              <a:t>4) Провести мастер класс для учеников школы, учителей, кураторов, родителей по изготовлению игрушек.</a:t>
            </a:r>
          </a:p>
          <a:p>
            <a:pPr eaLnBrk="1" hangingPunct="1"/>
            <a:r>
              <a:rPr lang="ru-RU" sz="3600" smtClean="0">
                <a:cs typeface="Times New Roman" pitchFamily="18" charset="0"/>
              </a:rPr>
              <a:t>5) Изготовить и продать как можно больше игрушек. </a:t>
            </a:r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28975" y="79375"/>
            <a:ext cx="10515600" cy="1203325"/>
          </a:xfrm>
        </p:spPr>
        <p:txBody>
          <a:bodyPr/>
          <a:lstStyle/>
          <a:p>
            <a:pPr eaLnBrk="1" hangingPunct="1"/>
            <a:r>
              <a:rPr lang="ru-RU" sz="8000" u="sng" smtClean="0"/>
              <a:t>РЕКЛАМА</a:t>
            </a:r>
          </a:p>
        </p:txBody>
      </p:sp>
      <p:pic>
        <p:nvPicPr>
          <p:cNvPr id="18435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28725"/>
            <a:ext cx="6113463" cy="5629275"/>
          </a:xfrm>
          <a:noFill/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1282700"/>
            <a:ext cx="6103937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943225" y="-217488"/>
            <a:ext cx="10515600" cy="1325563"/>
          </a:xfrm>
        </p:spPr>
        <p:txBody>
          <a:bodyPr/>
          <a:lstStyle/>
          <a:p>
            <a:pPr eaLnBrk="1" hangingPunct="1"/>
            <a:r>
              <a:rPr lang="ru-RU" sz="6000" b="1" u="sng" smtClean="0"/>
              <a:t>РАБОТА ДОМА </a:t>
            </a: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2500313" cy="3036888"/>
          </a:xfrm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508635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048000"/>
            <a:ext cx="3548063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370388"/>
            <a:ext cx="29718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343400"/>
            <a:ext cx="30575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424238" y="-287338"/>
            <a:ext cx="14382750" cy="1657351"/>
          </a:xfrm>
        </p:spPr>
        <p:txBody>
          <a:bodyPr/>
          <a:lstStyle/>
          <a:p>
            <a:pPr eaLnBrk="1" hangingPunct="1"/>
            <a:r>
              <a:rPr lang="ru-RU" b="1" u="sng" dirty="0" smtClean="0"/>
              <a:t>МАСТЕР-КЛАСС</a:t>
            </a:r>
            <a:endParaRPr lang="ru-RU" b="1" u="sng" dirty="0" smtClean="0"/>
          </a:p>
        </p:txBody>
      </p:sp>
      <p:pic>
        <p:nvPicPr>
          <p:cNvPr id="204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0" y="4876800"/>
            <a:ext cx="2486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800" y="1295400"/>
            <a:ext cx="24955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19510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953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066800"/>
            <a:ext cx="6781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10515600" cy="1325563"/>
          </a:xfrm>
        </p:spPr>
        <p:txBody>
          <a:bodyPr/>
          <a:lstStyle/>
          <a:p>
            <a:pPr eaLnBrk="1" hangingPunct="1"/>
            <a:r>
              <a:rPr lang="ru-RU" sz="6000" b="1" u="sng" smtClean="0"/>
              <a:t>ЯРМАРКА</a:t>
            </a:r>
          </a:p>
        </p:txBody>
      </p:sp>
      <p:pic>
        <p:nvPicPr>
          <p:cNvPr id="2150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4078288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5417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28600"/>
            <a:ext cx="35417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380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«ДОБРО СВОИМИ РУКАМИ»</vt:lpstr>
      <vt:lpstr>Проблема:</vt:lpstr>
      <vt:lpstr>АКТУАЛЬНОСТЬ ПРОЕКТА: </vt:lpstr>
      <vt:lpstr>ЦЕЛЬ ПРОЕКТА: Создание новогодних игрушек из фетра для благотворительной ярмарки </vt:lpstr>
      <vt:lpstr>ЗАДАЧИ:</vt:lpstr>
      <vt:lpstr>РЕКЛАМА</vt:lpstr>
      <vt:lpstr>РАБОТА ДОМА </vt:lpstr>
      <vt:lpstr>МАСТЕР-КЛАСС</vt:lpstr>
      <vt:lpstr>ЯРМАРКА</vt:lpstr>
      <vt:lpstr>Благодарность фонда</vt:lpstr>
      <vt:lpstr>Чему я научилась:</vt:lpstr>
      <vt:lpstr>ПЛАН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СВОИМИ РУКАМИ</dc:title>
  <dc:creator>Maksim Gruzinov</dc:creator>
  <cp:lastModifiedBy>Надежда Пронская</cp:lastModifiedBy>
  <cp:revision>26</cp:revision>
  <dcterms:created xsi:type="dcterms:W3CDTF">2024-01-11T09:53:10Z</dcterms:created>
  <dcterms:modified xsi:type="dcterms:W3CDTF">2025-12-17T11:21:20Z</dcterms:modified>
</cp:coreProperties>
</file>