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2" r:id="rId14"/>
    <p:sldId id="268" r:id="rId15"/>
    <p:sldId id="270" r:id="rId16"/>
    <p:sldId id="271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E6ED"/>
    <a:srgbClr val="67848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8FA9D-578D-46C5-9990-C7484A2B163E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C1CB14-5CBD-4606-BB50-03F2C0A5A0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78800-F652-4D4F-B638-55BFB50EB038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E953C-B5F2-422F-B31C-802918C10D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78800-F652-4D4F-B638-55BFB50EB038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E953C-B5F2-422F-B31C-802918C10D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78800-F652-4D4F-B638-55BFB50EB038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E953C-B5F2-422F-B31C-802918C10D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78800-F652-4D4F-B638-55BFB50EB038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E953C-B5F2-422F-B31C-802918C10D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78800-F652-4D4F-B638-55BFB50EB038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E953C-B5F2-422F-B31C-802918C10D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78800-F652-4D4F-B638-55BFB50EB038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E953C-B5F2-422F-B31C-802918C10D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78800-F652-4D4F-B638-55BFB50EB038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E953C-B5F2-422F-B31C-802918C10D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78800-F652-4D4F-B638-55BFB50EB038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E953C-B5F2-422F-B31C-802918C10D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78800-F652-4D4F-B638-55BFB50EB038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E953C-B5F2-422F-B31C-802918C10D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78800-F652-4D4F-B638-55BFB50EB038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E953C-B5F2-422F-B31C-802918C10D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78800-F652-4D4F-B638-55BFB50EB038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E953C-B5F2-422F-B31C-802918C10D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78800-F652-4D4F-B638-55BFB50EB038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E953C-B5F2-422F-B31C-802918C10D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10.jpeg"/><Relationship Id="rId7" Type="http://schemas.openxmlformats.org/officeDocument/2006/relationships/image" Target="../media/image13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6.jpeg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50000">
              <a:srgbClr val="678487"/>
            </a:gs>
            <a:gs pos="100000">
              <a:schemeClr val="bg2">
                <a:lumMod val="50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rot="20230054">
            <a:off x="406449" y="1476202"/>
            <a:ext cx="8372994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ru-RU" sz="6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 Black" pitchFamily="34" charset="0"/>
              </a:rPr>
              <a:t>С</a:t>
            </a:r>
            <a:r>
              <a:rPr lang="ru-RU" sz="60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 Black" pitchFamily="34" charset="0"/>
              </a:rPr>
              <a:t>толетию Сергея Ивановича Ожегова посвящается…</a:t>
            </a:r>
            <a:endParaRPr lang="ru-RU" sz="60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20000"/>
                <a:lumOff val="80000"/>
              </a:schemeClr>
            </a:gs>
            <a:gs pos="64999">
              <a:schemeClr val="accent3">
                <a:lumMod val="60000"/>
                <a:lumOff val="40000"/>
              </a:schemeClr>
            </a:gs>
            <a:gs pos="100000">
              <a:schemeClr val="accent5">
                <a:lumMod val="75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словарь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926" y="1928802"/>
            <a:ext cx="3225232" cy="457203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7" name="Прямоугольник 6"/>
          <p:cNvSpPr/>
          <p:nvPr/>
        </p:nvSpPr>
        <p:spPr>
          <a:xfrm>
            <a:off x="1928794" y="214290"/>
            <a:ext cx="679936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Словарь С.И. Ожегова</a:t>
            </a: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1-е издание 1949 год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0016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«Советские словари»-1952</a:t>
            </a:r>
          </a:p>
          <a:p>
            <a:pPr algn="ctr"/>
            <a:r>
              <a:rPr lang="ru-RU" sz="4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«О трех типах толковых словарей современного русского языка»-1952 </a:t>
            </a:r>
          </a:p>
          <a:p>
            <a:pPr algn="ctr"/>
            <a:r>
              <a:rPr lang="ru-RU" sz="48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«Вопросы лексикологии и лексикографии»-1953</a:t>
            </a:r>
          </a:p>
          <a:p>
            <a:pPr algn="ctr"/>
            <a:r>
              <a:rPr lang="ru-RU" sz="4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«О структуре фразеологии»-1957</a:t>
            </a:r>
          </a:p>
          <a:p>
            <a:pPr algn="ctr"/>
            <a:r>
              <a:rPr lang="ru-RU" sz="48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«О крылатых словах»-1957</a:t>
            </a:r>
            <a:endParaRPr lang="ru-RU" sz="4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ловарь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12081">
            <a:off x="3377921" y="372090"/>
            <a:ext cx="1357322" cy="18188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Рисунок 4" descr="словарь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964202">
            <a:off x="3929058" y="3500438"/>
            <a:ext cx="2071702" cy="27153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Рисунок 5" descr="словарь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751573">
            <a:off x="1928794" y="5000636"/>
            <a:ext cx="1143008" cy="144434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Рисунок 6" descr="словарь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287551">
            <a:off x="7257725" y="3717978"/>
            <a:ext cx="1571636" cy="201790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Рисунок 7" descr="словарь5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0124536">
            <a:off x="782997" y="2859670"/>
            <a:ext cx="2045788" cy="164307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Рисунок 8" descr="словарь6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0433768">
            <a:off x="5897202" y="325070"/>
            <a:ext cx="2357454" cy="23574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Рисунок 9" descr="словарь7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20089920">
            <a:off x="785786" y="500042"/>
            <a:ext cx="1285884" cy="169093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Documents and Settings\Елена Викторовна\Рабочий стол\Pictures\аванесов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428736"/>
            <a:ext cx="4500594" cy="4605358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pic>
        <p:nvPicPr>
          <p:cNvPr id="4100" name="Picture 4" descr="C:\Documents and Settings\Елена Викторовна\Рабочий стол\Pictures\русское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1500174"/>
            <a:ext cx="2928958" cy="4598464"/>
          </a:xfrm>
          <a:prstGeom prst="rect">
            <a:avLst/>
          </a:prstGeom>
          <a:noFill/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</p:pic>
      <p:sp>
        <p:nvSpPr>
          <p:cNvPr id="9" name="Прямоугольник 8"/>
          <p:cNvSpPr/>
          <p:nvPr/>
        </p:nvSpPr>
        <p:spPr>
          <a:xfrm>
            <a:off x="500034" y="285728"/>
            <a:ext cx="80794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Рубен Иванович Аванесов</a:t>
            </a:r>
            <a:endParaRPr lang="ru-RU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14414" y="0"/>
            <a:ext cx="68140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Социолингвистика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Picture 2" descr="C:\Documents and Settings\Владелец\Рабочий стол\Крылов\443px-KrylovBasnopisetsByEggink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143504" y="2249397"/>
            <a:ext cx="3714776" cy="460860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5122" name="Picture 2" descr="C:\Documents and Settings\Елена Викторовна\Рабочий стол\Pictures\островский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643050"/>
            <a:ext cx="3500462" cy="449455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6" name="Прямоугольник 5"/>
          <p:cNvSpPr/>
          <p:nvPr/>
        </p:nvSpPr>
        <p:spPr>
          <a:xfrm>
            <a:off x="2361555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214346" y="642918"/>
            <a:ext cx="563506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А.Н. Островский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53173" y="1285860"/>
            <a:ext cx="41908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И.А. Крылов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Елена Викторовна\Рабочий стол\Pictures\ожегов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928670"/>
            <a:ext cx="4857784" cy="592933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500298" y="0"/>
            <a:ext cx="42425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Автор: Ли Ша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6147" name="Picture 3" descr="C:\Documents and Settings\Елена Викторовна\Рабочий стол\Pictures\о6жегов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1857364"/>
            <a:ext cx="3500462" cy="4226973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isometricTopUp"/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Елена Викторовна\Рабочий стол\Pictures\ожегов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214422"/>
            <a:ext cx="3511571" cy="5194334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7171" name="Picture 3" descr="C:\Documents and Settings\Елена Викторовна\Рабочий стол\Pictures\ожегов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714488"/>
            <a:ext cx="4214810" cy="471807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Прямоугольник 7"/>
          <p:cNvSpPr/>
          <p:nvPr/>
        </p:nvSpPr>
        <p:spPr>
          <a:xfrm>
            <a:off x="327804" y="142852"/>
            <a:ext cx="8816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Словарь- бессмертный труд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/>
              <a:t>Презентацию подготовила учитель русского языка и литературы МОУ </a:t>
            </a:r>
            <a:r>
              <a:rPr lang="ru-RU" dirty="0" err="1" smtClean="0"/>
              <a:t>Кагальницкой</a:t>
            </a:r>
            <a:r>
              <a:rPr lang="ru-RU" dirty="0" smtClean="0"/>
              <a:t> СОШ №1 Шемякина </a:t>
            </a:r>
            <a:r>
              <a:rPr lang="ru-RU" smtClean="0"/>
              <a:t>Елена Викторовна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ожегов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2786058"/>
            <a:ext cx="3605386" cy="335756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Прямоугольник 7"/>
          <p:cNvSpPr/>
          <p:nvPr/>
        </p:nvSpPr>
        <p:spPr>
          <a:xfrm>
            <a:off x="0" y="500042"/>
            <a:ext cx="8286808" cy="175432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      </a:t>
            </a:r>
            <a:r>
              <a:rPr lang="ru-RU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Рыцарь и хранитель родного языка</a:t>
            </a:r>
            <a:endParaRPr lang="ru-RU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1429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Семья Сергея Ивановича Ожегова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Рисунок 5" descr="ожегов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40" y="2071678"/>
            <a:ext cx="3429024" cy="435771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0"/>
            <a:ext cx="85917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Петроградский Университет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6" name="Picture 2" descr="C:\Documents and Settings\Елена Викторовна\Рабочий стол\Pictures\ожегов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85794"/>
            <a:ext cx="9144000" cy="6072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17999">
              <a:schemeClr val="accent6">
                <a:lumMod val="40000"/>
                <a:lumOff val="60000"/>
              </a:schemeClr>
            </a:gs>
            <a:gs pos="36000">
              <a:schemeClr val="accent6">
                <a:lumMod val="60000"/>
                <a:lumOff val="40000"/>
              </a:schemeClr>
            </a:gs>
            <a:gs pos="61000">
              <a:schemeClr val="accent6">
                <a:lumMod val="60000"/>
                <a:lumOff val="40000"/>
              </a:schemeClr>
            </a:gs>
            <a:gs pos="82001">
              <a:schemeClr val="accent6">
                <a:lumMod val="75000"/>
              </a:schemeClr>
            </a:gs>
            <a:gs pos="100000">
              <a:schemeClr val="accent6">
                <a:lumMod val="5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85918" y="428604"/>
            <a:ext cx="6168420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В.В. </a:t>
            </a:r>
            <a:r>
              <a:rPr lang="ru-RU" sz="66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Виноградов</a:t>
            </a:r>
            <a:endParaRPr lang="ru-RU" sz="66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5" name="Рисунок 4" descr="виноградов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2" y="2000240"/>
            <a:ext cx="3571900" cy="445620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39999">
              <a:schemeClr val="accent2">
                <a:lumMod val="40000"/>
                <a:lumOff val="60000"/>
              </a:schemeClr>
            </a:gs>
            <a:gs pos="70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571480"/>
            <a:ext cx="38847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Д.Н. Ушаков</a:t>
            </a:r>
            <a:endParaRPr lang="ru-RU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5" name="Рисунок 4" descr="ушаков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1857364"/>
            <a:ext cx="2952771" cy="44291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словарь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884" y="2786058"/>
            <a:ext cx="2214578" cy="348546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4572000" y="714356"/>
            <a:ext cx="457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Словарь   Д.Н. Ушакова</a:t>
            </a:r>
            <a:endParaRPr lang="ru-RU" sz="5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20000"/>
                <a:lumOff val="80000"/>
              </a:schemeClr>
            </a:gs>
            <a:gs pos="64999">
              <a:schemeClr val="tx2">
                <a:lumMod val="40000"/>
                <a:lumOff val="60000"/>
              </a:schemeClr>
            </a:gs>
            <a:gs pos="100000">
              <a:schemeClr val="tx2">
                <a:lumMod val="60000"/>
                <a:lumOff val="4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Елена Викторовна\Рабочий стол\Pictures\виноградов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928670"/>
            <a:ext cx="4071966" cy="464347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2051" name="Picture 3" descr="C:\Documents and Settings\Елена Викторовна\Рабочий стол\Pictures\ожегов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785926"/>
            <a:ext cx="4000528" cy="464347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sp>
        <p:nvSpPr>
          <p:cNvPr id="7" name="Прямоугольник 6"/>
          <p:cNvSpPr/>
          <p:nvPr/>
        </p:nvSpPr>
        <p:spPr>
          <a:xfrm>
            <a:off x="0" y="785794"/>
            <a:ext cx="40352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С.И. </a:t>
            </a:r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Ожегов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43208" y="0"/>
            <a:ext cx="600079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В.В. виноградов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0"/>
              </a:schemeClr>
            </a:gs>
            <a:gs pos="64999">
              <a:schemeClr val="accent6">
                <a:lumMod val="60000"/>
                <a:lumOff val="40000"/>
              </a:schemeClr>
            </a:gs>
            <a:gs pos="100000">
              <a:schemeClr val="accent6">
                <a:lumMod val="40000"/>
                <a:lumOff val="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571536" y="928670"/>
            <a:ext cx="57150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С.И. Ожегов 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074" name="Picture 2" descr="C:\Documents and Settings\Елена Викторовна\Рабочий стол\Pictures\ушаков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1857364"/>
            <a:ext cx="3571868" cy="4762491"/>
          </a:xfrm>
          <a:prstGeom prst="rect">
            <a:avLst/>
          </a:prstGeom>
          <a:noFill/>
        </p:spPr>
      </p:pic>
      <p:pic>
        <p:nvPicPr>
          <p:cNvPr id="3075" name="Picture 3" descr="C:\Documents and Settings\Елена Викторовна\Рабочий стол\Pictures\ожегов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857364"/>
            <a:ext cx="3786214" cy="478634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072066" y="642918"/>
            <a:ext cx="379253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Д.Н.Ушаков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75000"/>
              </a:schemeClr>
            </a:gs>
            <a:gs pos="64999">
              <a:schemeClr val="bg1">
                <a:lumMod val="65000"/>
              </a:schemeClr>
            </a:gs>
            <a:gs pos="100000">
              <a:schemeClr val="bg1">
                <a:lumMod val="5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2862" y="857233"/>
            <a:ext cx="8371104" cy="50167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8000" b="1" cap="none" spc="0" dirty="0" smtClean="0">
                <a:ln/>
                <a:solidFill>
                  <a:srgbClr val="FF0000"/>
                </a:solidFill>
                <a:effectLst/>
              </a:rPr>
              <a:t>Труд мой </a:t>
            </a:r>
            <a:r>
              <a:rPr lang="ru-RU" sz="8000" b="1" dirty="0" smtClean="0">
                <a:ln/>
                <a:solidFill>
                  <a:srgbClr val="FF0000"/>
                </a:solidFill>
              </a:rPr>
              <a:t>л</a:t>
            </a:r>
            <a:r>
              <a:rPr lang="ru-RU" sz="8000" b="1" cap="none" spc="0" dirty="0" smtClean="0">
                <a:ln/>
                <a:solidFill>
                  <a:srgbClr val="FF0000"/>
                </a:solidFill>
                <a:effectLst/>
              </a:rPr>
              <a:t>юбому труду </a:t>
            </a:r>
            <a:r>
              <a:rPr lang="ru-RU" sz="8000" b="1" cap="none" spc="0" dirty="0" err="1" smtClean="0">
                <a:ln/>
                <a:solidFill>
                  <a:srgbClr val="FF0000"/>
                </a:solidFill>
                <a:effectLst/>
              </a:rPr>
              <a:t>родственнен</a:t>
            </a:r>
            <a:r>
              <a:rPr lang="ru-RU" sz="8000" b="1" cap="none" spc="0" dirty="0" smtClean="0">
                <a:ln/>
                <a:solidFill>
                  <a:srgbClr val="FF0000"/>
                </a:solidFill>
                <a:effectLst/>
              </a:rPr>
              <a:t> </a:t>
            </a:r>
          </a:p>
          <a:p>
            <a:pPr algn="r"/>
            <a:r>
              <a:rPr lang="ru-RU" sz="8000" b="1" dirty="0" smtClean="0">
                <a:ln/>
                <a:solidFill>
                  <a:srgbClr val="FF0000"/>
                </a:solidFill>
              </a:rPr>
              <a:t>В.Маяковский</a:t>
            </a:r>
            <a:endParaRPr lang="ru-RU" sz="8000" b="1" cap="none" spc="0" dirty="0">
              <a:ln/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120</Words>
  <Application>Microsoft Office PowerPoint</Application>
  <PresentationFormat>Экран (4:3)</PresentationFormat>
  <Paragraphs>27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КСОШ № 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 Викторовна</dc:creator>
  <cp:lastModifiedBy>Елена Викторовна</cp:lastModifiedBy>
  <cp:revision>21</cp:revision>
  <dcterms:created xsi:type="dcterms:W3CDTF">2010-10-09T06:51:17Z</dcterms:created>
  <dcterms:modified xsi:type="dcterms:W3CDTF">2011-01-25T06:57:46Z</dcterms:modified>
</cp:coreProperties>
</file>